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2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3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theme/theme4.xml" ContentType="application/vnd.openxmlformats-officedocument.theme+xml"/>
  <Override PartName="/ppt/charts/chart3.xml" ContentType="application/vnd.openxmlformats-officedocument.drawingml.chart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charts/chart4.xml" ContentType="application/vnd.openxmlformats-officedocument.drawingml.char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theme/theme5.xml" ContentType="application/vnd.openxmlformats-officedocument.theme+xml"/>
  <Override PartName="/ppt/charts/chart5.xml" ContentType="application/vnd.openxmlformats-officedocument.drawingml.chart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charts/chart6.xml" ContentType="application/vnd.openxmlformats-officedocument.drawingml.char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theme/theme6.xml" ContentType="application/vnd.openxmlformats-officedocument.theme+xml"/>
  <Override PartName="/ppt/charts/chart7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charts/chart8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theme/theme7.xml" ContentType="application/vnd.openxmlformats-officedocument.theme+xml"/>
  <Override PartName="/ppt/charts/chart9.xml" ContentType="application/vnd.openxmlformats-officedocument.drawingml.chart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charts/chart10.xml" ContentType="application/vnd.openxmlformats-officedocument.drawingml.char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theme/theme8.xml" ContentType="application/vnd.openxmlformats-officedocument.theme+xml"/>
  <Override PartName="/ppt/charts/chart11.xml" ContentType="application/vnd.openxmlformats-officedocument.drawingml.chart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charts/chart12.xml" ContentType="application/vnd.openxmlformats-officedocument.drawingml.char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theme/theme9.xml" ContentType="application/vnd.openxmlformats-officedocument.theme+xml"/>
  <Override PartName="/ppt/charts/chart13.xml" ContentType="application/vnd.openxmlformats-officedocument.drawingml.chart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charts/chart14.xml" ContentType="application/vnd.openxmlformats-officedocument.drawingml.char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theme/theme10.xml" ContentType="application/vnd.openxmlformats-officedocument.theme+xml"/>
  <Override PartName="/ppt/charts/chart15.xml" ContentType="application/vnd.openxmlformats-officedocument.drawingml.chart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charts/chart16.xml" ContentType="application/vnd.openxmlformats-officedocument.drawingml.char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7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8.xml" ContentType="application/vnd.openxmlformats-officedocument.drawingml.chart+xml"/>
  <Override PartName="/ppt/notesSlides/notesSlide5.xml" ContentType="application/vnd.openxmlformats-officedocument.presentationml.notesSlide+xml"/>
  <Override PartName="/ppt/charts/chart19.xml" ContentType="application/vnd.openxmlformats-officedocument.drawingml.chart+xml"/>
  <Override PartName="/ppt/notesSlides/notesSlide6.xml" ContentType="application/vnd.openxmlformats-officedocument.presentationml.notesSlide+xml"/>
  <Override PartName="/ppt/charts/chart20.xml" ContentType="application/vnd.openxmlformats-officedocument.drawingml.char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notesSlides/notesSlide10.xml" ContentType="application/vnd.openxmlformats-officedocument.presentationml.notesSlide+xml"/>
  <Override PartName="/ppt/charts/chart24.xml" ContentType="application/vnd.openxmlformats-officedocument.drawingml.chart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notesSlides/notesSlide11.xml" ContentType="application/vnd.openxmlformats-officedocument.presentationml.notesSlide+xml"/>
  <Override PartName="/ppt/charts/chart25.xml" ContentType="application/vnd.openxmlformats-officedocument.drawingml.chart+xml"/>
  <Override PartName="/ppt/notesSlides/notesSlide12.xml" ContentType="application/vnd.openxmlformats-officedocument.presentationml.notesSl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notesSlides/notesSlide13.xml" ContentType="application/vnd.openxmlformats-officedocument.presentationml.notesSlide+xml"/>
  <Override PartName="/ppt/charts/chart29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54" r:id="rId1"/>
    <p:sldMasterId id="2147484296" r:id="rId2"/>
    <p:sldMasterId id="2147484318" r:id="rId3"/>
    <p:sldMasterId id="2147484387" r:id="rId4"/>
    <p:sldMasterId id="2147484488" r:id="rId5"/>
    <p:sldMasterId id="2147484594" r:id="rId6"/>
    <p:sldMasterId id="2147484701" r:id="rId7"/>
    <p:sldMasterId id="2147484804" r:id="rId8"/>
    <p:sldMasterId id="2147484905" r:id="rId9"/>
    <p:sldMasterId id="2147485011" r:id="rId10"/>
  </p:sldMasterIdLst>
  <p:notesMasterIdLst>
    <p:notesMasterId r:id="rId24"/>
  </p:notesMasterIdLst>
  <p:handoutMasterIdLst>
    <p:handoutMasterId r:id="rId25"/>
  </p:handoutMasterIdLst>
  <p:sldIdLst>
    <p:sldId id="852" r:id="rId11"/>
    <p:sldId id="854" r:id="rId12"/>
    <p:sldId id="855" r:id="rId13"/>
    <p:sldId id="856" r:id="rId14"/>
    <p:sldId id="857" r:id="rId15"/>
    <p:sldId id="858" r:id="rId16"/>
    <p:sldId id="860" r:id="rId17"/>
    <p:sldId id="864" r:id="rId18"/>
    <p:sldId id="865" r:id="rId19"/>
    <p:sldId id="869" r:id="rId20"/>
    <p:sldId id="866" r:id="rId21"/>
    <p:sldId id="867" r:id="rId22"/>
    <p:sldId id="868" r:id="rId23"/>
  </p:sldIdLst>
  <p:sldSz cx="12192000" cy="6858000"/>
  <p:notesSz cx="6805613" cy="9944100"/>
  <p:defaultTextStyle>
    <a:defPPr>
      <a:defRPr lang="en-US"/>
    </a:defPPr>
    <a:lvl1pPr marL="0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1pPr>
    <a:lvl2pPr marL="456963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2pPr>
    <a:lvl3pPr marL="913946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3pPr>
    <a:lvl4pPr marL="1370920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4pPr>
    <a:lvl5pPr marL="1827893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5pPr>
    <a:lvl6pPr marL="2284878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6pPr>
    <a:lvl7pPr marL="2741838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7pPr>
    <a:lvl8pPr marL="3198800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8pPr>
    <a:lvl9pPr marL="3655763" algn="l" defTabSz="913946" rtl="0" eaLnBrk="1" latinLnBrk="0" hangingPunct="1">
      <a:defRPr sz="19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Intro and business leaders" id="{9C8590A2-13D9-4ABD-A04A-19017AC4814D}">
          <p14:sldIdLst>
            <p14:sldId id="852"/>
            <p14:sldId id="854"/>
            <p14:sldId id="855"/>
            <p14:sldId id="856"/>
            <p14:sldId id="857"/>
            <p14:sldId id="858"/>
            <p14:sldId id="860"/>
            <p14:sldId id="864"/>
            <p14:sldId id="865"/>
            <p14:sldId id="869"/>
            <p14:sldId id="866"/>
            <p14:sldId id="867"/>
            <p14:sldId id="86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orient="horz" pos="840" userDrawn="1">
          <p15:clr>
            <a:srgbClr val="A4A3A4"/>
          </p15:clr>
        </p15:guide>
        <p15:guide id="4" pos="456" userDrawn="1">
          <p15:clr>
            <a:srgbClr val="A4A3A4"/>
          </p15:clr>
        </p15:guide>
        <p15:guide id="5" pos="384" userDrawn="1">
          <p15:clr>
            <a:srgbClr val="A4A3A4"/>
          </p15:clr>
        </p15:guide>
        <p15:guide id="6" pos="7224" userDrawn="1">
          <p15:clr>
            <a:srgbClr val="A4A3A4"/>
          </p15:clr>
        </p15:guide>
        <p15:guide id="7" pos="7296" userDrawn="1">
          <p15:clr>
            <a:srgbClr val="A4A3A4"/>
          </p15:clr>
        </p15:guide>
        <p15:guide id="8" orient="horz" pos="3720" userDrawn="1">
          <p15:clr>
            <a:srgbClr val="A4A3A4"/>
          </p15:clr>
        </p15:guide>
        <p15:guide id="9" orient="horz" pos="1152" userDrawn="1">
          <p15:clr>
            <a:srgbClr val="A4A3A4"/>
          </p15:clr>
        </p15:guide>
        <p15:guide id="10" orient="horz" pos="456" userDrawn="1">
          <p15:clr>
            <a:srgbClr val="A4A3A4"/>
          </p15:clr>
        </p15:guide>
        <p15:guide id="11" orient="horz" pos="388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  <p15:guide id="3" orient="horz" pos="3132">
          <p15:clr>
            <a:srgbClr val="A4A3A4"/>
          </p15:clr>
        </p15:guide>
        <p15:guide id="4" pos="2144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Nil Khalifa" initials="NK" lastIdx="31" clrIdx="0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000"/>
    <a:srgbClr val="58595B"/>
    <a:srgbClr val="008FBE"/>
    <a:srgbClr val="CC0099"/>
    <a:srgbClr val="EA1D53"/>
    <a:srgbClr val="732C84"/>
    <a:srgbClr val="598E9F"/>
    <a:srgbClr val="F3B21D"/>
    <a:srgbClr val="00B050"/>
    <a:srgbClr val="B4113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324" autoAdjust="0"/>
    <p:restoredTop sz="88372" autoAdjust="0"/>
  </p:normalViewPr>
  <p:slideViewPr>
    <p:cSldViewPr snapToGrid="0" showGuides="1">
      <p:cViewPr varScale="1">
        <p:scale>
          <a:sx n="103" d="100"/>
          <a:sy n="103" d="100"/>
        </p:scale>
        <p:origin x="834" y="102"/>
      </p:cViewPr>
      <p:guideLst>
        <p:guide orient="horz" pos="2160"/>
        <p:guide pos="3840"/>
        <p:guide orient="horz" pos="840"/>
        <p:guide pos="456"/>
        <p:guide pos="384"/>
        <p:guide pos="7224"/>
        <p:guide pos="7296"/>
        <p:guide orient="horz" pos="3720"/>
        <p:guide orient="horz" pos="1152"/>
        <p:guide orient="horz" pos="456"/>
        <p:guide orient="horz" pos="3888"/>
      </p:guideLst>
    </p:cSldViewPr>
  </p:slideViewPr>
  <p:outlineViewPr>
    <p:cViewPr>
      <p:scale>
        <a:sx n="33" d="100"/>
        <a:sy n="33" d="100"/>
      </p:scale>
      <p:origin x="0" y="10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437"/>
    </p:cViewPr>
  </p:sorterViewPr>
  <p:notesViewPr>
    <p:cSldViewPr snapToGrid="0">
      <p:cViewPr varScale="1">
        <p:scale>
          <a:sx n="56" d="100"/>
          <a:sy n="56" d="100"/>
        </p:scale>
        <p:origin x="-2886" y="-84"/>
      </p:cViewPr>
      <p:guideLst>
        <p:guide orient="horz" pos="2880"/>
        <p:guide pos="2160"/>
        <p:guide orient="horz" pos="3132"/>
        <p:guide pos="2144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commentAuthors" Target="commentAuthor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handoutMaster" Target="handoutMasters/handout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8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package" Target="../embeddings/Microsoft_Excel_Worksheet23.xlsx"/><Relationship Id="rId1" Type="http://schemas.openxmlformats.org/officeDocument/2006/relationships/themeOverride" Target="../theme/themeOverride1.xml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4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7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61831383069366"/>
          <c:y val="0.166134586511513"/>
          <c:w val="0.79773191828540546"/>
          <c:h val="0.58115926073586521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Own business confidence</c:v>
                </c:pt>
              </c:strCache>
            </c:strRef>
          </c:tx>
          <c:spPr>
            <a:ln w="76200">
              <a:solidFill>
                <a:schemeClr val="accent4"/>
              </a:solidFill>
            </a:ln>
          </c:spPr>
          <c:marker>
            <c:symbol val="none"/>
          </c:marker>
          <c:cat>
            <c:strRef>
              <c:f>Sheet1!$B$1:$I$1</c:f>
              <c:strCache>
                <c:ptCount val="8"/>
                <c:pt idx="0">
                  <c:v>Feb-14</c:v>
                </c:pt>
                <c:pt idx="1">
                  <c:v>Feb-15</c:v>
                </c:pt>
                <c:pt idx="2">
                  <c:v>Feb-16</c:v>
                </c:pt>
                <c:pt idx="3">
                  <c:v>Jul-16</c:v>
                </c:pt>
                <c:pt idx="4">
                  <c:v>Nov-16</c:v>
                </c:pt>
                <c:pt idx="5">
                  <c:v>Feb-17</c:v>
                </c:pt>
                <c:pt idx="6">
                  <c:v>May-17</c:v>
                </c:pt>
                <c:pt idx="7">
                  <c:v>Aug-17</c:v>
                </c:pt>
              </c:strCache>
            </c:strRef>
          </c:cat>
          <c:val>
            <c:numRef>
              <c:f>Sheet1!$B$2:$I$2</c:f>
              <c:numCache>
                <c:formatCode>0%</c:formatCode>
                <c:ptCount val="8"/>
                <c:pt idx="0">
                  <c:v>0.9</c:v>
                </c:pt>
                <c:pt idx="1">
                  <c:v>0.91</c:v>
                </c:pt>
                <c:pt idx="2">
                  <c:v>0.83</c:v>
                </c:pt>
                <c:pt idx="3">
                  <c:v>0.24</c:v>
                </c:pt>
                <c:pt idx="4">
                  <c:v>0.61</c:v>
                </c:pt>
                <c:pt idx="5">
                  <c:v>0.68</c:v>
                </c:pt>
                <c:pt idx="6">
                  <c:v>0.66</c:v>
                </c:pt>
                <c:pt idx="7">
                  <c:v>0.66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60E-4F8A-A2EF-C5F8772331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2393088"/>
        <c:axId val="162923264"/>
      </c:lineChart>
      <c:catAx>
        <c:axId val="16239308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162923264"/>
        <c:crosses val="autoZero"/>
        <c:auto val="1"/>
        <c:lblAlgn val="ctr"/>
        <c:lblOffset val="100"/>
        <c:noMultiLvlLbl val="0"/>
      </c:catAx>
      <c:valAx>
        <c:axId val="16292326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tx1">
                    <a:lumMod val="50000"/>
                  </a:schemeClr>
                </a:solidFill>
                <a:effectLst/>
                <a:latin typeface="Roboto"/>
              </a:defRPr>
            </a:pPr>
            <a:endParaRPr lang="en-US"/>
          </a:p>
        </c:txPr>
        <c:crossAx val="162393088"/>
        <c:crosses val="autoZero"/>
        <c:crossBetween val="between"/>
        <c:majorUnit val="0.2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b="0">
                <a:solidFill>
                  <a:schemeClr val="tx1"/>
                </a:solidFill>
                <a:effectLst/>
                <a:latin typeface="+mn-lt"/>
              </a:defRPr>
            </a:pPr>
            <a:endParaRPr lang="en-US"/>
          </a:p>
        </c:txPr>
      </c:dTable>
    </c:plotArea>
    <c:plotVisOnly val="1"/>
    <c:dispBlanksAs val="gap"/>
    <c:showDLblsOverMax val="0"/>
  </c:chart>
  <c:spPr>
    <a:noFill/>
  </c:spPr>
  <c:txPr>
    <a:bodyPr/>
    <a:lstStyle/>
    <a:p>
      <a:pPr>
        <a:defRPr sz="1800" b="1">
          <a:solidFill>
            <a:schemeClr val="bg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Helvetica" panose="020B0604020202020204" pitchFamily="34" charset="0"/>
          <a:cs typeface="Helvetica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8961831383069366"/>
          <c:y val="0.166134586511513"/>
          <c:w val="0.79773191828540546"/>
          <c:h val="0.58115926073586521"/>
        </c:manualLayout>
      </c:layout>
      <c:lineChart>
        <c:grouping val="standar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Own business</c:v>
                </c:pt>
              </c:strCache>
            </c:strRef>
          </c:tx>
          <c:spPr>
            <a:ln w="76200">
              <a:solidFill>
                <a:schemeClr val="accent4"/>
              </a:solidFill>
            </a:ln>
          </c:spPr>
          <c:marker>
            <c:symbol val="none"/>
          </c:marker>
          <c:cat>
            <c:strRef>
              <c:f>Sheet1!$B$1:$I$1</c:f>
              <c:strCache>
                <c:ptCount val="8"/>
                <c:pt idx="0">
                  <c:v>Feb-14</c:v>
                </c:pt>
                <c:pt idx="1">
                  <c:v>Feb-15</c:v>
                </c:pt>
                <c:pt idx="2">
                  <c:v>Feb-16</c:v>
                </c:pt>
                <c:pt idx="3">
                  <c:v>Jul-16</c:v>
                </c:pt>
                <c:pt idx="4">
                  <c:v>Nov-16</c:v>
                </c:pt>
                <c:pt idx="5">
                  <c:v>Feb-17</c:v>
                </c:pt>
                <c:pt idx="6">
                  <c:v>May-17</c:v>
                </c:pt>
                <c:pt idx="7">
                  <c:v>Aug-17</c:v>
                </c:pt>
              </c:strCache>
            </c:strRef>
          </c:cat>
          <c:val>
            <c:numRef>
              <c:f>Sheet1!$B$2:$I$2</c:f>
              <c:numCache>
                <c:formatCode>0%</c:formatCode>
                <c:ptCount val="8"/>
                <c:pt idx="0">
                  <c:v>0.9</c:v>
                </c:pt>
                <c:pt idx="1">
                  <c:v>0.91</c:v>
                </c:pt>
                <c:pt idx="2">
                  <c:v>0.83</c:v>
                </c:pt>
                <c:pt idx="3">
                  <c:v>0.24</c:v>
                </c:pt>
                <c:pt idx="4">
                  <c:v>0.61</c:v>
                </c:pt>
                <c:pt idx="5">
                  <c:v>0.68</c:v>
                </c:pt>
                <c:pt idx="6">
                  <c:v>0.66</c:v>
                </c:pt>
                <c:pt idx="7">
                  <c:v>0.66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360E-4F8A-A2EF-C5F8772331E2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General market</c:v>
                </c:pt>
              </c:strCache>
            </c:strRef>
          </c:tx>
          <c:spPr>
            <a:ln w="76200">
              <a:solidFill>
                <a:schemeClr val="accent3"/>
              </a:solidFill>
            </a:ln>
          </c:spPr>
          <c:marker>
            <c:symbol val="none"/>
          </c:marker>
          <c:dPt>
            <c:idx val="4"/>
            <c:bubble3D val="0"/>
            <c:extLst>
              <c:ext xmlns:c16="http://schemas.microsoft.com/office/drawing/2014/chart" uri="{C3380CC4-5D6E-409C-BE32-E72D297353CC}">
                <c16:uniqueId val="{00000004-360E-4F8A-A2EF-C5F8772331E2}"/>
              </c:ext>
            </c:extLst>
          </c:dPt>
          <c:cat>
            <c:strRef>
              <c:f>Sheet1!$B$1:$I$1</c:f>
              <c:strCache>
                <c:ptCount val="8"/>
                <c:pt idx="0">
                  <c:v>Feb-14</c:v>
                </c:pt>
                <c:pt idx="1">
                  <c:v>Feb-15</c:v>
                </c:pt>
                <c:pt idx="2">
                  <c:v>Feb-16</c:v>
                </c:pt>
                <c:pt idx="3">
                  <c:v>Jul-16</c:v>
                </c:pt>
                <c:pt idx="4">
                  <c:v>Nov-16</c:v>
                </c:pt>
                <c:pt idx="5">
                  <c:v>Feb-17</c:v>
                </c:pt>
                <c:pt idx="6">
                  <c:v>May-17</c:v>
                </c:pt>
                <c:pt idx="7">
                  <c:v>Aug-17</c:v>
                </c:pt>
              </c:strCache>
            </c:strRef>
          </c:cat>
          <c:val>
            <c:numRef>
              <c:f>Sheet1!$B$3:$I$3</c:f>
              <c:numCache>
                <c:formatCode>0%</c:formatCode>
                <c:ptCount val="8"/>
                <c:pt idx="0">
                  <c:v>0.86</c:v>
                </c:pt>
                <c:pt idx="1">
                  <c:v>0.93</c:v>
                </c:pt>
                <c:pt idx="2">
                  <c:v>0.74</c:v>
                </c:pt>
                <c:pt idx="3">
                  <c:v>0.15</c:v>
                </c:pt>
                <c:pt idx="4">
                  <c:v>0.36</c:v>
                </c:pt>
                <c:pt idx="5">
                  <c:v>0.47</c:v>
                </c:pt>
                <c:pt idx="6">
                  <c:v>0.43</c:v>
                </c:pt>
                <c:pt idx="7">
                  <c:v>0.34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60E-4F8A-A2EF-C5F8772331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2628736"/>
        <c:axId val="162630272"/>
      </c:lineChart>
      <c:catAx>
        <c:axId val="1626287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crossAx val="162630272"/>
        <c:crosses val="autoZero"/>
        <c:auto val="1"/>
        <c:lblAlgn val="ctr"/>
        <c:lblOffset val="100"/>
        <c:noMultiLvlLbl val="0"/>
      </c:catAx>
      <c:valAx>
        <c:axId val="162630272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tx1">
                    <a:lumMod val="50000"/>
                  </a:schemeClr>
                </a:solidFill>
                <a:effectLst/>
                <a:latin typeface="+mn-lt"/>
              </a:defRPr>
            </a:pPr>
            <a:endParaRPr lang="en-US"/>
          </a:p>
        </c:txPr>
        <c:crossAx val="162628736"/>
        <c:crosses val="autoZero"/>
        <c:crossBetween val="between"/>
        <c:majorUnit val="0.2"/>
      </c:valAx>
      <c:dTable>
        <c:showHorzBorder val="1"/>
        <c:showVertBorder val="1"/>
        <c:showOutline val="1"/>
        <c:showKeys val="1"/>
        <c:txPr>
          <a:bodyPr/>
          <a:lstStyle/>
          <a:p>
            <a:pPr rtl="0">
              <a:defRPr b="0">
                <a:solidFill>
                  <a:schemeClr val="tx1"/>
                </a:solidFill>
                <a:effectLst/>
                <a:latin typeface="+mn-lt"/>
              </a:defRPr>
            </a:pPr>
            <a:endParaRPr lang="en-US"/>
          </a:p>
        </c:txPr>
      </c:dTable>
    </c:plotArea>
    <c:plotVisOnly val="1"/>
    <c:dispBlanksAs val="gap"/>
    <c:showDLblsOverMax val="0"/>
  </c:chart>
  <c:spPr>
    <a:noFill/>
  </c:spPr>
  <c:txPr>
    <a:bodyPr/>
    <a:lstStyle/>
    <a:p>
      <a:pPr>
        <a:defRPr sz="1800" b="1">
          <a:solidFill>
            <a:schemeClr val="bg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Helvetica" panose="020B0604020202020204" pitchFamily="34" charset="0"/>
          <a:cs typeface="Helvetica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Over a year on from the EU referendum, has the decision to leave the EU had an effect on your business up to this point?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Sheet1!$A$2:$A$4</c:f>
              <c:strCache>
                <c:ptCount val="3"/>
                <c:pt idx="0">
                  <c:v>Yes, negatively</c:v>
                </c:pt>
                <c:pt idx="1">
                  <c:v>Yes, positively</c:v>
                </c:pt>
                <c:pt idx="2">
                  <c:v>No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0.70630000000000004</c:v>
                </c:pt>
                <c:pt idx="1">
                  <c:v>2.8000000000000001E-2</c:v>
                </c:pt>
                <c:pt idx="2">
                  <c:v>0.26569999999999999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E5D-413C-B31A-C20FAFEFB2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7.7729807481643265E-2"/>
          <c:w val="0.98725641203254144"/>
          <c:h val="0.69456293441309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1A09-480A-A51A-660DD095FC19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1A09-480A-A51A-660DD095FC19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1A09-480A-A51A-660DD095FC19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1A09-480A-A51A-660DD095FC19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1A09-480A-A51A-660DD095FC19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1A09-480A-A51A-660DD095FC19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1A09-480A-A51A-660DD095FC19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1A09-480A-A51A-660DD095FC19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1A09-480A-A51A-660DD095FC19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1A09-480A-A51A-660DD095FC1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An increase in the cost of ingredients</c:v>
                </c:pt>
                <c:pt idx="1">
                  <c:v>Business Rates</c:v>
                </c:pt>
                <c:pt idx="2">
                  <c:v>Fall of pound sterling</c:v>
                </c:pt>
                <c:pt idx="3">
                  <c:v>Increased costs of imported goods</c:v>
                </c:pt>
                <c:pt idx="4">
                  <c:v>Increased staff costs</c:v>
                </c:pt>
                <c:pt idx="5">
                  <c:v>Decreased staff availability</c:v>
                </c:pt>
                <c:pt idx="6">
                  <c:v>The impact of terrorism</c:v>
                </c:pt>
                <c:pt idx="7">
                  <c:v>Rising rental values</c:v>
                </c:pt>
              </c:strCache>
            </c:strRef>
          </c:cat>
          <c:val>
            <c:numRef>
              <c:f>Sheet1!$B$2:$B$9</c:f>
              <c:numCache>
                <c:formatCode>0%</c:formatCode>
                <c:ptCount val="8"/>
                <c:pt idx="0">
                  <c:v>0.8085</c:v>
                </c:pt>
                <c:pt idx="1">
                  <c:v>0.77859999999999996</c:v>
                </c:pt>
                <c:pt idx="2">
                  <c:v>0.73050000000000004</c:v>
                </c:pt>
                <c:pt idx="3">
                  <c:v>0.70420000000000005</c:v>
                </c:pt>
                <c:pt idx="4">
                  <c:v>0.7</c:v>
                </c:pt>
                <c:pt idx="5">
                  <c:v>0.55630000000000002</c:v>
                </c:pt>
                <c:pt idx="6">
                  <c:v>0.44679999999999997</c:v>
                </c:pt>
                <c:pt idx="7">
                  <c:v>0.33090000000000003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1A09-480A-A51A-660DD095FC1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63539200"/>
        <c:axId val="163545088"/>
      </c:barChart>
      <c:catAx>
        <c:axId val="1635392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tx1">
                    <a:lumMod val="50000"/>
                  </a:schemeClr>
                </a:solidFill>
                <a:latin typeface="+mn-lt"/>
              </a:defRPr>
            </a:pPr>
            <a:endParaRPr lang="en-US"/>
          </a:p>
        </c:txPr>
        <c:crossAx val="163545088"/>
        <c:crosses val="autoZero"/>
        <c:auto val="1"/>
        <c:lblAlgn val="ctr"/>
        <c:lblOffset val="100"/>
        <c:noMultiLvlLbl val="0"/>
      </c:catAx>
      <c:valAx>
        <c:axId val="163545088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63539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>
          <a:latin typeface="Roboto"/>
        </a:defRPr>
      </a:pPr>
      <a:endParaRPr lang="en-US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F2F-4BB3-8A54-0B1DD5DDD049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2F-4BB3-8A54-0B1DD5DDD04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512E-408A-8D8C-2BABF8110867}"/>
              </c:ext>
            </c:extLst>
          </c:dPt>
          <c:dLbls>
            <c:dLbl>
              <c:idx val="0"/>
              <c:layout>
                <c:manualLayout>
                  <c:x val="3.896552164964269E-2"/>
                  <c:y val="-0.157237403290244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BF2F-4BB3-8A54-0B1DD5DDD049}"/>
                </c:ext>
              </c:extLst>
            </c:dLbl>
            <c:dLbl>
              <c:idx val="1"/>
              <c:layout>
                <c:manualLayout>
                  <c:x val="0.12988507216547562"/>
                  <c:y val="7.59077119332217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BF2F-4BB3-8A54-0B1DD5DDD049}"/>
                </c:ext>
              </c:extLst>
            </c:dLbl>
            <c:dLbl>
              <c:idx val="2"/>
              <c:layout>
                <c:manualLayout>
                  <c:x val="1.9482249466269527E-2"/>
                  <c:y val="0.2765205236863652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512E-408A-8D8C-2BABF8110867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Under 25</c:v>
                </c:pt>
                <c:pt idx="1">
                  <c:v>26-100</c:v>
                </c:pt>
                <c:pt idx="2">
                  <c:v>101+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0.32692307692307693</c:v>
                </c:pt>
                <c:pt idx="1">
                  <c:v>0.14871794871794872</c:v>
                </c:pt>
                <c:pt idx="2">
                  <c:v>0.52435897435897438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2F-4BB3-8A54-0B1DD5DDD0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44308914451724152"/>
          <c:y val="0.48716968995510873"/>
          <c:w val="0.51004565750497333"/>
          <c:h val="0.4574239975883090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F2F-4BB3-8A54-0B1DD5DDD049}"/>
              </c:ext>
            </c:extLst>
          </c:dPt>
          <c:dPt>
            <c:idx val="1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2F-4BB3-8A54-0B1DD5DDD04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>
                <a:noFill/>
              </a:ln>
            </c:spPr>
            <c:extLst>
              <c:ext xmlns:c16="http://schemas.microsoft.com/office/drawing/2014/chart" uri="{C3380CC4-5D6E-409C-BE32-E72D297353CC}">
                <c16:uniqueId val="{00000005-4175-407B-81CE-7CDF6B2AF51F}"/>
              </c:ext>
            </c:extLst>
          </c:dPt>
          <c:dLbls>
            <c:dLbl>
              <c:idx val="0"/>
              <c:layout>
                <c:manualLayout>
                  <c:x val="2.9823307804045102E-2"/>
                  <c:y val="-0.118448442735427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BF2F-4BB3-8A54-0B1DD5DDD049}"/>
                </c:ext>
              </c:extLst>
            </c:dLbl>
            <c:dLbl>
              <c:idx val="1"/>
              <c:layout>
                <c:manualLayout>
                  <c:x val="0.13633512138992046"/>
                  <c:y val="1.910458753797224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1-BF2F-4BB3-8A54-0B1DD5DDD049}"/>
                </c:ext>
              </c:extLst>
            </c:dLbl>
            <c:dLbl>
              <c:idx val="2"/>
              <c:layout>
                <c:manualLayout>
                  <c:x val="-2.9823307804045102E-2"/>
                  <c:y val="0.22925505045566696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4175-407B-81CE-7CDF6B2AF51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200" b="1"/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Under 25</c:v>
                </c:pt>
                <c:pt idx="1">
                  <c:v>25-99</c:v>
                </c:pt>
                <c:pt idx="2">
                  <c:v>101+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0.35513361462728549</c:v>
                </c:pt>
                <c:pt idx="1">
                  <c:v>0.18073136427566808</c:v>
                </c:pt>
                <c:pt idx="2">
                  <c:v>0.46413502109704641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2F-4BB3-8A54-0B1DD5DDD0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6378619681162444"/>
          <c:y val="0.25600147300882814"/>
          <c:w val="0.60639037334487356"/>
          <c:h val="0.16232641526634051"/>
        </c:manualLayout>
      </c:layout>
      <c:overlay val="0"/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2.2916666666666665E-2"/>
          <c:y val="3.4375000000000003E-2"/>
          <c:w val="0.95416666666666672"/>
          <c:h val="0.90620020659612199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9C2-4CF8-A074-49B5C0DA788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9C2-4CF8-A074-49B5C0DA788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/>
                    </a:solidFill>
                    <a:latin typeface="+mj-lt"/>
                    <a:ea typeface="+mn-ea"/>
                    <a:cs typeface="+mn-cs"/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Category 1</c:v>
                </c:pt>
              </c:strCache>
            </c:strRef>
          </c:cat>
          <c:val>
            <c:numRef>
              <c:f>Sheet1!$D$2</c:f>
              <c:numCache>
                <c:formatCode>0%</c:formatCode>
                <c:ptCount val="1"/>
                <c:pt idx="0">
                  <c:v>0.46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9C2-4CF8-A074-49B5C0DA7887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164013952"/>
        <c:axId val="164015488"/>
      </c:barChart>
      <c:catAx>
        <c:axId val="1640139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64015488"/>
        <c:crosses val="autoZero"/>
        <c:auto val="1"/>
        <c:lblAlgn val="ctr"/>
        <c:lblOffset val="100"/>
        <c:noMultiLvlLbl val="0"/>
      </c:catAx>
      <c:valAx>
        <c:axId val="16401548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1640139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1.6696245106825689E-2"/>
          <c:y val="4.1613795868633195E-2"/>
          <c:w val="0.96884527265131337"/>
          <c:h val="0.83138178701799315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Fun</c:v>
                </c:pt>
              </c:strCache>
            </c:strRef>
          </c:tx>
          <c:spPr>
            <a:ln w="57150">
              <a:solidFill>
                <a:srgbClr val="00B050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6.3550904245426934E-2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0-8E06-483D-B0BC-D31BAC09A5B0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E06-483D-B0BC-D31BAC09A5B0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8E06-483D-B0BC-D31BAC09A5B0}"/>
                </c:ext>
              </c:extLst>
            </c:dLbl>
            <c:dLbl>
              <c:idx val="6"/>
              <c:layout>
                <c:manualLayout>
                  <c:x val="-4.294663113497404E-3"/>
                  <c:y val="0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3-8E06-483D-B0BC-D31BAC09A5B0}"/>
                </c:ext>
              </c:extLst>
            </c:dLbl>
            <c:spPr>
              <a:noFill/>
              <a:ln>
                <a:noFill/>
              </a:ln>
              <a:effectLst/>
            </c:sp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Oct-13</c:v>
                </c:pt>
                <c:pt idx="1">
                  <c:v>Apr-14</c:v>
                </c:pt>
                <c:pt idx="2">
                  <c:v>Oct-14</c:v>
                </c:pt>
                <c:pt idx="3">
                  <c:v>Apr-15</c:v>
                </c:pt>
                <c:pt idx="4">
                  <c:v>Oct-15</c:v>
                </c:pt>
                <c:pt idx="5">
                  <c:v>Apr-16</c:v>
                </c:pt>
                <c:pt idx="6">
                  <c:v>Oct-16</c:v>
                </c:pt>
              </c:strCache>
            </c:strRef>
          </c:cat>
          <c:val>
            <c:numRef>
              <c:f>Sheet1!$B$2:$B$8</c:f>
              <c:numCache>
                <c:formatCode>0%</c:formatCode>
                <c:ptCount val="7"/>
                <c:pt idx="0">
                  <c:v>0.28920000000000007</c:v>
                </c:pt>
                <c:pt idx="1">
                  <c:v>0.28827307692307691</c:v>
                </c:pt>
                <c:pt idx="2">
                  <c:v>0.28674994595348835</c:v>
                </c:pt>
                <c:pt idx="3">
                  <c:v>0.27675035815028581</c:v>
                </c:pt>
                <c:pt idx="4">
                  <c:v>0.26324328820271581</c:v>
                </c:pt>
                <c:pt idx="5">
                  <c:v>0.26160218394050644</c:v>
                </c:pt>
                <c:pt idx="6">
                  <c:v>0.28000000000000003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8E06-483D-B0BC-D31BAC09A5B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Cool </c:v>
                </c:pt>
              </c:strCache>
            </c:strRef>
          </c:tx>
          <c:spPr>
            <a:ln w="57150">
              <a:solidFill>
                <a:srgbClr val="F79646"/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6.5159644003806777E-2"/>
                  <c:y val="-3.1862416040473376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5-8E06-483D-B0BC-D31BAC09A5B0}"/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8E06-483D-B0BC-D31BAC09A5B0}"/>
                </c:ext>
              </c:extLst>
            </c:dLbl>
            <c:dLbl>
              <c:idx val="2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7-8E06-483D-B0BC-D31BAC09A5B0}"/>
                </c:ext>
              </c:extLst>
            </c:dLbl>
            <c:dLbl>
              <c:idx val="3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E06-483D-B0BC-D31BAC09A5B0}"/>
                </c:ext>
              </c:extLst>
            </c:dLbl>
            <c:dLbl>
              <c:idx val="4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E06-483D-B0BC-D31BAC09A5B0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8E06-483D-B0BC-D31BAC09A5B0}"/>
                </c:ext>
              </c:extLst>
            </c:dLbl>
            <c:dLbl>
              <c:idx val="6"/>
              <c:layout>
                <c:manualLayout>
                  <c:x val="-5.151664794276067E-3"/>
                  <c:y val="-2.2711787753340557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8E06-483D-B0BC-D31BAC09A5B0}"/>
                </c:ext>
              </c:extLst>
            </c:dLbl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Oct-13</c:v>
                </c:pt>
                <c:pt idx="1">
                  <c:v>Apr-14</c:v>
                </c:pt>
                <c:pt idx="2">
                  <c:v>Oct-14</c:v>
                </c:pt>
                <c:pt idx="3">
                  <c:v>Apr-15</c:v>
                </c:pt>
                <c:pt idx="4">
                  <c:v>Oct-15</c:v>
                </c:pt>
                <c:pt idx="5">
                  <c:v>Apr-16</c:v>
                </c:pt>
                <c:pt idx="6">
                  <c:v>Oct-16</c:v>
                </c:pt>
              </c:strCache>
            </c:strRef>
          </c:cat>
          <c:val>
            <c:numRef>
              <c:f>Sheet1!$C$2:$C$8</c:f>
              <c:numCache>
                <c:formatCode>0%</c:formatCode>
                <c:ptCount val="7"/>
                <c:pt idx="0">
                  <c:v>0.24480000000000002</c:v>
                </c:pt>
                <c:pt idx="1">
                  <c:v>0.24816538461538465</c:v>
                </c:pt>
                <c:pt idx="2">
                  <c:v>0.23317847761415667</c:v>
                </c:pt>
                <c:pt idx="3">
                  <c:v>0.24277789039271219</c:v>
                </c:pt>
                <c:pt idx="4">
                  <c:v>0.20443520973120494</c:v>
                </c:pt>
                <c:pt idx="5">
                  <c:v>0.20615645297938434</c:v>
                </c:pt>
                <c:pt idx="6">
                  <c:v>0.19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8E06-483D-B0BC-D31BAC09A5B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Exciting</c:v>
                </c:pt>
              </c:strCache>
            </c:strRef>
          </c:tx>
          <c:spPr>
            <a:ln w="57150">
              <a:solidFill>
                <a:srgbClr val="1F497D">
                  <a:lumMod val="60000"/>
                  <a:lumOff val="40000"/>
                </a:srgbClr>
              </a:solidFill>
            </a:ln>
          </c:spPr>
          <c:marker>
            <c:symbol val="none"/>
          </c:marker>
          <c:dLbls>
            <c:dLbl>
              <c:idx val="0"/>
              <c:layout>
                <c:manualLayout>
                  <c:x val="-6.4994586758953213E-2"/>
                  <c:y val="3.3763261052483259E-3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8E06-483D-B0BC-D31BAC09A5B0}"/>
                </c:ext>
              </c:extLst>
            </c:dLbl>
            <c:dLbl>
              <c:idx val="5"/>
              <c:delete val="1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E-8E06-483D-B0BC-D31BAC09A5B0}"/>
                </c:ext>
              </c:extLst>
            </c:dLbl>
            <c:dLbl>
              <c:idx val="6"/>
              <c:layout>
                <c:manualLayout>
                  <c:x val="2.815706279710391E-3"/>
                  <c:y val="3.038693494723493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8E06-483D-B0BC-D31BAC09A5B0}"/>
                </c:ext>
              </c:extLst>
            </c:dLbl>
            <c:spPr>
              <a:noFill/>
              <a:ln>
                <a:noFill/>
              </a:ln>
              <a:effectLst/>
            </c:spPr>
            <c:dLblPos val="l"/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Sheet1!$A$2:$A$8</c:f>
              <c:strCache>
                <c:ptCount val="7"/>
                <c:pt idx="0">
                  <c:v>Oct-13</c:v>
                </c:pt>
                <c:pt idx="1">
                  <c:v>Apr-14</c:v>
                </c:pt>
                <c:pt idx="2">
                  <c:v>Oct-14</c:v>
                </c:pt>
                <c:pt idx="3">
                  <c:v>Apr-15</c:v>
                </c:pt>
                <c:pt idx="4">
                  <c:v>Oct-15</c:v>
                </c:pt>
                <c:pt idx="5">
                  <c:v>Apr-16</c:v>
                </c:pt>
                <c:pt idx="6">
                  <c:v>Oct-16</c:v>
                </c:pt>
              </c:strCache>
            </c:strRef>
          </c:cat>
          <c:val>
            <c:numRef>
              <c:f>Sheet1!$D$2:$D$8</c:f>
              <c:numCache>
                <c:formatCode>0%</c:formatCode>
                <c:ptCount val="7"/>
                <c:pt idx="0">
                  <c:v>0.21319999999999997</c:v>
                </c:pt>
                <c:pt idx="1">
                  <c:v>0.19685</c:v>
                </c:pt>
                <c:pt idx="2">
                  <c:v>0.2064864373455445</c:v>
                </c:pt>
                <c:pt idx="3">
                  <c:v>0.19544192140593247</c:v>
                </c:pt>
                <c:pt idx="4">
                  <c:v>0.19812999886606558</c:v>
                </c:pt>
                <c:pt idx="5">
                  <c:v>0.17207945024945873</c:v>
                </c:pt>
                <c:pt idx="6">
                  <c:v>0.17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10-8E06-483D-B0BC-D31BAC09A5B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3843456"/>
        <c:axId val="163853440"/>
      </c:lineChart>
      <c:catAx>
        <c:axId val="1638434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>
                <a:latin typeface="Franklin Gothic Demi Cond" panose="020B0706030402020204" pitchFamily="34" charset="0"/>
              </a:defRPr>
            </a:pPr>
            <a:endParaRPr lang="en-US"/>
          </a:p>
        </c:txPr>
        <c:crossAx val="163853440"/>
        <c:crosses val="autoZero"/>
        <c:auto val="1"/>
        <c:lblAlgn val="ctr"/>
        <c:lblOffset val="100"/>
        <c:noMultiLvlLbl val="0"/>
      </c:catAx>
      <c:valAx>
        <c:axId val="163853440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163843456"/>
        <c:crosses val="autoZero"/>
        <c:crossBetween val="between"/>
      </c:valAx>
    </c:plotArea>
    <c:legend>
      <c:legendPos val="t"/>
      <c:layout>
        <c:manualLayout>
          <c:xMode val="edge"/>
          <c:yMode val="edge"/>
          <c:x val="0.35318884390880406"/>
          <c:y val="0.68998765490476222"/>
          <c:w val="0.30805911322881524"/>
          <c:h val="7.2535713953398723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400">
          <a:latin typeface="Helvetica" panose="020B0604020202020204" pitchFamily="34" charset="0"/>
          <a:cs typeface="Helvetica" panose="020B0604020202020204" pitchFamily="34" charset="0"/>
        </a:defRPr>
      </a:pPr>
      <a:endParaRPr lang="en-US"/>
    </a:p>
  </c:txPr>
  <c:externalData r:id="rId2">
    <c:autoUpdate val="0"/>
  </c:externalData>
  <c:userShapes r:id="rId3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7.7729807481643265E-2"/>
          <c:w val="0.98725641203254144"/>
          <c:h val="0.69456293441309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10 sites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0451-4071-8A3C-7F49D94DED0C}"/>
              </c:ext>
            </c:extLst>
          </c:dPt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0451-4071-8A3C-7F49D94DED0C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2-0451-4071-8A3C-7F49D94DED0C}"/>
              </c:ext>
            </c:extLst>
          </c:dPt>
          <c:dPt>
            <c:idx val="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0451-4071-8A3C-7F49D94DED0C}"/>
              </c:ext>
            </c:extLst>
          </c:dPt>
          <c:dPt>
            <c:idx val="4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0451-4071-8A3C-7F49D94DED0C}"/>
              </c:ext>
            </c:extLst>
          </c:dPt>
          <c:dPt>
            <c:idx val="5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0451-4071-8A3C-7F49D94DED0C}"/>
              </c:ext>
            </c:extLst>
          </c:dPt>
          <c:dPt>
            <c:idx val="6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0451-4071-8A3C-7F49D94DED0C}"/>
              </c:ext>
            </c:extLst>
          </c:dPt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7-0451-4071-8A3C-7F49D94DED0C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8-0451-4071-8A3C-7F49D94DED0C}"/>
              </c:ext>
            </c:extLst>
          </c:dPt>
          <c:dPt>
            <c:idx val="9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9-0451-4071-8A3C-7F49D94DED0C}"/>
              </c:ext>
            </c:extLst>
          </c:dPt>
          <c:dLbls>
            <c:dLbl>
              <c:idx val="7"/>
              <c:layout>
                <c:manualLayout>
                  <c:x val="0"/>
                  <c:y val="6.488958488891434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7-0451-4071-8A3C-7F49D94DED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 b="0">
                    <a:solidFill>
                      <a:schemeClr val="tx1"/>
                    </a:solidFill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An increase in the cost of ingredients</c:v>
                </c:pt>
                <c:pt idx="1">
                  <c:v>Business Rates</c:v>
                </c:pt>
                <c:pt idx="2">
                  <c:v>Fall of pound sterling</c:v>
                </c:pt>
                <c:pt idx="3">
                  <c:v>Increased costs of imported goods</c:v>
                </c:pt>
                <c:pt idx="4">
                  <c:v>Increased staff costs</c:v>
                </c:pt>
                <c:pt idx="5">
                  <c:v>Decreased staff availability</c:v>
                </c:pt>
                <c:pt idx="6">
                  <c:v>The impact of terrorism</c:v>
                </c:pt>
                <c:pt idx="7">
                  <c:v>Rising rental values</c:v>
                </c:pt>
              </c:strCache>
            </c:strRef>
          </c:cat>
          <c:val>
            <c:numRef>
              <c:f>Sheet1!$B$2:$B$9</c:f>
              <c:numCache>
                <c:formatCode>0%</c:formatCode>
                <c:ptCount val="8"/>
                <c:pt idx="0">
                  <c:v>0.88370000000000004</c:v>
                </c:pt>
                <c:pt idx="1">
                  <c:v>0.8095</c:v>
                </c:pt>
                <c:pt idx="2">
                  <c:v>0.81399999999999995</c:v>
                </c:pt>
                <c:pt idx="3">
                  <c:v>0.81820000000000004</c:v>
                </c:pt>
                <c:pt idx="4">
                  <c:v>0.72089999999999999</c:v>
                </c:pt>
                <c:pt idx="5">
                  <c:v>0.65910000000000002</c:v>
                </c:pt>
                <c:pt idx="6">
                  <c:v>0.3488</c:v>
                </c:pt>
                <c:pt idx="7">
                  <c:v>0.3488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0451-4071-8A3C-7F49D94DED0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10 -100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-1.1667343280708103E-3"/>
                  <c:y val="0.12698477003244921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B-0451-4071-8A3C-7F49D94DED0C}"/>
                </c:ext>
              </c:extLst>
            </c:dLbl>
            <c:dLbl>
              <c:idx val="5"/>
              <c:layout>
                <c:manualLayout>
                  <c:x val="8.5559529000879328E-17"/>
                  <c:y val="8.5587979936759304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C-0451-4071-8A3C-7F49D94DED0C}"/>
                </c:ext>
              </c:extLst>
            </c:dLbl>
            <c:dLbl>
              <c:idx val="7"/>
              <c:layout>
                <c:manualLayout>
                  <c:x val="0"/>
                  <c:y val="0.10628637498460426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D-0451-4071-8A3C-7F49D94DED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/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An increase in the cost of ingredients</c:v>
                </c:pt>
                <c:pt idx="1">
                  <c:v>Business Rates</c:v>
                </c:pt>
                <c:pt idx="2">
                  <c:v>Fall of pound sterling</c:v>
                </c:pt>
                <c:pt idx="3">
                  <c:v>Increased costs of imported goods</c:v>
                </c:pt>
                <c:pt idx="4">
                  <c:v>Increased staff costs</c:v>
                </c:pt>
                <c:pt idx="5">
                  <c:v>Decreased staff availability</c:v>
                </c:pt>
                <c:pt idx="6">
                  <c:v>The impact of terrorism</c:v>
                </c:pt>
                <c:pt idx="7">
                  <c:v>Rising rental values</c:v>
                </c:pt>
              </c:strCache>
            </c:strRef>
          </c:cat>
          <c:val>
            <c:numRef>
              <c:f>Sheet1!$C$2:$C$9</c:f>
              <c:numCache>
                <c:formatCode>0%</c:formatCode>
                <c:ptCount val="8"/>
                <c:pt idx="0">
                  <c:v>0.72219999999999995</c:v>
                </c:pt>
                <c:pt idx="1">
                  <c:v>0.70369999999999999</c:v>
                </c:pt>
                <c:pt idx="2">
                  <c:v>0.68520000000000003</c:v>
                </c:pt>
                <c:pt idx="3">
                  <c:v>0.61109999999999998</c:v>
                </c:pt>
                <c:pt idx="4">
                  <c:v>0.61109999999999998</c:v>
                </c:pt>
                <c:pt idx="5">
                  <c:v>0.51849999999999996</c:v>
                </c:pt>
                <c:pt idx="6">
                  <c:v>0.48149999999999998</c:v>
                </c:pt>
                <c:pt idx="7">
                  <c:v>0.32079999999999997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E-0451-4071-8A3C-7F49D94DED0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101+ sites</c:v>
                </c:pt>
              </c:strCache>
            </c:strRef>
          </c:tx>
          <c:spPr>
            <a:solidFill>
              <a:schemeClr val="accent1">
                <a:lumMod val="40000"/>
                <a:lumOff val="60000"/>
              </a:schemeClr>
            </a:solidFill>
          </c:spPr>
          <c:invertIfNegative val="0"/>
          <c:dLbls>
            <c:dLbl>
              <c:idx val="2"/>
              <c:layout>
                <c:manualLayout>
                  <c:x val="4.2779764500439664E-17"/>
                  <c:y val="8.854489351502287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0F-0451-4071-8A3C-7F49D94DED0C}"/>
                </c:ext>
              </c:extLst>
            </c:dLbl>
            <c:dLbl>
              <c:idx val="3"/>
              <c:layout>
                <c:manualLayout>
                  <c:x val="0"/>
                  <c:y val="8.2631066358495736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0-0451-4071-8A3C-7F49D94DED0C}"/>
                </c:ext>
              </c:extLst>
            </c:dLbl>
            <c:dLbl>
              <c:idx val="5"/>
              <c:layout>
                <c:manualLayout>
                  <c:x val="8.5559529000879328E-17"/>
                  <c:y val="0.12994168361071279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1-0451-4071-8A3C-7F49D94DED0C}"/>
                </c:ext>
              </c:extLst>
            </c:dLbl>
            <c:dLbl>
              <c:idx val="6"/>
              <c:layout>
                <c:manualLayout>
                  <c:x val="4.6669373122832413E-3"/>
                  <c:y val="6.193267131065077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2-0451-4071-8A3C-7F49D94DED0C}"/>
                </c:ext>
              </c:extLst>
            </c:dLbl>
            <c:dLbl>
              <c:idx val="7"/>
              <c:layout>
                <c:manualLayout>
                  <c:x val="-1.1667343280708103E-3"/>
                  <c:y val="0.10332946140634069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  <c:ext xmlns:c16="http://schemas.microsoft.com/office/drawing/2014/chart" uri="{C3380CC4-5D6E-409C-BE32-E72D297353CC}">
                  <c16:uniqueId val="{00000013-0451-4071-8A3C-7F49D94DED0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400"/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Sheet1!$A$2:$A$9</c:f>
              <c:strCache>
                <c:ptCount val="8"/>
                <c:pt idx="0">
                  <c:v>An increase in the cost of ingredients</c:v>
                </c:pt>
                <c:pt idx="1">
                  <c:v>Business Rates</c:v>
                </c:pt>
                <c:pt idx="2">
                  <c:v>Fall of pound sterling</c:v>
                </c:pt>
                <c:pt idx="3">
                  <c:v>Increased costs of imported goods</c:v>
                </c:pt>
                <c:pt idx="4">
                  <c:v>Increased staff costs</c:v>
                </c:pt>
                <c:pt idx="5">
                  <c:v>Decreased staff availability</c:v>
                </c:pt>
                <c:pt idx="6">
                  <c:v>The impact of terrorism</c:v>
                </c:pt>
                <c:pt idx="7">
                  <c:v>Rising rental values</c:v>
                </c:pt>
              </c:strCache>
            </c:strRef>
          </c:cat>
          <c:val>
            <c:numRef>
              <c:f>Sheet1!$D$2:$D$9</c:f>
              <c:numCache>
                <c:formatCode>0%</c:formatCode>
                <c:ptCount val="8"/>
                <c:pt idx="0">
                  <c:v>0.83720000000000006</c:v>
                </c:pt>
                <c:pt idx="1">
                  <c:v>0.83720000000000006</c:v>
                </c:pt>
                <c:pt idx="2">
                  <c:v>0.69769999999999999</c:v>
                </c:pt>
                <c:pt idx="3">
                  <c:v>0.69769999999999999</c:v>
                </c:pt>
                <c:pt idx="4">
                  <c:v>0.78569999999999995</c:v>
                </c:pt>
                <c:pt idx="5">
                  <c:v>0.51160000000000005</c:v>
                </c:pt>
                <c:pt idx="6">
                  <c:v>0.4884</c:v>
                </c:pt>
                <c:pt idx="7">
                  <c:v>0.3095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0451-4071-8A3C-7F49D94DED0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164040704"/>
        <c:axId val="164042240"/>
      </c:barChart>
      <c:catAx>
        <c:axId val="16404070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600">
                <a:solidFill>
                  <a:schemeClr val="tx1">
                    <a:lumMod val="50000"/>
                  </a:schemeClr>
                </a:solidFill>
                <a:latin typeface="+mn-lt"/>
              </a:defRPr>
            </a:pPr>
            <a:endParaRPr lang="en-US"/>
          </a:p>
        </c:txPr>
        <c:crossAx val="164042240"/>
        <c:crosses val="autoZero"/>
        <c:auto val="1"/>
        <c:lblAlgn val="ctr"/>
        <c:lblOffset val="100"/>
        <c:noMultiLvlLbl val="0"/>
      </c:catAx>
      <c:valAx>
        <c:axId val="164042240"/>
        <c:scaling>
          <c:orientation val="minMax"/>
          <c:max val="1"/>
        </c:scaling>
        <c:delete val="1"/>
        <c:axPos val="l"/>
        <c:numFmt formatCode="0%" sourceLinked="1"/>
        <c:majorTickMark val="out"/>
        <c:minorTickMark val="none"/>
        <c:tickLblPos val="nextTo"/>
        <c:crossAx val="164040704"/>
        <c:crosses val="autoZero"/>
        <c:crossBetween val="between"/>
      </c:valAx>
    </c:plotArea>
    <c:legend>
      <c:legendPos val="t"/>
      <c:layout/>
      <c:overlay val="0"/>
      <c:txPr>
        <a:bodyPr/>
        <a:lstStyle/>
        <a:p>
          <a:pPr>
            <a:defRPr>
              <a:latin typeface="+mn-lt"/>
            </a:defRPr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>
          <a:latin typeface="Roboto"/>
        </a:defRPr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F2F-4BB3-8A54-0B1DD5DDD049}"/>
              </c:ext>
            </c:extLst>
          </c:dPt>
          <c:dPt>
            <c:idx val="1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2F-4BB3-8A54-0B1DD5DDD04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0.0000%</c:formatCode>
                <c:ptCount val="2"/>
                <c:pt idx="0" formatCode="0%">
                  <c:v>0.39</c:v>
                </c:pt>
                <c:pt idx="1">
                  <c:v>0.61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2F-4BB3-8A54-0B1DD5DDD0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rgbClr val="00B05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F2F-4BB3-8A54-0B1DD5DDD049}"/>
              </c:ext>
            </c:extLst>
          </c:dPt>
          <c:dPt>
            <c:idx val="1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2F-4BB3-8A54-0B1DD5DDD04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0.34</c:v>
                </c:pt>
                <c:pt idx="1">
                  <c:v>0.66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2F-4BB3-8A54-0B1DD5DDD0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6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F2F-4BB3-8A54-0B1DD5DDD049}"/>
              </c:ext>
            </c:extLst>
          </c:dPt>
          <c:dPt>
            <c:idx val="1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F2F-4BB3-8A54-0B1DD5DDD04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0%</c:formatCode>
                <c:ptCount val="2"/>
                <c:pt idx="0">
                  <c:v>0.28999999999999998</c:v>
                </c:pt>
                <c:pt idx="1">
                  <c:v>0.71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F2F-4BB3-8A54-0B1DD5DDD0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57163772653599"/>
          <c:y val="5.5046828517431409E-2"/>
          <c:w val="0.86989215788846552"/>
          <c:h val="0.63372336883053315"/>
        </c:manualLayout>
      </c:layout>
      <c:lineChart>
        <c:grouping val="standard"/>
        <c:varyColors val="0"/>
        <c:ser>
          <c:idx val="1"/>
          <c:order val="0"/>
          <c:tx>
            <c:strRef>
              <c:f>Sheet1!$A$3</c:f>
              <c:strCache>
                <c:ptCount val="1"/>
                <c:pt idx="0">
                  <c:v>GB</c:v>
                </c:pt>
              </c:strCache>
            </c:strRef>
          </c:tx>
          <c:spPr>
            <a:ln w="38100">
              <a:solidFill>
                <a:srgbClr val="0070C0"/>
              </a:solidFill>
            </a:ln>
          </c:spPr>
          <c:marker>
            <c:symbol val="none"/>
          </c:marker>
          <c:dPt>
            <c:idx val="4"/>
            <c:bubble3D val="0"/>
            <c:extLst>
              <c:ext xmlns:c16="http://schemas.microsoft.com/office/drawing/2014/chart" uri="{C3380CC4-5D6E-409C-BE32-E72D297353CC}">
                <c16:uniqueId val="{00000004-360E-4F8A-A2EF-C5F8772331E2}"/>
              </c:ext>
            </c:extLst>
          </c:dPt>
          <c:dLbls>
            <c:spPr>
              <a:noFill/>
              <a:ln>
                <a:noFill/>
              </a:ln>
              <a:effectLst/>
            </c:sp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Sheet1!$B$1:$H$1</c:f>
              <c:strCache>
                <c:ptCount val="7"/>
                <c:pt idx="0">
                  <c:v>Apr-14</c:v>
                </c:pt>
                <c:pt idx="1">
                  <c:v>Oct-14</c:v>
                </c:pt>
                <c:pt idx="2">
                  <c:v>Apr-15</c:v>
                </c:pt>
                <c:pt idx="3">
                  <c:v>Oct-15</c:v>
                </c:pt>
                <c:pt idx="4">
                  <c:v>Apr-16</c:v>
                </c:pt>
                <c:pt idx="5">
                  <c:v>Oct-16</c:v>
                </c:pt>
                <c:pt idx="6">
                  <c:v>Apr-17</c:v>
                </c:pt>
              </c:strCache>
            </c:strRef>
          </c:cat>
          <c:val>
            <c:numRef>
              <c:f>Sheet1!$B$3:$H$3</c:f>
              <c:numCache>
                <c:formatCode>0.0</c:formatCode>
                <c:ptCount val="7"/>
                <c:pt idx="0">
                  <c:v>2.3523428986560102</c:v>
                </c:pt>
                <c:pt idx="1">
                  <c:v>2.4519611370996799</c:v>
                </c:pt>
                <c:pt idx="2">
                  <c:v>2.3524052478134099</c:v>
                </c:pt>
                <c:pt idx="3">
                  <c:v>2.5634207689543702</c:v>
                </c:pt>
                <c:pt idx="4">
                  <c:v>2.6732582902342599</c:v>
                </c:pt>
                <c:pt idx="5">
                  <c:v>2.67789115646258</c:v>
                </c:pt>
                <c:pt idx="6">
                  <c:v>2.8548330404217901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360E-4F8A-A2EF-C5F8772331E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63741696"/>
        <c:axId val="163743232"/>
      </c:lineChart>
      <c:catAx>
        <c:axId val="16374169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163743232"/>
        <c:crosses val="autoZero"/>
        <c:auto val="1"/>
        <c:lblAlgn val="ctr"/>
        <c:lblOffset val="100"/>
        <c:noMultiLvlLbl val="0"/>
      </c:catAx>
      <c:valAx>
        <c:axId val="163743232"/>
        <c:scaling>
          <c:orientation val="minMax"/>
          <c:max val="4"/>
          <c:min val="1"/>
        </c:scaling>
        <c:delete val="0"/>
        <c:axPos val="l"/>
        <c:numFmt formatCode="0" sourceLinked="0"/>
        <c:majorTickMark val="none"/>
        <c:minorTickMark val="none"/>
        <c:tickLblPos val="nextTo"/>
        <c:txPr>
          <a:bodyPr/>
          <a:lstStyle/>
          <a:p>
            <a:pPr>
              <a:defRPr>
                <a:solidFill>
                  <a:schemeClr val="bg1"/>
                </a:solidFill>
              </a:defRPr>
            </a:pPr>
            <a:endParaRPr lang="en-US"/>
          </a:p>
        </c:txPr>
        <c:crossAx val="163741696"/>
        <c:crosses val="autoZero"/>
        <c:crossBetween val="between"/>
        <c:majorUnit val="1"/>
      </c:valAx>
      <c:spPr>
        <a:ln w="12700"/>
      </c:spPr>
    </c:plotArea>
    <c:plotVisOnly val="1"/>
    <c:dispBlanksAs val="gap"/>
    <c:showDLblsOverMax val="0"/>
  </c:chart>
  <c:spPr>
    <a:noFill/>
  </c:spPr>
  <c:txPr>
    <a:bodyPr/>
    <a:lstStyle/>
    <a:p>
      <a:pPr>
        <a:defRPr sz="1800" b="1">
          <a:solidFill>
            <a:schemeClr val="tx1">
              <a:lumMod val="75000"/>
            </a:schemeClr>
          </a:solidFill>
          <a:effectLst/>
          <a:latin typeface="+mn-lt"/>
          <a:cs typeface="Helvetica" panose="020B0604020202020204" pitchFamily="34" charset="0"/>
        </a:defRPr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590552485767499"/>
          <c:y val="5.8941924822162602E-2"/>
          <c:w val="0.54829526962082098"/>
          <c:h val="0.869992647070329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value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0E6A-4120-AC3E-6452DD72383E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0E6A-4120-AC3E-6452DD72383E}"/>
              </c:ext>
            </c:extLst>
          </c:dPt>
          <c:dPt>
            <c:idx val="2"/>
            <c:bubble3D val="0"/>
            <c:explosion val="38"/>
            <c:spPr>
              <a:solidFill>
                <a:schemeClr val="accent3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0E6A-4120-AC3E-6452DD72383E}"/>
              </c:ext>
            </c:extLst>
          </c:dPt>
          <c:dPt>
            <c:idx val="3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0E6A-4120-AC3E-6452DD72383E}"/>
              </c:ext>
            </c:extLst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Sale</c:v>
                </c:pt>
                <c:pt idx="1">
                  <c:v>Revenue</c:v>
                </c:pt>
                <c:pt idx="2">
                  <c:v>Profit</c:v>
                </c:pt>
                <c:pt idx="3">
                  <c:v>Expenditure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8.2000000000000011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0E6A-4120-AC3E-6452DD72383E}"/>
            </c:ext>
          </c:extLst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F694BD25-5E23-47EE-A62F-4AB99B601B1E}" type="presOf" srcId="{879C686F-5D7A-4127-BA58-1C75F6D33D08}" destId="{87FD9542-8FD3-C842-BF99-47B1884B62F8}" srcOrd="0" destOrd="0" presId="urn:microsoft.com/office/officeart/2005/8/layout/venn2"/>
    <dgm:cxn modelId="{7579427B-E7A3-4EC8-873F-7E4FCBCF86EE}" type="presOf" srcId="{0838F22B-B89F-D34E-AA19-B204B0DD4249}" destId="{432AA96A-2A25-4840-AE9E-9486E1704C48}" srcOrd="1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9DC6667C-ABAD-4B5A-9410-EA5415393B95}" type="presOf" srcId="{3941AB54-1911-7A46-A2A7-94C0BFEB732C}" destId="{BA78D310-9619-204F-91A4-21CE31FEDBBC}" srcOrd="0" destOrd="0" presId="urn:microsoft.com/office/officeart/2005/8/layout/venn2"/>
    <dgm:cxn modelId="{A99C339D-5776-40A4-86C9-5DFF5826FC67}" type="presOf" srcId="{21553131-6F1C-B547-94AF-9D3195A2AE0F}" destId="{DF03A849-1D46-4745-9837-08F03C5DC6B0}" srcOrd="1" destOrd="0" presId="urn:microsoft.com/office/officeart/2005/8/layout/venn2"/>
    <dgm:cxn modelId="{C1EE8539-D1AE-4C40-8936-3074351E7392}" type="presOf" srcId="{0838F22B-B89F-D34E-AA19-B204B0DD4249}" destId="{302EF748-6A32-4674-9BCE-FCA75F9D2501}" srcOrd="0" destOrd="0" presId="urn:microsoft.com/office/officeart/2005/8/layout/venn2"/>
    <dgm:cxn modelId="{BBFAE71D-2302-43DF-B408-12DD978F0814}" type="presOf" srcId="{B2D857AB-93DD-4AC8-A734-51B34D0D495A}" destId="{19D3CC6C-315D-6D46-A1D0-2DDEC1C7A2BA}" srcOrd="0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CE6ACD4C-F057-4DF3-AD5F-4FA005D60493}" type="presOf" srcId="{B2D857AB-93DD-4AC8-A734-51B34D0D495A}" destId="{D105EAA0-84D8-D842-918D-571852F12DD0}" srcOrd="1" destOrd="0" presId="urn:microsoft.com/office/officeart/2005/8/layout/venn2"/>
    <dgm:cxn modelId="{A6D05007-A2DC-43D1-A8CA-F52A46E79572}" type="presOf" srcId="{21553131-6F1C-B547-94AF-9D3195A2AE0F}" destId="{CBDC1C1A-EBA1-C041-91B6-DB84A72A1EA4}" srcOrd="0" destOrd="0" presId="urn:microsoft.com/office/officeart/2005/8/layout/venn2"/>
    <dgm:cxn modelId="{8762B50F-CE61-4149-B327-A1000F13AF78}" type="presOf" srcId="{879C686F-5D7A-4127-BA58-1C75F6D33D08}" destId="{C7D44A12-3EFE-4E4C-831D-020F89A9983E}" srcOrd="1" destOrd="0" presId="urn:microsoft.com/office/officeart/2005/8/layout/venn2"/>
    <dgm:cxn modelId="{B2B78FCB-F56F-466C-A38A-5C2BBE647474}" type="presParOf" srcId="{BA78D310-9619-204F-91A4-21CE31FEDBBC}" destId="{A62083B8-93AA-C64B-9AD5-546955DE2A3C}" srcOrd="0" destOrd="0" presId="urn:microsoft.com/office/officeart/2005/8/layout/venn2"/>
    <dgm:cxn modelId="{E7608EFD-7793-442B-8767-9C8F759096F9}" type="presParOf" srcId="{A62083B8-93AA-C64B-9AD5-546955DE2A3C}" destId="{CBDC1C1A-EBA1-C041-91B6-DB84A72A1EA4}" srcOrd="0" destOrd="0" presId="urn:microsoft.com/office/officeart/2005/8/layout/venn2"/>
    <dgm:cxn modelId="{EC0C3116-6322-497D-8145-B0758C5D4C9D}" type="presParOf" srcId="{A62083B8-93AA-C64B-9AD5-546955DE2A3C}" destId="{DF03A849-1D46-4745-9837-08F03C5DC6B0}" srcOrd="1" destOrd="0" presId="urn:microsoft.com/office/officeart/2005/8/layout/venn2"/>
    <dgm:cxn modelId="{57087AF5-5812-4C80-8D53-FD42DA93C346}" type="presParOf" srcId="{BA78D310-9619-204F-91A4-21CE31FEDBBC}" destId="{D77DED1B-5635-764D-8831-462975B037A8}" srcOrd="1" destOrd="0" presId="urn:microsoft.com/office/officeart/2005/8/layout/venn2"/>
    <dgm:cxn modelId="{37CF5288-9174-46F2-9DBD-C81456BB5B39}" type="presParOf" srcId="{D77DED1B-5635-764D-8831-462975B037A8}" destId="{19D3CC6C-315D-6D46-A1D0-2DDEC1C7A2BA}" srcOrd="0" destOrd="0" presId="urn:microsoft.com/office/officeart/2005/8/layout/venn2"/>
    <dgm:cxn modelId="{C7D6FEAC-A4ED-4973-9404-026B8610AA0A}" type="presParOf" srcId="{D77DED1B-5635-764D-8831-462975B037A8}" destId="{D105EAA0-84D8-D842-918D-571852F12DD0}" srcOrd="1" destOrd="0" presId="urn:microsoft.com/office/officeart/2005/8/layout/venn2"/>
    <dgm:cxn modelId="{EC6BD686-CBAF-4179-A8D9-D5555C470E1C}" type="presParOf" srcId="{BA78D310-9619-204F-91A4-21CE31FEDBBC}" destId="{AA52D8A2-7DFE-5149-BA8B-72B1E7881D15}" srcOrd="2" destOrd="0" presId="urn:microsoft.com/office/officeart/2005/8/layout/venn2"/>
    <dgm:cxn modelId="{30F35219-8721-4A9D-9194-071F7B86AB7A}" type="presParOf" srcId="{AA52D8A2-7DFE-5149-BA8B-72B1E7881D15}" destId="{87FD9542-8FD3-C842-BF99-47B1884B62F8}" srcOrd="0" destOrd="0" presId="urn:microsoft.com/office/officeart/2005/8/layout/venn2"/>
    <dgm:cxn modelId="{3C0EC692-BCFB-4911-9672-242F011F18A0}" type="presParOf" srcId="{AA52D8A2-7DFE-5149-BA8B-72B1E7881D15}" destId="{C7D44A12-3EFE-4E4C-831D-020F89A9983E}" srcOrd="1" destOrd="0" presId="urn:microsoft.com/office/officeart/2005/8/layout/venn2"/>
    <dgm:cxn modelId="{BA22538D-8264-4DBB-9B8E-E492870370EE}" type="presParOf" srcId="{BA78D310-9619-204F-91A4-21CE31FEDBBC}" destId="{00ED0F24-54BF-4072-8A8B-A2074F4276F6}" srcOrd="3" destOrd="0" presId="urn:microsoft.com/office/officeart/2005/8/layout/venn2"/>
    <dgm:cxn modelId="{EF00F856-3EB5-43A6-AC97-56879943C3CD}" type="presParOf" srcId="{00ED0F24-54BF-4072-8A8B-A2074F4276F6}" destId="{302EF748-6A32-4674-9BCE-FCA75F9D2501}" srcOrd="0" destOrd="0" presId="urn:microsoft.com/office/officeart/2005/8/layout/venn2"/>
    <dgm:cxn modelId="{E5FB26B6-3010-4B85-AE82-5EEFF15D30E4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E8D74CCE-5C80-4625-AB05-5D5A24223022}" type="presOf" srcId="{B2D857AB-93DD-4AC8-A734-51B34D0D495A}" destId="{D105EAA0-84D8-D842-918D-571852F12DD0}" srcOrd="1" destOrd="0" presId="urn:microsoft.com/office/officeart/2005/8/layout/venn2"/>
    <dgm:cxn modelId="{FDCD4367-3863-4607-8577-F821B5E52B74}" type="presOf" srcId="{21553131-6F1C-B547-94AF-9D3195A2AE0F}" destId="{CBDC1C1A-EBA1-C041-91B6-DB84A72A1EA4}" srcOrd="0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D95BCDFF-DB4E-4021-9078-3F72F7E878C0}" type="presOf" srcId="{B2D857AB-93DD-4AC8-A734-51B34D0D495A}" destId="{19D3CC6C-315D-6D46-A1D0-2DDEC1C7A2BA}" srcOrd="0" destOrd="0" presId="urn:microsoft.com/office/officeart/2005/8/layout/venn2"/>
    <dgm:cxn modelId="{3CB58B0C-2EC8-4E1C-8920-7BB0E3DB2A82}" type="presOf" srcId="{879C686F-5D7A-4127-BA58-1C75F6D33D08}" destId="{C7D44A12-3EFE-4E4C-831D-020F89A9983E}" srcOrd="1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96BF22B6-2E0C-4922-95F1-D8C3A8C92897}" type="presOf" srcId="{3941AB54-1911-7A46-A2A7-94C0BFEB732C}" destId="{BA78D310-9619-204F-91A4-21CE31FEDBBC}" srcOrd="0" destOrd="0" presId="urn:microsoft.com/office/officeart/2005/8/layout/venn2"/>
    <dgm:cxn modelId="{A1369237-1F8B-4D64-9CAF-1ED5612BB1EF}" type="presOf" srcId="{21553131-6F1C-B547-94AF-9D3195A2AE0F}" destId="{DF03A849-1D46-4745-9837-08F03C5DC6B0}" srcOrd="1" destOrd="0" presId="urn:microsoft.com/office/officeart/2005/8/layout/venn2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71A03FA2-9AC3-4283-8E5D-2B3CFFBB62FC}" type="presOf" srcId="{0838F22B-B89F-D34E-AA19-B204B0DD4249}" destId="{302EF748-6A32-4674-9BCE-FCA75F9D2501}" srcOrd="0" destOrd="0" presId="urn:microsoft.com/office/officeart/2005/8/layout/venn2"/>
    <dgm:cxn modelId="{A7BE063B-4BC1-41C6-9795-05DC0FEED7A0}" type="presOf" srcId="{0838F22B-B89F-D34E-AA19-B204B0DD4249}" destId="{432AA96A-2A25-4840-AE9E-9486E1704C48}" srcOrd="1" destOrd="0" presId="urn:microsoft.com/office/officeart/2005/8/layout/venn2"/>
    <dgm:cxn modelId="{67817136-C05D-4B10-B86E-8D6CDE785CB5}" type="presOf" srcId="{879C686F-5D7A-4127-BA58-1C75F6D33D08}" destId="{87FD9542-8FD3-C842-BF99-47B1884B62F8}" srcOrd="0" destOrd="0" presId="urn:microsoft.com/office/officeart/2005/8/layout/venn2"/>
    <dgm:cxn modelId="{1849D792-9592-4439-BF8A-C53859B3702D}" type="presParOf" srcId="{BA78D310-9619-204F-91A4-21CE31FEDBBC}" destId="{A62083B8-93AA-C64B-9AD5-546955DE2A3C}" srcOrd="0" destOrd="0" presId="urn:microsoft.com/office/officeart/2005/8/layout/venn2"/>
    <dgm:cxn modelId="{82EF1EB4-0A81-424A-BD0C-C2D572171677}" type="presParOf" srcId="{A62083B8-93AA-C64B-9AD5-546955DE2A3C}" destId="{CBDC1C1A-EBA1-C041-91B6-DB84A72A1EA4}" srcOrd="0" destOrd="0" presId="urn:microsoft.com/office/officeart/2005/8/layout/venn2"/>
    <dgm:cxn modelId="{52185F4A-83CB-49D1-B990-6AD09AA4B346}" type="presParOf" srcId="{A62083B8-93AA-C64B-9AD5-546955DE2A3C}" destId="{DF03A849-1D46-4745-9837-08F03C5DC6B0}" srcOrd="1" destOrd="0" presId="urn:microsoft.com/office/officeart/2005/8/layout/venn2"/>
    <dgm:cxn modelId="{78505F0C-4405-43F4-B8F3-2FF4A9F93AFA}" type="presParOf" srcId="{BA78D310-9619-204F-91A4-21CE31FEDBBC}" destId="{D77DED1B-5635-764D-8831-462975B037A8}" srcOrd="1" destOrd="0" presId="urn:microsoft.com/office/officeart/2005/8/layout/venn2"/>
    <dgm:cxn modelId="{0FEB48D4-756C-4E75-8E76-79DED25A6DE4}" type="presParOf" srcId="{D77DED1B-5635-764D-8831-462975B037A8}" destId="{19D3CC6C-315D-6D46-A1D0-2DDEC1C7A2BA}" srcOrd="0" destOrd="0" presId="urn:microsoft.com/office/officeart/2005/8/layout/venn2"/>
    <dgm:cxn modelId="{1E347DD7-FCA8-4A3E-ADF4-D1FFF252ED41}" type="presParOf" srcId="{D77DED1B-5635-764D-8831-462975B037A8}" destId="{D105EAA0-84D8-D842-918D-571852F12DD0}" srcOrd="1" destOrd="0" presId="urn:microsoft.com/office/officeart/2005/8/layout/venn2"/>
    <dgm:cxn modelId="{9B770007-FE89-458A-865E-12C1331AEDD0}" type="presParOf" srcId="{BA78D310-9619-204F-91A4-21CE31FEDBBC}" destId="{AA52D8A2-7DFE-5149-BA8B-72B1E7881D15}" srcOrd="2" destOrd="0" presId="urn:microsoft.com/office/officeart/2005/8/layout/venn2"/>
    <dgm:cxn modelId="{FD8E8B94-24F3-42DF-B588-7A3A0BB11B23}" type="presParOf" srcId="{AA52D8A2-7DFE-5149-BA8B-72B1E7881D15}" destId="{87FD9542-8FD3-C842-BF99-47B1884B62F8}" srcOrd="0" destOrd="0" presId="urn:microsoft.com/office/officeart/2005/8/layout/venn2"/>
    <dgm:cxn modelId="{C155114D-F154-4772-9ACF-35F7681D574D}" type="presParOf" srcId="{AA52D8A2-7DFE-5149-BA8B-72B1E7881D15}" destId="{C7D44A12-3EFE-4E4C-831D-020F89A9983E}" srcOrd="1" destOrd="0" presId="urn:microsoft.com/office/officeart/2005/8/layout/venn2"/>
    <dgm:cxn modelId="{EA185CD6-0DD6-4803-B0AC-3D12AFAB7EC7}" type="presParOf" srcId="{BA78D310-9619-204F-91A4-21CE31FEDBBC}" destId="{00ED0F24-54BF-4072-8A8B-A2074F4276F6}" srcOrd="3" destOrd="0" presId="urn:microsoft.com/office/officeart/2005/8/layout/venn2"/>
    <dgm:cxn modelId="{558630CA-1826-4930-85A5-D50A3EEA3488}" type="presParOf" srcId="{00ED0F24-54BF-4072-8A8B-A2074F4276F6}" destId="{302EF748-6A32-4674-9BCE-FCA75F9D2501}" srcOrd="0" destOrd="0" presId="urn:microsoft.com/office/officeart/2005/8/layout/venn2"/>
    <dgm:cxn modelId="{9C2CC01A-40FC-4996-8421-C0DAA3168A59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40024D3C-9C74-48A8-8982-0B71F41855BD}" type="presOf" srcId="{0838F22B-B89F-D34E-AA19-B204B0DD4249}" destId="{432AA96A-2A25-4840-AE9E-9486E1704C48}" srcOrd="1" destOrd="0" presId="urn:microsoft.com/office/officeart/2005/8/layout/venn2"/>
    <dgm:cxn modelId="{6F5BA835-4CE3-426B-A62D-09494ACFF3FA}" type="presOf" srcId="{0838F22B-B89F-D34E-AA19-B204B0DD4249}" destId="{302EF748-6A32-4674-9BCE-FCA75F9D2501}" srcOrd="0" destOrd="0" presId="urn:microsoft.com/office/officeart/2005/8/layout/venn2"/>
    <dgm:cxn modelId="{B3686193-CF15-460F-8655-564582D96DA3}" type="presOf" srcId="{3941AB54-1911-7A46-A2A7-94C0BFEB732C}" destId="{BA78D310-9619-204F-91A4-21CE31FEDBBC}" srcOrd="0" destOrd="0" presId="urn:microsoft.com/office/officeart/2005/8/layout/venn2"/>
    <dgm:cxn modelId="{1F81D2A5-723D-45A7-B13D-734380B657BC}" type="presOf" srcId="{879C686F-5D7A-4127-BA58-1C75F6D33D08}" destId="{C7D44A12-3EFE-4E4C-831D-020F89A9983E}" srcOrd="1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7F53ED61-8159-4402-8080-8E2A4C58ED33}" type="presOf" srcId="{879C686F-5D7A-4127-BA58-1C75F6D33D08}" destId="{87FD9542-8FD3-C842-BF99-47B1884B62F8}" srcOrd="0" destOrd="0" presId="urn:microsoft.com/office/officeart/2005/8/layout/venn2"/>
    <dgm:cxn modelId="{2B60B478-FBAA-4572-825B-65400291C6EF}" type="presOf" srcId="{21553131-6F1C-B547-94AF-9D3195A2AE0F}" destId="{CBDC1C1A-EBA1-C041-91B6-DB84A72A1EA4}" srcOrd="0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9361524C-71B8-4963-BFB5-6D3EDBEC6C1F}" type="presOf" srcId="{B2D857AB-93DD-4AC8-A734-51B34D0D495A}" destId="{D105EAA0-84D8-D842-918D-571852F12DD0}" srcOrd="1" destOrd="0" presId="urn:microsoft.com/office/officeart/2005/8/layout/venn2"/>
    <dgm:cxn modelId="{F6A950C6-DB3C-4F8E-BDE9-AD56DE469834}" type="presOf" srcId="{21553131-6F1C-B547-94AF-9D3195A2AE0F}" destId="{DF03A849-1D46-4745-9837-08F03C5DC6B0}" srcOrd="1" destOrd="0" presId="urn:microsoft.com/office/officeart/2005/8/layout/venn2"/>
    <dgm:cxn modelId="{FE5BE235-F8EB-4C5F-A33F-79596705C7BD}" type="presOf" srcId="{B2D857AB-93DD-4AC8-A734-51B34D0D495A}" destId="{19D3CC6C-315D-6D46-A1D0-2DDEC1C7A2BA}" srcOrd="0" destOrd="0" presId="urn:microsoft.com/office/officeart/2005/8/layout/venn2"/>
    <dgm:cxn modelId="{78313B2C-F8D3-47D0-980D-9F03F6A08321}" type="presParOf" srcId="{BA78D310-9619-204F-91A4-21CE31FEDBBC}" destId="{A62083B8-93AA-C64B-9AD5-546955DE2A3C}" srcOrd="0" destOrd="0" presId="urn:microsoft.com/office/officeart/2005/8/layout/venn2"/>
    <dgm:cxn modelId="{9AEABE04-C578-4A54-BEA5-0C3466AD9242}" type="presParOf" srcId="{A62083B8-93AA-C64B-9AD5-546955DE2A3C}" destId="{CBDC1C1A-EBA1-C041-91B6-DB84A72A1EA4}" srcOrd="0" destOrd="0" presId="urn:microsoft.com/office/officeart/2005/8/layout/venn2"/>
    <dgm:cxn modelId="{D2F2F3D3-D37D-4E47-85A5-00236F841789}" type="presParOf" srcId="{A62083B8-93AA-C64B-9AD5-546955DE2A3C}" destId="{DF03A849-1D46-4745-9837-08F03C5DC6B0}" srcOrd="1" destOrd="0" presId="urn:microsoft.com/office/officeart/2005/8/layout/venn2"/>
    <dgm:cxn modelId="{D59C536D-764C-4E79-A5F8-5B7CEBEC9F8D}" type="presParOf" srcId="{BA78D310-9619-204F-91A4-21CE31FEDBBC}" destId="{D77DED1B-5635-764D-8831-462975B037A8}" srcOrd="1" destOrd="0" presId="urn:microsoft.com/office/officeart/2005/8/layout/venn2"/>
    <dgm:cxn modelId="{9DA91055-C89A-421D-94ED-62157E4EDCA8}" type="presParOf" srcId="{D77DED1B-5635-764D-8831-462975B037A8}" destId="{19D3CC6C-315D-6D46-A1D0-2DDEC1C7A2BA}" srcOrd="0" destOrd="0" presId="urn:microsoft.com/office/officeart/2005/8/layout/venn2"/>
    <dgm:cxn modelId="{D74E27B1-E0BC-480D-823B-78C876EC8D6D}" type="presParOf" srcId="{D77DED1B-5635-764D-8831-462975B037A8}" destId="{D105EAA0-84D8-D842-918D-571852F12DD0}" srcOrd="1" destOrd="0" presId="urn:microsoft.com/office/officeart/2005/8/layout/venn2"/>
    <dgm:cxn modelId="{A0CEEC75-99F6-4A3D-AB48-EE54883792B0}" type="presParOf" srcId="{BA78D310-9619-204F-91A4-21CE31FEDBBC}" destId="{AA52D8A2-7DFE-5149-BA8B-72B1E7881D15}" srcOrd="2" destOrd="0" presId="urn:microsoft.com/office/officeart/2005/8/layout/venn2"/>
    <dgm:cxn modelId="{2214678C-6858-497E-8045-B622DB5A06B8}" type="presParOf" srcId="{AA52D8A2-7DFE-5149-BA8B-72B1E7881D15}" destId="{87FD9542-8FD3-C842-BF99-47B1884B62F8}" srcOrd="0" destOrd="0" presId="urn:microsoft.com/office/officeart/2005/8/layout/venn2"/>
    <dgm:cxn modelId="{55B575EA-175B-4B50-B3B1-00031D0C9355}" type="presParOf" srcId="{AA52D8A2-7DFE-5149-BA8B-72B1E7881D15}" destId="{C7D44A12-3EFE-4E4C-831D-020F89A9983E}" srcOrd="1" destOrd="0" presId="urn:microsoft.com/office/officeart/2005/8/layout/venn2"/>
    <dgm:cxn modelId="{FC84C55D-B972-41E4-9964-2AE286536475}" type="presParOf" srcId="{BA78D310-9619-204F-91A4-21CE31FEDBBC}" destId="{00ED0F24-54BF-4072-8A8B-A2074F4276F6}" srcOrd="3" destOrd="0" presId="urn:microsoft.com/office/officeart/2005/8/layout/venn2"/>
    <dgm:cxn modelId="{91070792-0A0A-4B2D-9762-1C96912C9EE1}" type="presParOf" srcId="{00ED0F24-54BF-4072-8A8B-A2074F4276F6}" destId="{302EF748-6A32-4674-9BCE-FCA75F9D2501}" srcOrd="0" destOrd="0" presId="urn:microsoft.com/office/officeart/2005/8/layout/venn2"/>
    <dgm:cxn modelId="{D626C8AA-42E9-43A8-9FD5-8E252B8E4D88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F694BD25-5E23-47EE-A62F-4AB99B601B1E}" type="presOf" srcId="{879C686F-5D7A-4127-BA58-1C75F6D33D08}" destId="{87FD9542-8FD3-C842-BF99-47B1884B62F8}" srcOrd="0" destOrd="0" presId="urn:microsoft.com/office/officeart/2005/8/layout/venn2"/>
    <dgm:cxn modelId="{7579427B-E7A3-4EC8-873F-7E4FCBCF86EE}" type="presOf" srcId="{0838F22B-B89F-D34E-AA19-B204B0DD4249}" destId="{432AA96A-2A25-4840-AE9E-9486E1704C48}" srcOrd="1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9DC6667C-ABAD-4B5A-9410-EA5415393B95}" type="presOf" srcId="{3941AB54-1911-7A46-A2A7-94C0BFEB732C}" destId="{BA78D310-9619-204F-91A4-21CE31FEDBBC}" srcOrd="0" destOrd="0" presId="urn:microsoft.com/office/officeart/2005/8/layout/venn2"/>
    <dgm:cxn modelId="{A99C339D-5776-40A4-86C9-5DFF5826FC67}" type="presOf" srcId="{21553131-6F1C-B547-94AF-9D3195A2AE0F}" destId="{DF03A849-1D46-4745-9837-08F03C5DC6B0}" srcOrd="1" destOrd="0" presId="urn:microsoft.com/office/officeart/2005/8/layout/venn2"/>
    <dgm:cxn modelId="{C1EE8539-D1AE-4C40-8936-3074351E7392}" type="presOf" srcId="{0838F22B-B89F-D34E-AA19-B204B0DD4249}" destId="{302EF748-6A32-4674-9BCE-FCA75F9D2501}" srcOrd="0" destOrd="0" presId="urn:microsoft.com/office/officeart/2005/8/layout/venn2"/>
    <dgm:cxn modelId="{BBFAE71D-2302-43DF-B408-12DD978F0814}" type="presOf" srcId="{B2D857AB-93DD-4AC8-A734-51B34D0D495A}" destId="{19D3CC6C-315D-6D46-A1D0-2DDEC1C7A2BA}" srcOrd="0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CE6ACD4C-F057-4DF3-AD5F-4FA005D60493}" type="presOf" srcId="{B2D857AB-93DD-4AC8-A734-51B34D0D495A}" destId="{D105EAA0-84D8-D842-918D-571852F12DD0}" srcOrd="1" destOrd="0" presId="urn:microsoft.com/office/officeart/2005/8/layout/venn2"/>
    <dgm:cxn modelId="{A6D05007-A2DC-43D1-A8CA-F52A46E79572}" type="presOf" srcId="{21553131-6F1C-B547-94AF-9D3195A2AE0F}" destId="{CBDC1C1A-EBA1-C041-91B6-DB84A72A1EA4}" srcOrd="0" destOrd="0" presId="urn:microsoft.com/office/officeart/2005/8/layout/venn2"/>
    <dgm:cxn modelId="{8762B50F-CE61-4149-B327-A1000F13AF78}" type="presOf" srcId="{879C686F-5D7A-4127-BA58-1C75F6D33D08}" destId="{C7D44A12-3EFE-4E4C-831D-020F89A9983E}" srcOrd="1" destOrd="0" presId="urn:microsoft.com/office/officeart/2005/8/layout/venn2"/>
    <dgm:cxn modelId="{B2B78FCB-F56F-466C-A38A-5C2BBE647474}" type="presParOf" srcId="{BA78D310-9619-204F-91A4-21CE31FEDBBC}" destId="{A62083B8-93AA-C64B-9AD5-546955DE2A3C}" srcOrd="0" destOrd="0" presId="urn:microsoft.com/office/officeart/2005/8/layout/venn2"/>
    <dgm:cxn modelId="{E7608EFD-7793-442B-8767-9C8F759096F9}" type="presParOf" srcId="{A62083B8-93AA-C64B-9AD5-546955DE2A3C}" destId="{CBDC1C1A-EBA1-C041-91B6-DB84A72A1EA4}" srcOrd="0" destOrd="0" presId="urn:microsoft.com/office/officeart/2005/8/layout/venn2"/>
    <dgm:cxn modelId="{EC0C3116-6322-497D-8145-B0758C5D4C9D}" type="presParOf" srcId="{A62083B8-93AA-C64B-9AD5-546955DE2A3C}" destId="{DF03A849-1D46-4745-9837-08F03C5DC6B0}" srcOrd="1" destOrd="0" presId="urn:microsoft.com/office/officeart/2005/8/layout/venn2"/>
    <dgm:cxn modelId="{57087AF5-5812-4C80-8D53-FD42DA93C346}" type="presParOf" srcId="{BA78D310-9619-204F-91A4-21CE31FEDBBC}" destId="{D77DED1B-5635-764D-8831-462975B037A8}" srcOrd="1" destOrd="0" presId="urn:microsoft.com/office/officeart/2005/8/layout/venn2"/>
    <dgm:cxn modelId="{37CF5288-9174-46F2-9DBD-C81456BB5B39}" type="presParOf" srcId="{D77DED1B-5635-764D-8831-462975B037A8}" destId="{19D3CC6C-315D-6D46-A1D0-2DDEC1C7A2BA}" srcOrd="0" destOrd="0" presId="urn:microsoft.com/office/officeart/2005/8/layout/venn2"/>
    <dgm:cxn modelId="{C7D6FEAC-A4ED-4973-9404-026B8610AA0A}" type="presParOf" srcId="{D77DED1B-5635-764D-8831-462975B037A8}" destId="{D105EAA0-84D8-D842-918D-571852F12DD0}" srcOrd="1" destOrd="0" presId="urn:microsoft.com/office/officeart/2005/8/layout/venn2"/>
    <dgm:cxn modelId="{EC6BD686-CBAF-4179-A8D9-D5555C470E1C}" type="presParOf" srcId="{BA78D310-9619-204F-91A4-21CE31FEDBBC}" destId="{AA52D8A2-7DFE-5149-BA8B-72B1E7881D15}" srcOrd="2" destOrd="0" presId="urn:microsoft.com/office/officeart/2005/8/layout/venn2"/>
    <dgm:cxn modelId="{30F35219-8721-4A9D-9194-071F7B86AB7A}" type="presParOf" srcId="{AA52D8A2-7DFE-5149-BA8B-72B1E7881D15}" destId="{87FD9542-8FD3-C842-BF99-47B1884B62F8}" srcOrd="0" destOrd="0" presId="urn:microsoft.com/office/officeart/2005/8/layout/venn2"/>
    <dgm:cxn modelId="{3C0EC692-BCFB-4911-9672-242F011F18A0}" type="presParOf" srcId="{AA52D8A2-7DFE-5149-BA8B-72B1E7881D15}" destId="{C7D44A12-3EFE-4E4C-831D-020F89A9983E}" srcOrd="1" destOrd="0" presId="urn:microsoft.com/office/officeart/2005/8/layout/venn2"/>
    <dgm:cxn modelId="{BA22538D-8264-4DBB-9B8E-E492870370EE}" type="presParOf" srcId="{BA78D310-9619-204F-91A4-21CE31FEDBBC}" destId="{00ED0F24-54BF-4072-8A8B-A2074F4276F6}" srcOrd="3" destOrd="0" presId="urn:microsoft.com/office/officeart/2005/8/layout/venn2"/>
    <dgm:cxn modelId="{EF00F856-3EB5-43A6-AC97-56879943C3CD}" type="presParOf" srcId="{00ED0F24-54BF-4072-8A8B-A2074F4276F6}" destId="{302EF748-6A32-4674-9BCE-FCA75F9D2501}" srcOrd="0" destOrd="0" presId="urn:microsoft.com/office/officeart/2005/8/layout/venn2"/>
    <dgm:cxn modelId="{E5FB26B6-3010-4B85-AE82-5EEFF15D30E4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B3104ABA-5EF2-431D-B519-7B1C509B42FD}" type="presOf" srcId="{B2D857AB-93DD-4AC8-A734-51B34D0D495A}" destId="{19D3CC6C-315D-6D46-A1D0-2DDEC1C7A2BA}" srcOrd="0" destOrd="0" presId="urn:microsoft.com/office/officeart/2005/8/layout/venn2"/>
    <dgm:cxn modelId="{F7103897-CF66-4A84-A546-E25EE97EDFC9}" type="presOf" srcId="{3941AB54-1911-7A46-A2A7-94C0BFEB732C}" destId="{BA78D310-9619-204F-91A4-21CE31FEDBBC}" srcOrd="0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845C82C7-A65D-4680-8EDA-0D0FE301468F}" type="presOf" srcId="{0838F22B-B89F-D34E-AA19-B204B0DD4249}" destId="{302EF748-6A32-4674-9BCE-FCA75F9D2501}" srcOrd="0" destOrd="0" presId="urn:microsoft.com/office/officeart/2005/8/layout/venn2"/>
    <dgm:cxn modelId="{267261F9-8835-4040-826B-7434E04DD9DA}" type="presOf" srcId="{B2D857AB-93DD-4AC8-A734-51B34D0D495A}" destId="{D105EAA0-84D8-D842-918D-571852F12DD0}" srcOrd="1" destOrd="0" presId="urn:microsoft.com/office/officeart/2005/8/layout/venn2"/>
    <dgm:cxn modelId="{EBE6D919-60A5-40E5-940C-46BB03181BC0}" type="presOf" srcId="{21553131-6F1C-B547-94AF-9D3195A2AE0F}" destId="{DF03A849-1D46-4745-9837-08F03C5DC6B0}" srcOrd="1" destOrd="0" presId="urn:microsoft.com/office/officeart/2005/8/layout/venn2"/>
    <dgm:cxn modelId="{7B122831-D687-44C2-A08F-ECCD178D6302}" type="presOf" srcId="{879C686F-5D7A-4127-BA58-1C75F6D33D08}" destId="{87FD9542-8FD3-C842-BF99-47B1884B62F8}" srcOrd="0" destOrd="0" presId="urn:microsoft.com/office/officeart/2005/8/layout/venn2"/>
    <dgm:cxn modelId="{308CF87A-92DD-4D90-A090-DD79C4B78ED9}" type="presOf" srcId="{879C686F-5D7A-4127-BA58-1C75F6D33D08}" destId="{C7D44A12-3EFE-4E4C-831D-020F89A9983E}" srcOrd="1" destOrd="0" presId="urn:microsoft.com/office/officeart/2005/8/layout/venn2"/>
    <dgm:cxn modelId="{0D3F8B6F-F7FD-4102-AB33-0B50EF102AF6}" type="presOf" srcId="{0838F22B-B89F-D34E-AA19-B204B0DD4249}" destId="{432AA96A-2A25-4840-AE9E-9486E1704C48}" srcOrd="1" destOrd="0" presId="urn:microsoft.com/office/officeart/2005/8/layout/venn2"/>
    <dgm:cxn modelId="{0CA446AD-FA42-40E4-8A78-E076528BEEE4}" type="presOf" srcId="{21553131-6F1C-B547-94AF-9D3195A2AE0F}" destId="{CBDC1C1A-EBA1-C041-91B6-DB84A72A1EA4}" srcOrd="0" destOrd="0" presId="urn:microsoft.com/office/officeart/2005/8/layout/venn2"/>
    <dgm:cxn modelId="{A87C015B-8169-4F69-8CEA-B5FD8536568E}" type="presParOf" srcId="{BA78D310-9619-204F-91A4-21CE31FEDBBC}" destId="{A62083B8-93AA-C64B-9AD5-546955DE2A3C}" srcOrd="0" destOrd="0" presId="urn:microsoft.com/office/officeart/2005/8/layout/venn2"/>
    <dgm:cxn modelId="{66045E99-CA73-43DE-9443-FC1B87DB9F1C}" type="presParOf" srcId="{A62083B8-93AA-C64B-9AD5-546955DE2A3C}" destId="{CBDC1C1A-EBA1-C041-91B6-DB84A72A1EA4}" srcOrd="0" destOrd="0" presId="urn:microsoft.com/office/officeart/2005/8/layout/venn2"/>
    <dgm:cxn modelId="{6A64ACA3-9244-46B2-A106-72ABC3E84C96}" type="presParOf" srcId="{A62083B8-93AA-C64B-9AD5-546955DE2A3C}" destId="{DF03A849-1D46-4745-9837-08F03C5DC6B0}" srcOrd="1" destOrd="0" presId="urn:microsoft.com/office/officeart/2005/8/layout/venn2"/>
    <dgm:cxn modelId="{C44CCC44-C66F-4733-BA22-4F58C28ED954}" type="presParOf" srcId="{BA78D310-9619-204F-91A4-21CE31FEDBBC}" destId="{D77DED1B-5635-764D-8831-462975B037A8}" srcOrd="1" destOrd="0" presId="urn:microsoft.com/office/officeart/2005/8/layout/venn2"/>
    <dgm:cxn modelId="{78053B28-D29B-4BE7-986D-023986EA4E39}" type="presParOf" srcId="{D77DED1B-5635-764D-8831-462975B037A8}" destId="{19D3CC6C-315D-6D46-A1D0-2DDEC1C7A2BA}" srcOrd="0" destOrd="0" presId="urn:microsoft.com/office/officeart/2005/8/layout/venn2"/>
    <dgm:cxn modelId="{D966BD63-556D-429A-93EC-916CEF3E4715}" type="presParOf" srcId="{D77DED1B-5635-764D-8831-462975B037A8}" destId="{D105EAA0-84D8-D842-918D-571852F12DD0}" srcOrd="1" destOrd="0" presId="urn:microsoft.com/office/officeart/2005/8/layout/venn2"/>
    <dgm:cxn modelId="{BB8B3057-0480-45BB-BFED-27DA9421A702}" type="presParOf" srcId="{BA78D310-9619-204F-91A4-21CE31FEDBBC}" destId="{AA52D8A2-7DFE-5149-BA8B-72B1E7881D15}" srcOrd="2" destOrd="0" presId="urn:microsoft.com/office/officeart/2005/8/layout/venn2"/>
    <dgm:cxn modelId="{F123A9A0-2F72-4743-98C8-17E79E081F30}" type="presParOf" srcId="{AA52D8A2-7DFE-5149-BA8B-72B1E7881D15}" destId="{87FD9542-8FD3-C842-BF99-47B1884B62F8}" srcOrd="0" destOrd="0" presId="urn:microsoft.com/office/officeart/2005/8/layout/venn2"/>
    <dgm:cxn modelId="{6CB93637-098A-44E0-BE6F-188D9494860D}" type="presParOf" srcId="{AA52D8A2-7DFE-5149-BA8B-72B1E7881D15}" destId="{C7D44A12-3EFE-4E4C-831D-020F89A9983E}" srcOrd="1" destOrd="0" presId="urn:microsoft.com/office/officeart/2005/8/layout/venn2"/>
    <dgm:cxn modelId="{61FD5BC3-7C2D-4499-8E3B-68AA805A2DF1}" type="presParOf" srcId="{BA78D310-9619-204F-91A4-21CE31FEDBBC}" destId="{00ED0F24-54BF-4072-8A8B-A2074F4276F6}" srcOrd="3" destOrd="0" presId="urn:microsoft.com/office/officeart/2005/8/layout/venn2"/>
    <dgm:cxn modelId="{3203D05F-662A-418A-8804-900D9E1E28E0}" type="presParOf" srcId="{00ED0F24-54BF-4072-8A8B-A2074F4276F6}" destId="{302EF748-6A32-4674-9BCE-FCA75F9D2501}" srcOrd="0" destOrd="0" presId="urn:microsoft.com/office/officeart/2005/8/layout/venn2"/>
    <dgm:cxn modelId="{9690E576-5098-439E-8507-9185F23CD585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0D2F781E-AB5E-4FBF-9780-4714468CC585}" type="presOf" srcId="{21553131-6F1C-B547-94AF-9D3195A2AE0F}" destId="{CBDC1C1A-EBA1-C041-91B6-DB84A72A1EA4}" srcOrd="0" destOrd="0" presId="urn:microsoft.com/office/officeart/2005/8/layout/venn2"/>
    <dgm:cxn modelId="{03551016-2D67-4851-879A-B250C6BB5992}" type="presOf" srcId="{879C686F-5D7A-4127-BA58-1C75F6D33D08}" destId="{C7D44A12-3EFE-4E4C-831D-020F89A9983E}" srcOrd="1" destOrd="0" presId="urn:microsoft.com/office/officeart/2005/8/layout/venn2"/>
    <dgm:cxn modelId="{536E2203-87F3-48C3-A3FD-E8431D0CC40F}" type="presOf" srcId="{B2D857AB-93DD-4AC8-A734-51B34D0D495A}" destId="{D105EAA0-84D8-D842-918D-571852F12DD0}" srcOrd="1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91F1E84A-FB75-4B5D-BBE7-74D68AB051A2}" type="presOf" srcId="{3941AB54-1911-7A46-A2A7-94C0BFEB732C}" destId="{BA78D310-9619-204F-91A4-21CE31FEDBBC}" srcOrd="0" destOrd="0" presId="urn:microsoft.com/office/officeart/2005/8/layout/venn2"/>
    <dgm:cxn modelId="{D19B5754-1191-4E29-B75E-5F1B8E673227}" type="presOf" srcId="{21553131-6F1C-B547-94AF-9D3195A2AE0F}" destId="{DF03A849-1D46-4745-9837-08F03C5DC6B0}" srcOrd="1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888542C8-4755-458E-A85E-590634408B4C}" type="presOf" srcId="{879C686F-5D7A-4127-BA58-1C75F6D33D08}" destId="{87FD9542-8FD3-C842-BF99-47B1884B62F8}" srcOrd="0" destOrd="0" presId="urn:microsoft.com/office/officeart/2005/8/layout/venn2"/>
    <dgm:cxn modelId="{1BFD9C68-23A9-4AC0-9688-481EA725E8A9}" type="presOf" srcId="{0838F22B-B89F-D34E-AA19-B204B0DD4249}" destId="{432AA96A-2A25-4840-AE9E-9486E1704C48}" srcOrd="1" destOrd="0" presId="urn:microsoft.com/office/officeart/2005/8/layout/venn2"/>
    <dgm:cxn modelId="{B9CFBC22-C7BF-4C48-BED8-1EA09DF1F4DA}" type="presOf" srcId="{0838F22B-B89F-D34E-AA19-B204B0DD4249}" destId="{302EF748-6A32-4674-9BCE-FCA75F9D2501}" srcOrd="0" destOrd="0" presId="urn:microsoft.com/office/officeart/2005/8/layout/venn2"/>
    <dgm:cxn modelId="{2E00CD2C-66DD-44E6-9B1F-F2782DDB15D8}" type="presOf" srcId="{B2D857AB-93DD-4AC8-A734-51B34D0D495A}" destId="{19D3CC6C-315D-6D46-A1D0-2DDEC1C7A2BA}" srcOrd="0" destOrd="0" presId="urn:microsoft.com/office/officeart/2005/8/layout/venn2"/>
    <dgm:cxn modelId="{B4390BF1-C262-458A-98FC-3D04FD1E9343}" type="presParOf" srcId="{BA78D310-9619-204F-91A4-21CE31FEDBBC}" destId="{A62083B8-93AA-C64B-9AD5-546955DE2A3C}" srcOrd="0" destOrd="0" presId="urn:microsoft.com/office/officeart/2005/8/layout/venn2"/>
    <dgm:cxn modelId="{D34C197E-41A7-4D20-B55D-2D0EDE4C7ABF}" type="presParOf" srcId="{A62083B8-93AA-C64B-9AD5-546955DE2A3C}" destId="{CBDC1C1A-EBA1-C041-91B6-DB84A72A1EA4}" srcOrd="0" destOrd="0" presId="urn:microsoft.com/office/officeart/2005/8/layout/venn2"/>
    <dgm:cxn modelId="{EFD24150-EEF8-4107-8301-437541AA2F78}" type="presParOf" srcId="{A62083B8-93AA-C64B-9AD5-546955DE2A3C}" destId="{DF03A849-1D46-4745-9837-08F03C5DC6B0}" srcOrd="1" destOrd="0" presId="urn:microsoft.com/office/officeart/2005/8/layout/venn2"/>
    <dgm:cxn modelId="{8ED93406-7539-45F5-8A6B-FCFD697820FA}" type="presParOf" srcId="{BA78D310-9619-204F-91A4-21CE31FEDBBC}" destId="{D77DED1B-5635-764D-8831-462975B037A8}" srcOrd="1" destOrd="0" presId="urn:microsoft.com/office/officeart/2005/8/layout/venn2"/>
    <dgm:cxn modelId="{45D025E4-4511-4084-8038-942A8E543918}" type="presParOf" srcId="{D77DED1B-5635-764D-8831-462975B037A8}" destId="{19D3CC6C-315D-6D46-A1D0-2DDEC1C7A2BA}" srcOrd="0" destOrd="0" presId="urn:microsoft.com/office/officeart/2005/8/layout/venn2"/>
    <dgm:cxn modelId="{276E9C6B-F28F-495F-B5E9-83444135A921}" type="presParOf" srcId="{D77DED1B-5635-764D-8831-462975B037A8}" destId="{D105EAA0-84D8-D842-918D-571852F12DD0}" srcOrd="1" destOrd="0" presId="urn:microsoft.com/office/officeart/2005/8/layout/venn2"/>
    <dgm:cxn modelId="{455EA7FB-4767-4579-B341-0F09B08ACBF8}" type="presParOf" srcId="{BA78D310-9619-204F-91A4-21CE31FEDBBC}" destId="{AA52D8A2-7DFE-5149-BA8B-72B1E7881D15}" srcOrd="2" destOrd="0" presId="urn:microsoft.com/office/officeart/2005/8/layout/venn2"/>
    <dgm:cxn modelId="{41E4B301-D4C5-48D2-8488-8ACBD82F525A}" type="presParOf" srcId="{AA52D8A2-7DFE-5149-BA8B-72B1E7881D15}" destId="{87FD9542-8FD3-C842-BF99-47B1884B62F8}" srcOrd="0" destOrd="0" presId="urn:microsoft.com/office/officeart/2005/8/layout/venn2"/>
    <dgm:cxn modelId="{6F5DC673-9EDE-489C-B8EF-81E85DF72062}" type="presParOf" srcId="{AA52D8A2-7DFE-5149-BA8B-72B1E7881D15}" destId="{C7D44A12-3EFE-4E4C-831D-020F89A9983E}" srcOrd="1" destOrd="0" presId="urn:microsoft.com/office/officeart/2005/8/layout/venn2"/>
    <dgm:cxn modelId="{37572CA2-582D-4A08-BC4A-4A1F97363D6E}" type="presParOf" srcId="{BA78D310-9619-204F-91A4-21CE31FEDBBC}" destId="{00ED0F24-54BF-4072-8A8B-A2074F4276F6}" srcOrd="3" destOrd="0" presId="urn:microsoft.com/office/officeart/2005/8/layout/venn2"/>
    <dgm:cxn modelId="{4CAA9B4D-4665-43D1-8AB0-D7CCD489C721}" type="presParOf" srcId="{00ED0F24-54BF-4072-8A8B-A2074F4276F6}" destId="{302EF748-6A32-4674-9BCE-FCA75F9D2501}" srcOrd="0" destOrd="0" presId="urn:microsoft.com/office/officeart/2005/8/layout/venn2"/>
    <dgm:cxn modelId="{275EAC38-2FCE-42F2-BC6C-75BA1AD56232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7235F84F-0B73-4304-B00B-05F8A6E6BB5D}" type="presOf" srcId="{0838F22B-B89F-D34E-AA19-B204B0DD4249}" destId="{302EF748-6A32-4674-9BCE-FCA75F9D2501}" srcOrd="0" destOrd="0" presId="urn:microsoft.com/office/officeart/2005/8/layout/venn2"/>
    <dgm:cxn modelId="{671C2AFA-6F98-4CF1-9623-AB5A77AAEE0B}" type="presOf" srcId="{0838F22B-B89F-D34E-AA19-B204B0DD4249}" destId="{432AA96A-2A25-4840-AE9E-9486E1704C48}" srcOrd="1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1553C3A6-E9DC-4791-9D39-C107310BC907}" type="presOf" srcId="{879C686F-5D7A-4127-BA58-1C75F6D33D08}" destId="{C7D44A12-3EFE-4E4C-831D-020F89A9983E}" srcOrd="1" destOrd="0" presId="urn:microsoft.com/office/officeart/2005/8/layout/venn2"/>
    <dgm:cxn modelId="{8E798F69-A066-485E-A899-FF25982991D1}" type="presOf" srcId="{3941AB54-1911-7A46-A2A7-94C0BFEB732C}" destId="{BA78D310-9619-204F-91A4-21CE31FEDBBC}" srcOrd="0" destOrd="0" presId="urn:microsoft.com/office/officeart/2005/8/layout/venn2"/>
    <dgm:cxn modelId="{D4C593F7-E04B-49C6-A331-CF390A0B6B65}" type="presOf" srcId="{B2D857AB-93DD-4AC8-A734-51B34D0D495A}" destId="{19D3CC6C-315D-6D46-A1D0-2DDEC1C7A2BA}" srcOrd="0" destOrd="0" presId="urn:microsoft.com/office/officeart/2005/8/layout/venn2"/>
    <dgm:cxn modelId="{6A7C7512-7A5D-42B5-8A39-C7096B08A7EB}" type="presOf" srcId="{B2D857AB-93DD-4AC8-A734-51B34D0D495A}" destId="{D105EAA0-84D8-D842-918D-571852F12DD0}" srcOrd="1" destOrd="0" presId="urn:microsoft.com/office/officeart/2005/8/layout/venn2"/>
    <dgm:cxn modelId="{3BDF756C-483B-40EC-B1B6-090B35170F5D}" type="presOf" srcId="{21553131-6F1C-B547-94AF-9D3195A2AE0F}" destId="{DF03A849-1D46-4745-9837-08F03C5DC6B0}" srcOrd="1" destOrd="0" presId="urn:microsoft.com/office/officeart/2005/8/layout/venn2"/>
    <dgm:cxn modelId="{04A5D3AE-871D-44D2-BEDC-FA6EB8C3B7B6}" type="presOf" srcId="{21553131-6F1C-B547-94AF-9D3195A2AE0F}" destId="{CBDC1C1A-EBA1-C041-91B6-DB84A72A1EA4}" srcOrd="0" destOrd="0" presId="urn:microsoft.com/office/officeart/2005/8/layout/venn2"/>
    <dgm:cxn modelId="{98024FF2-4DC1-4450-99EB-DC98A59288AA}" type="presOf" srcId="{879C686F-5D7A-4127-BA58-1C75F6D33D08}" destId="{87FD9542-8FD3-C842-BF99-47B1884B62F8}" srcOrd="0" destOrd="0" presId="urn:microsoft.com/office/officeart/2005/8/layout/venn2"/>
    <dgm:cxn modelId="{276E6937-7830-4099-A79C-537D37849277}" type="presParOf" srcId="{BA78D310-9619-204F-91A4-21CE31FEDBBC}" destId="{A62083B8-93AA-C64B-9AD5-546955DE2A3C}" srcOrd="0" destOrd="0" presId="urn:microsoft.com/office/officeart/2005/8/layout/venn2"/>
    <dgm:cxn modelId="{0FFFEB8C-0E53-4EF9-A018-8AF8F146BCD1}" type="presParOf" srcId="{A62083B8-93AA-C64B-9AD5-546955DE2A3C}" destId="{CBDC1C1A-EBA1-C041-91B6-DB84A72A1EA4}" srcOrd="0" destOrd="0" presId="urn:microsoft.com/office/officeart/2005/8/layout/venn2"/>
    <dgm:cxn modelId="{D445B568-146D-4B1F-AFC2-59E467F25FFD}" type="presParOf" srcId="{A62083B8-93AA-C64B-9AD5-546955DE2A3C}" destId="{DF03A849-1D46-4745-9837-08F03C5DC6B0}" srcOrd="1" destOrd="0" presId="urn:microsoft.com/office/officeart/2005/8/layout/venn2"/>
    <dgm:cxn modelId="{A90D697D-E4A6-4507-938F-75EB774B9F39}" type="presParOf" srcId="{BA78D310-9619-204F-91A4-21CE31FEDBBC}" destId="{D77DED1B-5635-764D-8831-462975B037A8}" srcOrd="1" destOrd="0" presId="urn:microsoft.com/office/officeart/2005/8/layout/venn2"/>
    <dgm:cxn modelId="{EE759DA1-4C3D-45F9-916B-5CC1BD2EEF39}" type="presParOf" srcId="{D77DED1B-5635-764D-8831-462975B037A8}" destId="{19D3CC6C-315D-6D46-A1D0-2DDEC1C7A2BA}" srcOrd="0" destOrd="0" presId="urn:microsoft.com/office/officeart/2005/8/layout/venn2"/>
    <dgm:cxn modelId="{FAF5CBE7-3481-43A6-8619-97A027E2436F}" type="presParOf" srcId="{D77DED1B-5635-764D-8831-462975B037A8}" destId="{D105EAA0-84D8-D842-918D-571852F12DD0}" srcOrd="1" destOrd="0" presId="urn:microsoft.com/office/officeart/2005/8/layout/venn2"/>
    <dgm:cxn modelId="{E3ABAB29-1759-4193-BEFB-A6AF53F59F1C}" type="presParOf" srcId="{BA78D310-9619-204F-91A4-21CE31FEDBBC}" destId="{AA52D8A2-7DFE-5149-BA8B-72B1E7881D15}" srcOrd="2" destOrd="0" presId="urn:microsoft.com/office/officeart/2005/8/layout/venn2"/>
    <dgm:cxn modelId="{DA642191-89A7-43CF-BB52-7FCCBFF552D0}" type="presParOf" srcId="{AA52D8A2-7DFE-5149-BA8B-72B1E7881D15}" destId="{87FD9542-8FD3-C842-BF99-47B1884B62F8}" srcOrd="0" destOrd="0" presId="urn:microsoft.com/office/officeart/2005/8/layout/venn2"/>
    <dgm:cxn modelId="{D715E098-F516-4F9D-8417-B0D722197D7B}" type="presParOf" srcId="{AA52D8A2-7DFE-5149-BA8B-72B1E7881D15}" destId="{C7D44A12-3EFE-4E4C-831D-020F89A9983E}" srcOrd="1" destOrd="0" presId="urn:microsoft.com/office/officeart/2005/8/layout/venn2"/>
    <dgm:cxn modelId="{5C8E9FBF-E73F-451D-A045-B7E748C4AC62}" type="presParOf" srcId="{BA78D310-9619-204F-91A4-21CE31FEDBBC}" destId="{00ED0F24-54BF-4072-8A8B-A2074F4276F6}" srcOrd="3" destOrd="0" presId="urn:microsoft.com/office/officeart/2005/8/layout/venn2"/>
    <dgm:cxn modelId="{C1A5A2BF-1D71-4E86-97DB-2F7B7F87D6A5}" type="presParOf" srcId="{00ED0F24-54BF-4072-8A8B-A2074F4276F6}" destId="{302EF748-6A32-4674-9BCE-FCA75F9D2501}" srcOrd="0" destOrd="0" presId="urn:microsoft.com/office/officeart/2005/8/layout/venn2"/>
    <dgm:cxn modelId="{70A65557-463D-4CF1-864C-B571FCCDF55C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accent2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2D857AB-93DD-4AC8-A734-51B34D0D495A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ED38322C-326E-460D-B37D-B8F541CD18B2}" type="sib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63A24E69-CA8B-4FEF-A439-5CB2EEE5EA67}" type="parTrans" cxnId="{7347688A-D573-4E27-AEF8-80CC43B7480A}">
      <dgm:prSet/>
      <dgm:spPr/>
      <dgm:t>
        <a:bodyPr/>
        <a:lstStyle/>
        <a:p>
          <a:endParaRPr lang="en-US" sz="1100"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879C686F-5D7A-4127-BA58-1C75F6D33D08}">
      <dgm:prSet phldrT="[Text]" custT="1"/>
      <dgm:spPr>
        <a:solidFill>
          <a:schemeClr val="accent4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16B54A8-CDA2-46CF-B809-5411A2FB6696}" type="sibTrans" cxnId="{9CF7F21A-3B1D-4830-9E3C-B1B629A3191A}">
      <dgm:prSet/>
      <dgm:spPr/>
      <dgm:t>
        <a:bodyPr/>
        <a:lstStyle/>
        <a:p>
          <a:endParaRPr lang="en-US"/>
        </a:p>
      </dgm:t>
    </dgm:pt>
    <dgm:pt modelId="{9B32F589-DA6C-4351-A175-2FEFC6AD6CD2}" type="parTrans" cxnId="{9CF7F21A-3B1D-4830-9E3C-B1B629A3191A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US" sz="1400" b="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>
            <a:solidFill>
              <a:schemeClr val="bg1"/>
            </a:solidFill>
            <a:latin typeface="Roboto Condensed Light" panose="02000000000000000000" pitchFamily="2" charset="0"/>
            <a:ea typeface="Roboto Condensed Light" panose="02000000000000000000" pitchFamily="2" charset="0"/>
          </a:endParaRPr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GB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Y="608"/>
      <dgm:spPr/>
      <dgm:t>
        <a:bodyPr/>
        <a:lstStyle/>
        <a:p>
          <a:endParaRPr lang="en-GB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endParaRPr lang="en-GB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GB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  <dgm:pt modelId="{00ED0F24-54BF-4072-8A8B-A2074F4276F6}" type="pres">
      <dgm:prSet presAssocID="{3941AB54-1911-7A46-A2A7-94C0BFEB732C}" presName="comp4" presStyleCnt="0"/>
      <dgm:spPr/>
    </dgm:pt>
    <dgm:pt modelId="{302EF748-6A32-4674-9BCE-FCA75F9D2501}" type="pres">
      <dgm:prSet presAssocID="{3941AB54-1911-7A46-A2A7-94C0BFEB732C}" presName="circle4" presStyleLbl="node1" presStyleIdx="3" presStyleCnt="4"/>
      <dgm:spPr/>
      <dgm:t>
        <a:bodyPr/>
        <a:lstStyle/>
        <a:p>
          <a:endParaRPr lang="en-GB"/>
        </a:p>
      </dgm:t>
    </dgm:pt>
    <dgm:pt modelId="{432AA96A-2A25-4840-AE9E-9486E1704C48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GB"/>
        </a:p>
      </dgm:t>
    </dgm:pt>
  </dgm:ptLst>
  <dgm:cxnLst>
    <dgm:cxn modelId="{C30E5F92-B56E-49E7-A95E-40C7223FB5E9}" type="presOf" srcId="{3941AB54-1911-7A46-A2A7-94C0BFEB732C}" destId="{BA78D310-9619-204F-91A4-21CE31FEDBBC}" srcOrd="0" destOrd="0" presId="urn:microsoft.com/office/officeart/2005/8/layout/venn2"/>
    <dgm:cxn modelId="{58C8C2FB-4BD4-4B49-BA88-D63FE42DFD4F}" type="presOf" srcId="{B2D857AB-93DD-4AC8-A734-51B34D0D495A}" destId="{19D3CC6C-315D-6D46-A1D0-2DDEC1C7A2BA}" srcOrd="0" destOrd="0" presId="urn:microsoft.com/office/officeart/2005/8/layout/venn2"/>
    <dgm:cxn modelId="{BCD9AA20-AD3E-4F3F-B6C6-DAEAB0F3C863}" type="presOf" srcId="{B2D857AB-93DD-4AC8-A734-51B34D0D495A}" destId="{D105EAA0-84D8-D842-918D-571852F12DD0}" srcOrd="1" destOrd="0" presId="urn:microsoft.com/office/officeart/2005/8/layout/venn2"/>
    <dgm:cxn modelId="{1FDECBF7-2502-420C-A6D2-BAC7752D61FD}" type="presOf" srcId="{21553131-6F1C-B547-94AF-9D3195A2AE0F}" destId="{DF03A849-1D46-4745-9837-08F03C5DC6B0}" srcOrd="1" destOrd="0" presId="urn:microsoft.com/office/officeart/2005/8/layout/venn2"/>
    <dgm:cxn modelId="{A6140DD0-768A-43D8-B21F-6F3C638A5649}" type="presOf" srcId="{0838F22B-B89F-D34E-AA19-B204B0DD4249}" destId="{302EF748-6A32-4674-9BCE-FCA75F9D2501}" srcOrd="0" destOrd="0" presId="urn:microsoft.com/office/officeart/2005/8/layout/venn2"/>
    <dgm:cxn modelId="{9CF7F21A-3B1D-4830-9E3C-B1B629A3191A}" srcId="{3941AB54-1911-7A46-A2A7-94C0BFEB732C}" destId="{879C686F-5D7A-4127-BA58-1C75F6D33D08}" srcOrd="2" destOrd="0" parTransId="{9B32F589-DA6C-4351-A175-2FEFC6AD6CD2}" sibTransId="{A16B54A8-CDA2-46CF-B809-5411A2FB669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2A4FEE58-CE4C-4D11-86E5-9981853AB9F1}" type="presOf" srcId="{21553131-6F1C-B547-94AF-9D3195A2AE0F}" destId="{CBDC1C1A-EBA1-C041-91B6-DB84A72A1EA4}" srcOrd="0" destOrd="0" presId="urn:microsoft.com/office/officeart/2005/8/layout/venn2"/>
    <dgm:cxn modelId="{6D7C6351-547F-40D1-9828-ED58EDF6260B}" type="presOf" srcId="{879C686F-5D7A-4127-BA58-1C75F6D33D08}" destId="{87FD9542-8FD3-C842-BF99-47B1884B62F8}" srcOrd="0" destOrd="0" presId="urn:microsoft.com/office/officeart/2005/8/layout/venn2"/>
    <dgm:cxn modelId="{7347688A-D573-4E27-AEF8-80CC43B7480A}" srcId="{3941AB54-1911-7A46-A2A7-94C0BFEB732C}" destId="{B2D857AB-93DD-4AC8-A734-51B34D0D495A}" srcOrd="1" destOrd="0" parTransId="{63A24E69-CA8B-4FEF-A439-5CB2EEE5EA67}" sibTransId="{ED38322C-326E-460D-B37D-B8F541CD18B2}"/>
    <dgm:cxn modelId="{65EB3601-6807-42E5-9789-439F3B40F69A}" type="presOf" srcId="{879C686F-5D7A-4127-BA58-1C75F6D33D08}" destId="{C7D44A12-3EFE-4E4C-831D-020F89A9983E}" srcOrd="1" destOrd="0" presId="urn:microsoft.com/office/officeart/2005/8/layout/venn2"/>
    <dgm:cxn modelId="{E62EB754-A63B-46F4-B76A-C01EE72A4613}" type="presOf" srcId="{0838F22B-B89F-D34E-AA19-B204B0DD4249}" destId="{432AA96A-2A25-4840-AE9E-9486E1704C48}" srcOrd="1" destOrd="0" presId="urn:microsoft.com/office/officeart/2005/8/layout/venn2"/>
    <dgm:cxn modelId="{C7728BE1-F165-45BA-B4C0-C77BC159651B}" type="presParOf" srcId="{BA78D310-9619-204F-91A4-21CE31FEDBBC}" destId="{A62083B8-93AA-C64B-9AD5-546955DE2A3C}" srcOrd="0" destOrd="0" presId="urn:microsoft.com/office/officeart/2005/8/layout/venn2"/>
    <dgm:cxn modelId="{4984BC3A-379B-43A0-B253-EFD3582514D4}" type="presParOf" srcId="{A62083B8-93AA-C64B-9AD5-546955DE2A3C}" destId="{CBDC1C1A-EBA1-C041-91B6-DB84A72A1EA4}" srcOrd="0" destOrd="0" presId="urn:microsoft.com/office/officeart/2005/8/layout/venn2"/>
    <dgm:cxn modelId="{C4E6B69F-A533-4514-A8F4-2B4E840350F7}" type="presParOf" srcId="{A62083B8-93AA-C64B-9AD5-546955DE2A3C}" destId="{DF03A849-1D46-4745-9837-08F03C5DC6B0}" srcOrd="1" destOrd="0" presId="urn:microsoft.com/office/officeart/2005/8/layout/venn2"/>
    <dgm:cxn modelId="{670A2BA1-92E2-42D5-A490-09D0E1B90A2F}" type="presParOf" srcId="{BA78D310-9619-204F-91A4-21CE31FEDBBC}" destId="{D77DED1B-5635-764D-8831-462975B037A8}" srcOrd="1" destOrd="0" presId="urn:microsoft.com/office/officeart/2005/8/layout/venn2"/>
    <dgm:cxn modelId="{ADBF71C1-E3F1-49D9-9EB3-075BAAC0D88C}" type="presParOf" srcId="{D77DED1B-5635-764D-8831-462975B037A8}" destId="{19D3CC6C-315D-6D46-A1D0-2DDEC1C7A2BA}" srcOrd="0" destOrd="0" presId="urn:microsoft.com/office/officeart/2005/8/layout/venn2"/>
    <dgm:cxn modelId="{FB6FA204-3D55-4FFB-8076-C741CCABCD50}" type="presParOf" srcId="{D77DED1B-5635-764D-8831-462975B037A8}" destId="{D105EAA0-84D8-D842-918D-571852F12DD0}" srcOrd="1" destOrd="0" presId="urn:microsoft.com/office/officeart/2005/8/layout/venn2"/>
    <dgm:cxn modelId="{91322E37-4118-433F-99B7-47BDF4FBC5D7}" type="presParOf" srcId="{BA78D310-9619-204F-91A4-21CE31FEDBBC}" destId="{AA52D8A2-7DFE-5149-BA8B-72B1E7881D15}" srcOrd="2" destOrd="0" presId="urn:microsoft.com/office/officeart/2005/8/layout/venn2"/>
    <dgm:cxn modelId="{8D642237-FC9A-485A-8F50-245C7938CCA6}" type="presParOf" srcId="{AA52D8A2-7DFE-5149-BA8B-72B1E7881D15}" destId="{87FD9542-8FD3-C842-BF99-47B1884B62F8}" srcOrd="0" destOrd="0" presId="urn:microsoft.com/office/officeart/2005/8/layout/venn2"/>
    <dgm:cxn modelId="{64143C56-C491-40B2-B8BE-367C96A599C3}" type="presParOf" srcId="{AA52D8A2-7DFE-5149-BA8B-72B1E7881D15}" destId="{C7D44A12-3EFE-4E4C-831D-020F89A9983E}" srcOrd="1" destOrd="0" presId="urn:microsoft.com/office/officeart/2005/8/layout/venn2"/>
    <dgm:cxn modelId="{40A9BCA9-8B4A-4869-9BE3-9FF31ED94633}" type="presParOf" srcId="{BA78D310-9619-204F-91A4-21CE31FEDBBC}" destId="{00ED0F24-54BF-4072-8A8B-A2074F4276F6}" srcOrd="3" destOrd="0" presId="urn:microsoft.com/office/officeart/2005/8/layout/venn2"/>
    <dgm:cxn modelId="{E35394B2-AF0E-42A9-A51E-217D3574FA06}" type="presParOf" srcId="{00ED0F24-54BF-4072-8A8B-A2074F4276F6}" destId="{302EF748-6A32-4674-9BCE-FCA75F9D2501}" srcOrd="0" destOrd="0" presId="urn:microsoft.com/office/officeart/2005/8/layout/venn2"/>
    <dgm:cxn modelId="{1D166E7B-FBCB-4248-BDB4-0757BE1BEB9D}" type="presParOf" srcId="{00ED0F24-54BF-4072-8A8B-A2074F4276F6}" destId="{432AA96A-2A25-4840-AE9E-9486E1704C48}" srcOrd="1" destOrd="0" presId="urn:microsoft.com/office/officeart/2005/8/layout/venn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17143" y="0"/>
          <a:ext cx="4690633" cy="4690633"/>
        </a:xfrm>
        <a:prstGeom prst="ellipse">
          <a:avLst/>
        </a:prstGeom>
        <a:solidFill>
          <a:schemeClr val="accent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34531"/>
        <a:ext cx="1311500" cy="703594"/>
      </dsp:txXfrm>
    </dsp:sp>
    <dsp:sp modelId="{19D3CC6C-315D-6D46-A1D0-2DDEC1C7A2BA}">
      <dsp:nvSpPr>
        <dsp:cNvPr id="0" name=""/>
        <dsp:cNvSpPr/>
      </dsp:nvSpPr>
      <dsp:spPr>
        <a:xfrm>
          <a:off x="586206" y="898274"/>
          <a:ext cx="3752506" cy="3752506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1123425"/>
        <a:ext cx="1311500" cy="675451"/>
      </dsp:txXfrm>
    </dsp:sp>
    <dsp:sp modelId="{87FD9542-8FD3-C842-BF99-47B1884B62F8}">
      <dsp:nvSpPr>
        <dsp:cNvPr id="0" name=""/>
        <dsp:cNvSpPr/>
      </dsp:nvSpPr>
      <dsp:spPr>
        <a:xfrm>
          <a:off x="1055269" y="1789542"/>
          <a:ext cx="2814379" cy="2814379"/>
        </a:xfrm>
        <a:prstGeom prst="ellipse">
          <a:avLst/>
        </a:prstGeom>
        <a:solidFill>
          <a:schemeClr val="accent4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806709" y="2000620"/>
        <a:ext cx="1311500" cy="633235"/>
      </dsp:txXfrm>
    </dsp:sp>
    <dsp:sp modelId="{302EF748-6A32-4674-9BCE-FCA75F9D2501}">
      <dsp:nvSpPr>
        <dsp:cNvPr id="0" name=""/>
        <dsp:cNvSpPr/>
      </dsp:nvSpPr>
      <dsp:spPr>
        <a:xfrm>
          <a:off x="1524332" y="2814379"/>
          <a:ext cx="1876253" cy="1876253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99568" tIns="99568" rIns="99568" bIns="99568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b="0" kern="1200" dirty="0">
            <a:solidFill>
              <a:schemeClr val="bg1"/>
            </a:solidFill>
            <a:latin typeface="Franklin Gothic Demi Cond" panose="020B0706030402020204" pitchFamily="34" charset="0"/>
            <a:ea typeface="Roboto Condensed Light" panose="02000000000000000000" pitchFamily="2" charset="0"/>
          </a:endParaRPr>
        </a:p>
      </dsp:txBody>
      <dsp:txXfrm>
        <a:off x="1799103" y="3283443"/>
        <a:ext cx="1326711" cy="93812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0.01637</cdr:x>
      <cdr:y>0.29441</cdr:y>
    </cdr:from>
    <cdr:to>
      <cdr:x>1</cdr:x>
      <cdr:y>0.40266</cdr:y>
    </cdr:to>
    <cdr:sp macro="" textlink="">
      <cdr:nvSpPr>
        <cdr:cNvPr id="2" name="TextBox 76"/>
        <cdr:cNvSpPr txBox="1"/>
      </cdr:nvSpPr>
      <cdr:spPr>
        <a:xfrm xmlns:a="http://schemas.openxmlformats.org/drawingml/2006/main">
          <a:off x="146194" y="753375"/>
          <a:ext cx="8784425" cy="277002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en-US"/>
          </a:defPPr>
          <a:lvl1pPr marL="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3429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6858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0287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3716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17145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0574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24003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2743200" algn="l" defTabSz="685800" rtl="0" eaLnBrk="1" latinLnBrk="0" hangingPunct="1">
            <a:defRPr sz="14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 sz="1200" b="1" i="1" dirty="0">
            <a:solidFill>
              <a:prstClr val="white">
                <a:lumMod val="50000"/>
              </a:prstClr>
            </a:solidFill>
            <a:latin typeface="Helvetica" panose="020B0604020202020204" pitchFamily="34" charset="0"/>
            <a:cs typeface="Helvetica" panose="020B0604020202020204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099" cy="49720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4939" y="0"/>
            <a:ext cx="2949099" cy="49720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27E33F6-185F-8F44-A24A-C20F1296D727}" type="datetimeFigureOut">
              <a:rPr lang="en-GB" smtClean="0"/>
              <a:pPr/>
              <a:t>19/10/2017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45169"/>
            <a:ext cx="2949099" cy="49720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4939" y="9445169"/>
            <a:ext cx="2949099" cy="49720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70A0CC7-1E02-B441-84F7-6D74FB763B6B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2929700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4939" y="1"/>
            <a:ext cx="2949099" cy="49893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4795D0-E5A5-4090-8594-1D26755A27F0}" type="datetimeFigureOut">
              <a:rPr lang="en-US" smtClean="0"/>
              <a:pPr/>
              <a:t>10/19/2017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64237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0562" y="4785598"/>
            <a:ext cx="5444490" cy="391549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4939" y="9445170"/>
            <a:ext cx="2949099" cy="49893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0B3DE4-766F-480B-881C-06279A42C91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55299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6963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3946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0920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7893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4878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1838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198800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5763" algn="l" defTabSz="913946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Intro myself, </a:t>
            </a:r>
            <a:r>
              <a:rPr lang="en-GB" dirty="0" err="1"/>
              <a:t>acco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2192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/>
              <a:t>Because of these smaller, more exciting brands coming through into the market,</a:t>
            </a:r>
            <a:r>
              <a:rPr lang="en-GB" baseline="0" dirty="0"/>
              <a:t> it is becoming harder for the mainstream brands to connect with positive buzz words such as fun cool and exciting</a:t>
            </a:r>
          </a:p>
          <a:p>
            <a:r>
              <a:rPr lang="en-GB" baseline="0" dirty="0" err="1"/>
              <a:t>BrandTrack</a:t>
            </a:r>
            <a:r>
              <a:rPr lang="en-GB" baseline="0" dirty="0"/>
              <a:t> consumer survey showing decline in these metrics for mainstream brands – harder to achieve these perceptions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63B467D-6275-43A7-A3D6-514C286C2B65}" type="slidenum">
              <a:rPr lang="en-GB" smtClean="0"/>
              <a:t>10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51187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9239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41265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80625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dirty="0" smtClean="0"/>
              <a:t>160 responses</a:t>
            </a:r>
            <a:r>
              <a:rPr lang="en-GB" baseline="0" dirty="0" smtClean="0"/>
              <a:t> </a:t>
            </a:r>
          </a:p>
          <a:p>
            <a:r>
              <a:rPr lang="en-GB" baseline="0" dirty="0" smtClean="0"/>
              <a:t>59% CEO/MD</a:t>
            </a:r>
          </a:p>
          <a:p>
            <a:r>
              <a:rPr lang="en-GB" baseline="0" dirty="0" smtClean="0"/>
              <a:t>7 % Chairman</a:t>
            </a:r>
          </a:p>
          <a:p>
            <a:r>
              <a:rPr lang="en-GB" baseline="0" dirty="0" smtClean="0"/>
              <a:t>34% Snr Management/ Director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116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6857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900" dirty="0">
                <a:solidFill>
                  <a:prstClr val="black"/>
                </a:solidFill>
              </a:rPr>
              <a:t>Continuing to expand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>
                <a:solidFill>
                  <a:prstClr val="black"/>
                </a:solidFill>
              </a:rPr>
              <a:pPr/>
              <a:t>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1273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04573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0682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4106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7583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117550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0B3DE4-766F-480B-881C-06279A42C919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381296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6.png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eg"/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107.jpeg"/><Relationship Id="rId4" Type="http://schemas.openxmlformats.org/officeDocument/2006/relationships/image" Target="../media/image106.jpeg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3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3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3.xml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3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3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3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3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3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3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3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4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4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Master" Target="../slideMasters/slideMaster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12.png"/><Relationship Id="rId2" Type="http://schemas.openxmlformats.org/officeDocument/2006/relationships/diagramData" Target="../diagrams/data2.xml"/><Relationship Id="rId1" Type="http://schemas.openxmlformats.org/officeDocument/2006/relationships/slideMaster" Target="../slideMasters/slideMaster4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Layouts/_rels/slideLayout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4.xml"/><Relationship Id="rId1" Type="http://schemas.openxmlformats.org/officeDocument/2006/relationships/slideMaster" Target="../slideMasters/slideMaster4.xml"/></Relationships>
</file>

<file path=ppt/slideLayouts/_rels/slideLayout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2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4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2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129.png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5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5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3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Master" Target="../slideMasters/slideMaster5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7" Type="http://schemas.openxmlformats.org/officeDocument/2006/relationships/image" Target="../media/image12.png"/><Relationship Id="rId2" Type="http://schemas.openxmlformats.org/officeDocument/2006/relationships/diagramData" Target="../diagrams/data3.xml"/><Relationship Id="rId1" Type="http://schemas.openxmlformats.org/officeDocument/2006/relationships/slideMaster" Target="../slideMasters/slideMaster5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Layouts/_rels/slideLayout3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3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6.xml"/><Relationship Id="rId1" Type="http://schemas.openxmlformats.org/officeDocument/2006/relationships/slideMaster" Target="../slideMasters/slideMaster5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3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3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5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3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129.png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6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6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6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6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6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6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Master" Target="../slideMasters/slideMaster6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7" Type="http://schemas.openxmlformats.org/officeDocument/2006/relationships/image" Target="../media/image12.png"/><Relationship Id="rId2" Type="http://schemas.openxmlformats.org/officeDocument/2006/relationships/diagramData" Target="../diagrams/data4.xml"/><Relationship Id="rId1" Type="http://schemas.openxmlformats.org/officeDocument/2006/relationships/slideMaster" Target="../slideMasters/slideMaster6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Layouts/_rels/slideLayout4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8.xml"/><Relationship Id="rId1" Type="http://schemas.openxmlformats.org/officeDocument/2006/relationships/slideMaster" Target="../slideMasters/slideMaster6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4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4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6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4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129.png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7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7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7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7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Master" Target="../slideMasters/slideMaster7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7" Type="http://schemas.openxmlformats.org/officeDocument/2006/relationships/image" Target="../media/image12.png"/><Relationship Id="rId2" Type="http://schemas.openxmlformats.org/officeDocument/2006/relationships/diagramData" Target="../diagrams/data5.xml"/><Relationship Id="rId1" Type="http://schemas.openxmlformats.org/officeDocument/2006/relationships/slideMaster" Target="../slideMasters/slideMaster7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Layouts/_rels/slideLayout5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10.xml"/><Relationship Id="rId1" Type="http://schemas.openxmlformats.org/officeDocument/2006/relationships/slideMaster" Target="../slideMasters/slideMaster7.xml"/></Relationships>
</file>

<file path=ppt/slideLayouts/_rels/slideLayout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22.png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Layouts/_rels/slideLayout5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5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7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5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51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89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85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96.png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8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8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8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8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8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8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6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Master" Target="../slideMasters/slideMaster8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7" Type="http://schemas.openxmlformats.org/officeDocument/2006/relationships/image" Target="../media/image12.png"/><Relationship Id="rId2" Type="http://schemas.openxmlformats.org/officeDocument/2006/relationships/diagramData" Target="../diagrams/data6.xml"/><Relationship Id="rId1" Type="http://schemas.openxmlformats.org/officeDocument/2006/relationships/slideMaster" Target="../slideMasters/slideMaster8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Layouts/_rels/slideLayout6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12.xml"/><Relationship Id="rId1" Type="http://schemas.openxmlformats.org/officeDocument/2006/relationships/slideMaster" Target="../slideMasters/slideMaster8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6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6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8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6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129.png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9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9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9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9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9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9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9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Master" Target="../slideMasters/slideMaster9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7.xml"/><Relationship Id="rId7" Type="http://schemas.openxmlformats.org/officeDocument/2006/relationships/image" Target="../media/image12.png"/><Relationship Id="rId2" Type="http://schemas.openxmlformats.org/officeDocument/2006/relationships/diagramData" Target="../diagrams/data7.xml"/><Relationship Id="rId1" Type="http://schemas.openxmlformats.org/officeDocument/2006/relationships/slideMaster" Target="../slideMasters/slideMaster9.xml"/><Relationship Id="rId6" Type="http://schemas.microsoft.com/office/2007/relationships/diagramDrawing" Target="../diagrams/drawing7.xml"/><Relationship Id="rId5" Type="http://schemas.openxmlformats.org/officeDocument/2006/relationships/diagramColors" Target="../diagrams/colors7.xml"/><Relationship Id="rId4" Type="http://schemas.openxmlformats.org/officeDocument/2006/relationships/diagramQuickStyle" Target="../diagrams/quickStyle7.xml"/></Relationships>
</file>

<file path=ppt/slideLayouts/_rels/slideLayout7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9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14.xml"/><Relationship Id="rId1" Type="http://schemas.openxmlformats.org/officeDocument/2006/relationships/slideMaster" Target="../slideMasters/slideMaster9.xml"/></Relationships>
</file>

<file path=ppt/slideLayouts/_rels/slideLayout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7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76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9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7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9.xml"/><Relationship Id="rId4" Type="http://schemas.openxmlformats.org/officeDocument/2006/relationships/image" Target="../media/image129.png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18.png"/><Relationship Id="rId4" Type="http://schemas.openxmlformats.org/officeDocument/2006/relationships/image" Target="../media/image117.png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0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0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1.jpeg"/><Relationship Id="rId4" Type="http://schemas.openxmlformats.org/officeDocument/2006/relationships/image" Target="../media/image10.jpeg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0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5.png"/><Relationship Id="rId4" Type="http://schemas.microsoft.com/office/2007/relationships/hdphoto" Target="../media/hdphoto1.wdp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0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0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0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0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0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24.png"/><Relationship Id="rId4" Type="http://schemas.openxmlformats.org/officeDocument/2006/relationships/image" Target="../media/image23.gif"/></Relationships>
</file>

<file path=ppt/slideLayouts/_rels/slideLayout8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124.png"/><Relationship Id="rId4" Type="http://schemas.openxmlformats.org/officeDocument/2006/relationships/image" Target="../media/image123.png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5.xml"/><Relationship Id="rId1" Type="http://schemas.openxmlformats.org/officeDocument/2006/relationships/slideMaster" Target="../slideMasters/slideMaster10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8.xml"/><Relationship Id="rId7" Type="http://schemas.openxmlformats.org/officeDocument/2006/relationships/image" Target="../media/image12.png"/><Relationship Id="rId2" Type="http://schemas.openxmlformats.org/officeDocument/2006/relationships/diagramData" Target="../diagrams/data8.xml"/><Relationship Id="rId1" Type="http://schemas.openxmlformats.org/officeDocument/2006/relationships/slideMaster" Target="../slideMasters/slideMaster10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Layouts/_rels/slideLayout8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0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16.xml"/><Relationship Id="rId1" Type="http://schemas.openxmlformats.org/officeDocument/2006/relationships/slideMaster" Target="../slideMasters/slideMaster10.xml"/></Relationships>
</file>

<file path=ppt/slideLayouts/_rels/slideLayout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121.png"/></Relationships>
</file>

<file path=ppt/slideLayouts/_rels/slideLayout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24.png"/><Relationship Id="rId5" Type="http://schemas.openxmlformats.org/officeDocument/2006/relationships/image" Target="../media/image123.png"/><Relationship Id="rId4" Type="http://schemas.openxmlformats.org/officeDocument/2006/relationships/image" Target="../media/image122.png"/></Relationships>
</file>

<file path=ppt/slideLayouts/_rels/slideLayout8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0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8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125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127.png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126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_rels/slideLayout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94.png"/><Relationship Id="rId1" Type="http://schemas.openxmlformats.org/officeDocument/2006/relationships/slideMaster" Target="../slideMasters/slideMaster10.xml"/><Relationship Id="rId4" Type="http://schemas.openxmlformats.org/officeDocument/2006/relationships/image" Target="../media/image129.png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12.png"/><Relationship Id="rId2" Type="http://schemas.openxmlformats.org/officeDocument/2006/relationships/diagramData" Target="../diagrams/data1.xml"/><Relationship Id="rId1" Type="http://schemas.openxmlformats.org/officeDocument/2006/relationships/slideMaster" Target="../slideMasters/slideMaster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Layouts/_rels/slideLayout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jpeg"/><Relationship Id="rId7" Type="http://schemas.openxmlformats.org/officeDocument/2006/relationships/image" Target="../media/image34.png"/><Relationship Id="rId2" Type="http://schemas.openxmlformats.org/officeDocument/2006/relationships/image" Target="../media/image29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33.png"/><Relationship Id="rId5" Type="http://schemas.openxmlformats.org/officeDocument/2006/relationships/image" Target="../media/image32.jpeg"/><Relationship Id="rId10" Type="http://schemas.openxmlformats.org/officeDocument/2006/relationships/image" Target="../media/image37.png"/><Relationship Id="rId4" Type="http://schemas.openxmlformats.org/officeDocument/2006/relationships/image" Target="../media/image31.jpeg"/><Relationship Id="rId9" Type="http://schemas.openxmlformats.org/officeDocument/2006/relationships/image" Target="../media/image36.png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chart" Target="../charts/chart2.xml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4.png"/><Relationship Id="rId5" Type="http://schemas.openxmlformats.org/officeDocument/2006/relationships/image" Target="../media/image23.gif"/><Relationship Id="rId4" Type="http://schemas.openxmlformats.org/officeDocument/2006/relationships/image" Target="../media/image22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Layouts/_rels/slideLayout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jpeg"/><Relationship Id="rId3" Type="http://schemas.openxmlformats.org/officeDocument/2006/relationships/hyperlink" Target="http://www.google.co.uk/url?sa=i&amp;rct=j&amp;q=&amp;esrc=s&amp;source=images&amp;cd=&amp;cad=rja&amp;uact=8&amp;ved=0ahUKEwjvu5eCt8fLAhXBaRQKHU3BAZcQjRwIBw&amp;url=http://www.ilkleybrewery.co.uk/news/item/were-hiring-part-time-brewery-operative&amp;psig=AFQjCNHGn5qNSyo9Qk4VHc2c7ouPnEQ-CQ&amp;ust=1458294041576290" TargetMode="External"/><Relationship Id="rId7" Type="http://schemas.openxmlformats.org/officeDocument/2006/relationships/hyperlink" Target="http://www.google.co.uk/url?sa=i&amp;rct=j&amp;q=&amp;esrc=s&amp;source=images&amp;cd=&amp;cad=rja&amp;uact=8&amp;ved=0ahUKEwjg9Mqlt8fLAhWHthQKHYgCCjAQjRwIBw&amp;url=http://www.beeroma.eu/i-pub-e-le-birre/&amp;psig=AFQjCNFpLmQR3kDS51T2R9Isoj8aI845cA&amp;ust=1458294165149395" TargetMode="External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3.jpeg"/><Relationship Id="rId5" Type="http://schemas.openxmlformats.org/officeDocument/2006/relationships/hyperlink" Target="http://www.google.co.uk/url?sa=i&amp;rct=j&amp;q=&amp;esrc=s&amp;source=images&amp;cd=&amp;cad=rja&amp;uact=8&amp;ved=0ahUKEwiHms2Rt8fLAhVFWRQKHcyhBdIQjRwIBw&amp;url=http://www.freepik.com/free-photos-vectors/truck&amp;psig=AFQjCNFH7XPiEhulvLFR3A0nVSVKnPBHcw&amp;ust=1458294136003416" TargetMode="External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hyperlink" Target="http://www.google.co.uk/url?sa=i&amp;rct=j&amp;q=&amp;esrc=s&amp;source=images&amp;cd=&amp;cad=rja&amp;uact=8&amp;ved=0ahUKEwjxi8XWt8fLAhWDXhQKHa8VCEEQjRwIBw&amp;url=http://www.clker.com/clipart-man-and-woman-heterosexual-icon-alternate--1.html&amp;bvm=bv.117218890,d.d24&amp;psig=AFQjCNEPkDjkV3MqAilJ-am6DpPxj4eMXA&amp;ust=1458294263250355" TargetMode="External"/></Relationships>
</file>

<file path=ppt/slideLayouts/_rels/slideLayout98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image" Target="../media/image41.png"/><Relationship Id="rId1" Type="http://schemas.openxmlformats.org/officeDocument/2006/relationships/slideMaster" Target="../slideMasters/slideMaster1.xml"/><Relationship Id="rId6" Type="http://schemas.microsoft.com/office/2007/relationships/hdphoto" Target="../media/hdphoto3.wdp"/><Relationship Id="rId5" Type="http://schemas.openxmlformats.org/officeDocument/2006/relationships/image" Target="../media/image47.png"/><Relationship Id="rId10" Type="http://schemas.microsoft.com/office/2007/relationships/hdphoto" Target="../media/hdphoto5.wdp"/><Relationship Id="rId4" Type="http://schemas.microsoft.com/office/2007/relationships/hdphoto" Target="../media/hdphoto2.wdp"/><Relationship Id="rId9" Type="http://schemas.openxmlformats.org/officeDocument/2006/relationships/image" Target="../media/image49.png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13" Type="http://schemas.openxmlformats.org/officeDocument/2006/relationships/image" Target="../media/image61.png"/><Relationship Id="rId18" Type="http://schemas.openxmlformats.org/officeDocument/2006/relationships/image" Target="../media/image66.png"/><Relationship Id="rId26" Type="http://schemas.openxmlformats.org/officeDocument/2006/relationships/image" Target="../media/image74.png"/><Relationship Id="rId39" Type="http://schemas.openxmlformats.org/officeDocument/2006/relationships/image" Target="../media/image87.png"/><Relationship Id="rId3" Type="http://schemas.openxmlformats.org/officeDocument/2006/relationships/image" Target="../media/image51.png"/><Relationship Id="rId21" Type="http://schemas.openxmlformats.org/officeDocument/2006/relationships/image" Target="../media/image69.png"/><Relationship Id="rId34" Type="http://schemas.openxmlformats.org/officeDocument/2006/relationships/image" Target="../media/image82.png"/><Relationship Id="rId42" Type="http://schemas.openxmlformats.org/officeDocument/2006/relationships/image" Target="../media/image90.jpeg"/><Relationship Id="rId7" Type="http://schemas.openxmlformats.org/officeDocument/2006/relationships/image" Target="../media/image55.png"/><Relationship Id="rId12" Type="http://schemas.openxmlformats.org/officeDocument/2006/relationships/image" Target="../media/image60.png"/><Relationship Id="rId17" Type="http://schemas.openxmlformats.org/officeDocument/2006/relationships/image" Target="../media/image65.jpeg"/><Relationship Id="rId25" Type="http://schemas.openxmlformats.org/officeDocument/2006/relationships/image" Target="../media/image73.png"/><Relationship Id="rId33" Type="http://schemas.openxmlformats.org/officeDocument/2006/relationships/image" Target="../media/image81.png"/><Relationship Id="rId38" Type="http://schemas.openxmlformats.org/officeDocument/2006/relationships/image" Target="../media/image86.png"/><Relationship Id="rId46" Type="http://schemas.openxmlformats.org/officeDocument/2006/relationships/image" Target="../media/image37.png"/><Relationship Id="rId2" Type="http://schemas.openxmlformats.org/officeDocument/2006/relationships/image" Target="../media/image50.png"/><Relationship Id="rId16" Type="http://schemas.openxmlformats.org/officeDocument/2006/relationships/image" Target="../media/image64.png"/><Relationship Id="rId20" Type="http://schemas.openxmlformats.org/officeDocument/2006/relationships/image" Target="../media/image68.png"/><Relationship Id="rId29" Type="http://schemas.openxmlformats.org/officeDocument/2006/relationships/image" Target="../media/image77.png"/><Relationship Id="rId41" Type="http://schemas.openxmlformats.org/officeDocument/2006/relationships/image" Target="../media/image8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4.png"/><Relationship Id="rId11" Type="http://schemas.openxmlformats.org/officeDocument/2006/relationships/image" Target="../media/image59.jpeg"/><Relationship Id="rId24" Type="http://schemas.openxmlformats.org/officeDocument/2006/relationships/image" Target="../media/image72.png"/><Relationship Id="rId32" Type="http://schemas.openxmlformats.org/officeDocument/2006/relationships/image" Target="../media/image80.png"/><Relationship Id="rId37" Type="http://schemas.openxmlformats.org/officeDocument/2006/relationships/image" Target="../media/image85.png"/><Relationship Id="rId40" Type="http://schemas.openxmlformats.org/officeDocument/2006/relationships/image" Target="../media/image88.jpeg"/><Relationship Id="rId45" Type="http://schemas.openxmlformats.org/officeDocument/2006/relationships/image" Target="../media/image93.png"/><Relationship Id="rId5" Type="http://schemas.openxmlformats.org/officeDocument/2006/relationships/image" Target="../media/image53.png"/><Relationship Id="rId15" Type="http://schemas.openxmlformats.org/officeDocument/2006/relationships/image" Target="../media/image63.png"/><Relationship Id="rId23" Type="http://schemas.openxmlformats.org/officeDocument/2006/relationships/image" Target="../media/image71.png"/><Relationship Id="rId28" Type="http://schemas.openxmlformats.org/officeDocument/2006/relationships/image" Target="../media/image76.png"/><Relationship Id="rId36" Type="http://schemas.openxmlformats.org/officeDocument/2006/relationships/image" Target="../media/image84.png"/><Relationship Id="rId10" Type="http://schemas.openxmlformats.org/officeDocument/2006/relationships/image" Target="../media/image58.png"/><Relationship Id="rId19" Type="http://schemas.openxmlformats.org/officeDocument/2006/relationships/image" Target="../media/image67.png"/><Relationship Id="rId31" Type="http://schemas.openxmlformats.org/officeDocument/2006/relationships/image" Target="../media/image79.png"/><Relationship Id="rId44" Type="http://schemas.openxmlformats.org/officeDocument/2006/relationships/image" Target="../media/image92.png"/><Relationship Id="rId4" Type="http://schemas.openxmlformats.org/officeDocument/2006/relationships/image" Target="../media/image52.png"/><Relationship Id="rId9" Type="http://schemas.openxmlformats.org/officeDocument/2006/relationships/image" Target="../media/image57.png"/><Relationship Id="rId14" Type="http://schemas.openxmlformats.org/officeDocument/2006/relationships/image" Target="../media/image62.png"/><Relationship Id="rId22" Type="http://schemas.openxmlformats.org/officeDocument/2006/relationships/image" Target="../media/image70.png"/><Relationship Id="rId27" Type="http://schemas.openxmlformats.org/officeDocument/2006/relationships/image" Target="../media/image75.png"/><Relationship Id="rId30" Type="http://schemas.openxmlformats.org/officeDocument/2006/relationships/image" Target="../media/image78.png"/><Relationship Id="rId35" Type="http://schemas.openxmlformats.org/officeDocument/2006/relationships/image" Target="../media/image83.png"/><Relationship Id="rId43" Type="http://schemas.openxmlformats.org/officeDocument/2006/relationships/image" Target="../media/image9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8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8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4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4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40678916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2"/>
            <a:ext cx="6148388" cy="40068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632845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825"/>
            <a:ext cx="1879748" cy="1532727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Company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69"/>
            <a:ext cx="1879748" cy="105259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Market measurement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5"/>
            <a:ext cx="1879748" cy="153272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Expansion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Joint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venture partnership </a:t>
            </a: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with Nielsen, who withdraws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from market and transfers</a:t>
            </a: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all ‘On-Premise’ clients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to CGA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International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Growth into France in 2014 and the US in 2016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825"/>
            <a:ext cx="1879748" cy="177279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Transformation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85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42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42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48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321" y="3611687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99"/>
            <a:ext cx="682683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73" y="2124099"/>
            <a:ext cx="680183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65" y="2124099"/>
            <a:ext cx="684799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46629" y="2136116"/>
            <a:ext cx="1340419" cy="384717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38"/>
            <a:ext cx="1284707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04593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solidFill>
                  <a:srgbClr val="732C84"/>
                </a:solidFill>
              </a:ln>
              <a:solidFill>
                <a:srgbClr val="7030A0"/>
              </a:solidFill>
              <a:effectLst/>
              <a:uLnTx/>
              <a:uFillTx/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1"/>
            <a:ext cx="1879748" cy="1292659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Peach Acquisition</a:t>
            </a:r>
          </a:p>
          <a:p>
            <a:pPr marL="0" marR="0" lvl="0" indent="0" algn="ctr" defTabSz="913901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3751" y="2146272"/>
            <a:ext cx="684791" cy="384717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marL="0" marR="0" lvl="0" indent="0" algn="ctr" defTabSz="91390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3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403030491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68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8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2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0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649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9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53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19/10/2017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032161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19/10/2017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853076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19/10/2017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2622884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19/10/2017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03060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413562838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8942278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slide w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10" y="2229298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4" y="2229298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8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89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5" y="2229298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3" y="2134515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5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5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81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41" y="487619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6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6088022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5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5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81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41" y="487619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6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189530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 Singl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7"/>
          </p:nvPr>
        </p:nvSpPr>
        <p:spPr>
          <a:xfrm>
            <a:off x="784861" y="1651540"/>
            <a:ext cx="10758099" cy="4327525"/>
          </a:xfrm>
        </p:spPr>
        <p:txBody>
          <a:bodyPr>
            <a:normAutofit/>
          </a:bodyPr>
          <a:lstStyle>
            <a:lvl1pPr marL="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986816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3" y="1770262"/>
            <a:ext cx="6148388" cy="40068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08120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Orange Slide w Singl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"/>
            <a:ext cx="12192000" cy="6857999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7"/>
          </p:nvPr>
        </p:nvSpPr>
        <p:spPr>
          <a:xfrm>
            <a:off x="784861" y="1651540"/>
            <a:ext cx="10758099" cy="4327525"/>
          </a:xfrm>
        </p:spPr>
        <p:txBody>
          <a:bodyPr>
            <a:normAutofit/>
          </a:bodyPr>
          <a:lstStyle>
            <a:lvl1pPr marL="0" indent="0">
              <a:buNone/>
              <a:defRPr lang="en-US" sz="1100" b="1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43662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Pink Slide w Singl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244"/>
            <a:ext cx="12192000" cy="6850755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7"/>
          </p:nvPr>
        </p:nvSpPr>
        <p:spPr>
          <a:xfrm>
            <a:off x="784861" y="1651540"/>
            <a:ext cx="10758099" cy="4327525"/>
          </a:xfrm>
        </p:spPr>
        <p:txBody>
          <a:bodyPr>
            <a:normAutofit/>
          </a:bodyPr>
          <a:lstStyle>
            <a:lvl1pPr marL="0" indent="0">
              <a:buNone/>
              <a:defRPr lang="en-US" sz="1100" b="1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086346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Blue Slide w Singl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"/>
            <a:ext cx="12192000" cy="6830435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22"/>
          <p:cNvSpPr>
            <a:spLocks noGrp="1"/>
          </p:cNvSpPr>
          <p:nvPr>
            <p:ph type="body" sz="quarter" idx="17"/>
          </p:nvPr>
        </p:nvSpPr>
        <p:spPr>
          <a:xfrm>
            <a:off x="784861" y="1651540"/>
            <a:ext cx="10758099" cy="4327525"/>
          </a:xfrm>
        </p:spPr>
        <p:txBody>
          <a:bodyPr>
            <a:normAutofit/>
          </a:bodyPr>
          <a:lstStyle>
            <a:lvl1pPr marL="0" indent="0">
              <a:buNone/>
              <a:defRPr lang="en-US" sz="1100" b="1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843045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52160451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Orange Slide w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2"/>
            <a:ext cx="12192000" cy="6857999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4" name="Straight Connector 13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8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20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1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371549401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Pink Slide w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7244"/>
            <a:ext cx="12192000" cy="6850755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7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192025366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Blue Slide w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"/>
            <a:ext cx="12192000" cy="6830435"/>
          </a:xfrm>
          <a:prstGeom prst="rect">
            <a:avLst/>
          </a:prstGeom>
        </p:spPr>
      </p:pic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64004" y="67150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bg1"/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cxnSp>
        <p:nvCxnSpPr>
          <p:cNvPr id="11" name="Straight Connector 10"/>
          <p:cNvCxnSpPr/>
          <p:nvPr userDrawn="1"/>
        </p:nvCxnSpPr>
        <p:spPr>
          <a:xfrm>
            <a:off x="729595" y="6349689"/>
            <a:ext cx="10761521" cy="2026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7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9"/>
          </a:xfrm>
        </p:spPr>
        <p:txBody>
          <a:bodyPr>
            <a:normAutofit/>
          </a:bodyPr>
          <a:lstStyle>
            <a:lvl1pPr>
              <a:defRPr sz="2000">
                <a:solidFill>
                  <a:schemeClr val="bg1"/>
                </a:solidFill>
              </a:defRPr>
            </a:lvl1pPr>
            <a:lvl2pPr>
              <a:defRPr sz="1900">
                <a:solidFill>
                  <a:schemeClr val="bg1"/>
                </a:solidFill>
              </a:defRPr>
            </a:lvl2pPr>
            <a:lvl3pPr>
              <a:defRPr sz="1600">
                <a:solidFill>
                  <a:schemeClr val="bg1"/>
                </a:solidFill>
              </a:defRPr>
            </a:lvl3pPr>
            <a:lvl4pPr>
              <a:defRPr sz="1500">
                <a:solidFill>
                  <a:schemeClr val="bg1"/>
                </a:solidFill>
              </a:defRPr>
            </a:lvl4pPr>
            <a:lvl5pPr>
              <a:defRPr sz="15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8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3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201372886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6449046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096001" y="182880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6855230" y="2025133"/>
            <a:ext cx="4273145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6855779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855232" y="2733677"/>
            <a:ext cx="4273145" cy="3000375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0352152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23901" y="1839913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8635228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7"/>
            <a:ext cx="4960391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3" y="1565277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91974236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08252003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23901" y="3864944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5" y="4706582"/>
            <a:ext cx="5642841" cy="1300519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562725" y="3776246"/>
            <a:ext cx="5348288" cy="2230855"/>
          </a:xfrm>
        </p:spPr>
        <p:txBody>
          <a:bodyPr/>
          <a:lstStyle>
            <a:lvl1pPr marL="0" indent="0">
              <a:buFontTx/>
              <a:buNone/>
              <a:defRPr b="1" i="0" baseline="0"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1578514" y="3776245"/>
            <a:ext cx="4708525" cy="261939"/>
          </a:xfrm>
        </p:spPr>
        <p:txBody>
          <a:bodyPr>
            <a:noAutofit/>
          </a:bodyPr>
          <a:lstStyle>
            <a:lvl1pPr marL="0" indent="0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1577340" y="4062676"/>
            <a:ext cx="4708525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7731311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8952159" y="65087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692084891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8952159" y="65087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1" y="73812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5" y="732503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3" y="955775"/>
            <a:ext cx="3894067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795020" y="3321805"/>
            <a:ext cx="515939" cy="509588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/>
              <a:t>icon</a:t>
            </a:r>
          </a:p>
        </p:txBody>
      </p:sp>
      <p:sp>
        <p:nvSpPr>
          <p:cNvPr id="23" name="Picture Placeholder 4"/>
          <p:cNvSpPr>
            <a:spLocks noGrp="1"/>
          </p:cNvSpPr>
          <p:nvPr>
            <p:ph type="pic" sz="quarter" idx="17" hasCustomPrompt="1"/>
          </p:nvPr>
        </p:nvSpPr>
        <p:spPr>
          <a:xfrm>
            <a:off x="796616" y="1801350"/>
            <a:ext cx="515939" cy="509588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/>
              <a:t>icon</a:t>
            </a:r>
          </a:p>
        </p:txBody>
      </p:sp>
      <p:sp>
        <p:nvSpPr>
          <p:cNvPr id="24" name="Picture Placeholder 4"/>
          <p:cNvSpPr>
            <a:spLocks noGrp="1"/>
          </p:cNvSpPr>
          <p:nvPr>
            <p:ph type="pic" sz="quarter" idx="18" hasCustomPrompt="1"/>
          </p:nvPr>
        </p:nvSpPr>
        <p:spPr>
          <a:xfrm>
            <a:off x="789033" y="4749834"/>
            <a:ext cx="515939" cy="509588"/>
          </a:xfrm>
        </p:spPr>
        <p:txBody>
          <a:bodyPr>
            <a:normAutofit/>
          </a:bodyPr>
          <a:lstStyle>
            <a:lvl1pPr marL="0" indent="0">
              <a:buNone/>
              <a:defRPr sz="1100"/>
            </a:lvl1pPr>
          </a:lstStyle>
          <a:p>
            <a:r>
              <a:rPr lang="en-GB" dirty="0"/>
              <a:t>icon</a:t>
            </a:r>
          </a:p>
        </p:txBody>
      </p:sp>
      <p:sp>
        <p:nvSpPr>
          <p:cNvPr id="27" name="Text Placeholder 25"/>
          <p:cNvSpPr>
            <a:spLocks noGrp="1"/>
          </p:cNvSpPr>
          <p:nvPr>
            <p:ph type="body" sz="quarter" idx="20"/>
          </p:nvPr>
        </p:nvSpPr>
        <p:spPr>
          <a:xfrm>
            <a:off x="761128" y="3938037"/>
            <a:ext cx="4748400" cy="532800"/>
          </a:xfrm>
        </p:spPr>
        <p:txBody>
          <a:bodyPr>
            <a:noAutofit/>
          </a:bodyPr>
          <a:lstStyle>
            <a:lvl1pPr marL="0" indent="0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marL="0" lv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8" name="Text Placeholder 25"/>
          <p:cNvSpPr>
            <a:spLocks noGrp="1"/>
          </p:cNvSpPr>
          <p:nvPr>
            <p:ph type="body" sz="quarter" idx="21"/>
          </p:nvPr>
        </p:nvSpPr>
        <p:spPr>
          <a:xfrm>
            <a:off x="761128" y="5364131"/>
            <a:ext cx="4748400" cy="532800"/>
          </a:xfrm>
        </p:spPr>
        <p:txBody>
          <a:bodyPr>
            <a:noAutofit/>
          </a:bodyPr>
          <a:lstStyle>
            <a:lvl1pPr marL="0" indent="0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marL="0" lv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30" name="Text Placeholder 29"/>
          <p:cNvSpPr>
            <a:spLocks noGrp="1"/>
          </p:cNvSpPr>
          <p:nvPr>
            <p:ph type="body" sz="quarter" idx="22"/>
          </p:nvPr>
        </p:nvSpPr>
        <p:spPr>
          <a:xfrm>
            <a:off x="1404816" y="1795625"/>
            <a:ext cx="2343151" cy="542925"/>
          </a:xfrm>
        </p:spPr>
        <p:txBody>
          <a:bodyPr>
            <a:norm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29"/>
          <p:cNvSpPr>
            <a:spLocks noGrp="1"/>
          </p:cNvSpPr>
          <p:nvPr>
            <p:ph type="body" sz="quarter" idx="23"/>
          </p:nvPr>
        </p:nvSpPr>
        <p:spPr>
          <a:xfrm>
            <a:off x="1404816" y="3341790"/>
            <a:ext cx="2343151" cy="542925"/>
          </a:xfrm>
        </p:spPr>
        <p:txBody>
          <a:bodyPr>
            <a:norm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29"/>
          <p:cNvSpPr>
            <a:spLocks noGrp="1"/>
          </p:cNvSpPr>
          <p:nvPr>
            <p:ph type="body" sz="quarter" idx="24"/>
          </p:nvPr>
        </p:nvSpPr>
        <p:spPr>
          <a:xfrm>
            <a:off x="1404816" y="4712095"/>
            <a:ext cx="2343151" cy="542925"/>
          </a:xfrm>
        </p:spPr>
        <p:txBody>
          <a:bodyPr>
            <a:norm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5"/>
          <p:cNvSpPr>
            <a:spLocks noGrp="1"/>
          </p:cNvSpPr>
          <p:nvPr>
            <p:ph type="body" sz="quarter" idx="25"/>
          </p:nvPr>
        </p:nvSpPr>
        <p:spPr>
          <a:xfrm>
            <a:off x="761128" y="2383107"/>
            <a:ext cx="4748400" cy="532800"/>
          </a:xfrm>
        </p:spPr>
        <p:txBody>
          <a:bodyPr>
            <a:noAutofit/>
          </a:bodyPr>
          <a:lstStyle>
            <a:lvl1pPr marL="0" indent="0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marL="0" lv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0969021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3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00949258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ircle Portfolio 4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3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9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189" indent="0" algn="ctr">
              <a:buNone/>
              <a:defRPr b="1">
                <a:solidFill>
                  <a:schemeClr val="bg1"/>
                </a:solidFill>
              </a:defRPr>
            </a:lvl2pPr>
            <a:lvl3pPr marL="914377" indent="0" algn="ctr">
              <a:buNone/>
              <a:defRPr b="1">
                <a:solidFill>
                  <a:schemeClr val="bg1"/>
                </a:solidFill>
              </a:defRPr>
            </a:lvl3pPr>
            <a:lvl4pPr marL="1371566" indent="0" algn="ctr">
              <a:buNone/>
              <a:defRPr b="1">
                <a:solidFill>
                  <a:schemeClr val="bg1"/>
                </a:solidFill>
              </a:defRPr>
            </a:lvl4pPr>
            <a:lvl5pPr marL="1828754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2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0641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33822" y="5293123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3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8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3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5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5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1" y="5293125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2812990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10531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189" indent="0">
              <a:buNone/>
              <a:defRPr sz="1100" b="1">
                <a:solidFill>
                  <a:schemeClr val="bg1"/>
                </a:solidFill>
              </a:defRPr>
            </a:lvl2pPr>
            <a:lvl3pPr marL="914377" indent="0">
              <a:buNone/>
              <a:defRPr sz="1100" b="1">
                <a:solidFill>
                  <a:schemeClr val="bg1"/>
                </a:solidFill>
              </a:defRPr>
            </a:lvl3pPr>
            <a:lvl4pPr marL="1371566" indent="0">
              <a:buNone/>
              <a:defRPr sz="1100" b="1">
                <a:solidFill>
                  <a:schemeClr val="bg1"/>
                </a:solidFill>
              </a:defRPr>
            </a:lvl4pPr>
            <a:lvl5pPr marL="1828754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6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1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2393927" y="1858760"/>
            <a:ext cx="2743200" cy="2743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188664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9119797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1" y="1870957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1" y="3512178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1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1" y="1736400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9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9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9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5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5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3" y="3536657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3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6" y="1870957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6" y="3512178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6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940540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66625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3 Column Image #1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1" y="5206079"/>
            <a:ext cx="713657" cy="646331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4" y="5206079"/>
            <a:ext cx="713657" cy="646331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8" y="5206079"/>
            <a:ext cx="713657" cy="646331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60" y="533411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8" y="5161253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7" y="5417319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1" y="520848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61" y="546455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341332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7" y="1828811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811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266601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1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1" y="498645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1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1" y="468165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4" y="502247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3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4" y="471767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2" y="5036684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2" y="4731884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30" y="501331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30" y="4731884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Oval 32"/>
          <p:cNvSpPr/>
          <p:nvPr userDrawn="1"/>
        </p:nvSpPr>
        <p:spPr>
          <a:xfrm>
            <a:off x="4385150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7126578" y="398200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9868006" y="3983261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1616067" y="3916997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0599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1840728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4" y="1848844"/>
            <a:ext cx="2784803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9"/>
            <a:ext cx="2783659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1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41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1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901" y="2084865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1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901" y="4310285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409240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et Out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600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600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3978207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8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6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5" y="182664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6" y="182664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5" y="4000393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6" y="399824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7" y="399824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7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60" y="400013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6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5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7" y="548136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5" y="5698648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2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1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6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9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1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1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1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5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9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7" y="5636301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9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7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301637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28671542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f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1" y="182880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50" y="2025133"/>
            <a:ext cx="4273145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9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9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07828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80868359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723901" y="0"/>
            <a:ext cx="2625356" cy="342900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7" y="525146"/>
            <a:ext cx="2448243" cy="1427623"/>
          </a:xfrm>
        </p:spPr>
        <p:txBody>
          <a:bodyPr>
            <a:noAutofit/>
          </a:bodyPr>
          <a:lstStyle>
            <a:lvl1pPr marL="0" indent="0">
              <a:buNone/>
              <a:defRPr lang="en-US" sz="19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189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Font typeface="Arial" panose="020B0604020202020204" pitchFamily="34" charset="0"/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5943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131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320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509" indent="0"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7" y="1310113"/>
            <a:ext cx="2448243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189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377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566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754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23901" y="5267605"/>
            <a:ext cx="601577" cy="601577"/>
          </a:xfrm>
          <a:prstGeom prst="round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357309" y="5435314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357311" y="5121018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21435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ue Swirl Presentatio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87" y="0"/>
            <a:ext cx="12294000" cy="6919056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822324" y="2732090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4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4"/>
          </p:nvPr>
        </p:nvSpPr>
        <p:spPr>
          <a:xfrm>
            <a:off x="822325" y="3471863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9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2968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3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>
        <p:tmplLst>
          <p:tmpl lvl="1">
            <p:tnLst>
              <p:par>
                <p:cTn presetID="10" presetClass="entr" presetSubtype="0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afterEffect" nodePh="1">
                  <p:stCondLst>
                    <p:cond delay="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2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5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9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61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9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3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7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7" y="2349357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1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7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862915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501402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Picture Placeholder 36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3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27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6" y="401021"/>
            <a:ext cx="1346337" cy="731908"/>
          </a:xfrm>
          <a:prstGeom prst="rect">
            <a:avLst/>
          </a:prstGeom>
          <a:noFill/>
        </p:spPr>
      </p:pic>
      <p:sp>
        <p:nvSpPr>
          <p:cNvPr id="32" name="TextBox 31"/>
          <p:cNvSpPr txBox="1"/>
          <p:nvPr userDrawn="1"/>
        </p:nvSpPr>
        <p:spPr>
          <a:xfrm>
            <a:off x="1546614" y="3538411"/>
            <a:ext cx="3355407" cy="584776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3200" dirty="0">
                <a:solidFill>
                  <a:srgbClr val="F6F9FA"/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Presentation Title</a:t>
            </a:r>
          </a:p>
        </p:txBody>
      </p:sp>
      <p:sp>
        <p:nvSpPr>
          <p:cNvPr id="33" name="TextBox 32"/>
          <p:cNvSpPr txBox="1"/>
          <p:nvPr userDrawn="1"/>
        </p:nvSpPr>
        <p:spPr>
          <a:xfrm>
            <a:off x="1578513" y="3372767"/>
            <a:ext cx="1752399" cy="261608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1100" dirty="0">
                <a:solidFill>
                  <a:srgbClr val="F6F9FA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Subtitle or description</a:t>
            </a:r>
          </a:p>
        </p:txBody>
      </p:sp>
      <p:sp>
        <p:nvSpPr>
          <p:cNvPr id="34" name="Rounded Rectangle 10"/>
          <p:cNvSpPr/>
          <p:nvPr userDrawn="1"/>
        </p:nvSpPr>
        <p:spPr>
          <a:xfrm>
            <a:off x="723901" y="3447189"/>
            <a:ext cx="601577" cy="601577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Rectangle 34"/>
          <p:cNvSpPr/>
          <p:nvPr userDrawn="1"/>
        </p:nvSpPr>
        <p:spPr>
          <a:xfrm>
            <a:off x="1546615" y="4432804"/>
            <a:ext cx="7299673" cy="1412692"/>
          </a:xfrm>
          <a:prstGeom prst="rect">
            <a:avLst/>
          </a:prstGeom>
        </p:spPr>
        <p:txBody>
          <a:bodyPr wrap="square" lIns="91438" tIns="45719" rIns="91438" bIns="45719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100" dirty="0">
                <a:solidFill>
                  <a:srgbClr val="F6F9FA"/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Authoritatively cultivate out-of-the-box processes after emerging products. Efficiently fabricate front-end results after ubiquitous methodologies. Assertively monetize customer directed platforms vis-a-vis user-centric systems. </a:t>
            </a:r>
          </a:p>
          <a:p>
            <a:pPr defTabSz="914377">
              <a:lnSpc>
                <a:spcPct val="130000"/>
              </a:lnSpc>
            </a:pPr>
            <a:endParaRPr lang="en-US" sz="1100" b="1" dirty="0">
              <a:solidFill>
                <a:srgbClr val="F6F9FA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  <a:p>
            <a:pPr defTabSz="914377">
              <a:lnSpc>
                <a:spcPct val="130000"/>
              </a:lnSpc>
            </a:pPr>
            <a:r>
              <a:rPr lang="en-US" sz="1100" b="1" dirty="0">
                <a:solidFill>
                  <a:srgbClr val="F6F9FA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BY: SEAN HAMILTON</a:t>
            </a:r>
          </a:p>
          <a:p>
            <a:pPr defTabSz="914377">
              <a:lnSpc>
                <a:spcPct val="130000"/>
              </a:lnSpc>
            </a:pPr>
            <a:r>
              <a:rPr lang="en-US" sz="1100" b="1" dirty="0">
                <a:solidFill>
                  <a:srgbClr val="F6F9FA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DATE: JANUARY, 12, 2017</a:t>
            </a:r>
          </a:p>
        </p:txBody>
      </p:sp>
    </p:spTree>
    <p:extLst>
      <p:ext uri="{BB962C8B-B14F-4D97-AF65-F5344CB8AC3E}">
        <p14:creationId xmlns:p14="http://schemas.microsoft.com/office/powerpoint/2010/main" val="13908113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"/>
                            </p:stCondLst>
                            <p:childTnLst>
                              <p:par>
                                <p:cTn id="12" presetID="49" presetClass="entr" presetSubtype="0" decel="10000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2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9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4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3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3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00"/>
                            </p:stCondLst>
                            <p:childTnLst>
                              <p:par>
                                <p:cTn id="3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3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3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3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3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 build="p" animBg="1"/>
      <p:bldP spid="35" grpId="0" build="p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stiminio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723901"/>
            <a:ext cx="10744200" cy="54483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47293174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stimonial 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5"/>
          </p:nvPr>
        </p:nvSpPr>
        <p:spPr>
          <a:xfrm>
            <a:off x="638517" y="324144"/>
            <a:ext cx="10974705" cy="5889223"/>
          </a:xfrm>
        </p:spPr>
        <p:txBody>
          <a:bodyPr/>
          <a:lstStyle/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3090864" y="2341881"/>
            <a:ext cx="7259637" cy="3263265"/>
          </a:xfrm>
          <a:solidFill>
            <a:schemeClr val="tx1">
              <a:alpha val="90000"/>
            </a:schemeClr>
          </a:solidFill>
        </p:spPr>
        <p:txBody>
          <a:bodyPr anchor="ctr"/>
          <a:lstStyle>
            <a:lvl1pPr marL="0" indent="0" algn="ctr">
              <a:buNone/>
              <a:defRPr b="1" i="1">
                <a:solidFill>
                  <a:schemeClr val="bg1"/>
                </a:solidFill>
                <a:effectLst/>
                <a:latin typeface="+mn-lt"/>
              </a:defRPr>
            </a:lvl1pPr>
            <a:lvl2pPr marL="457189" indent="0" algn="ctr">
              <a:buNone/>
              <a:defRPr b="1">
                <a:solidFill>
                  <a:schemeClr val="bg1"/>
                </a:solidFill>
              </a:defRPr>
            </a:lvl2pPr>
            <a:lvl3pPr marL="914377" indent="0" algn="ctr">
              <a:buNone/>
              <a:defRPr b="1">
                <a:solidFill>
                  <a:schemeClr val="bg1"/>
                </a:solidFill>
              </a:defRPr>
            </a:lvl3pPr>
            <a:lvl4pPr marL="1371566" indent="0" algn="ctr">
              <a:buNone/>
              <a:defRPr b="1">
                <a:solidFill>
                  <a:schemeClr val="bg1"/>
                </a:solidFill>
              </a:defRPr>
            </a:lvl4pPr>
            <a:lvl5pPr marL="1828754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6" y="401021"/>
            <a:ext cx="1346337" cy="731908"/>
          </a:xfrm>
          <a:prstGeom prst="rect">
            <a:avLst/>
          </a:prstGeom>
          <a:noFill/>
        </p:spPr>
      </p:pic>
      <p:sp>
        <p:nvSpPr>
          <p:cNvPr id="6" name="Freeform 156"/>
          <p:cNvSpPr>
            <a:spLocks noEditPoints="1"/>
          </p:cNvSpPr>
          <p:nvPr userDrawn="1"/>
        </p:nvSpPr>
        <p:spPr bwMode="auto">
          <a:xfrm>
            <a:off x="1086622" y="3159893"/>
            <a:ext cx="1773284" cy="1535795"/>
          </a:xfrm>
          <a:custGeom>
            <a:avLst/>
            <a:gdLst>
              <a:gd name="T0" fmla="*/ 157 w 169"/>
              <a:gd name="T1" fmla="*/ 49 h 146"/>
              <a:gd name="T2" fmla="*/ 166 w 169"/>
              <a:gd name="T3" fmla="*/ 52 h 146"/>
              <a:gd name="T4" fmla="*/ 169 w 169"/>
              <a:gd name="T5" fmla="*/ 61 h 146"/>
              <a:gd name="T6" fmla="*/ 166 w 169"/>
              <a:gd name="T7" fmla="*/ 69 h 146"/>
              <a:gd name="T8" fmla="*/ 157 w 169"/>
              <a:gd name="T9" fmla="*/ 73 h 146"/>
              <a:gd name="T10" fmla="*/ 157 w 169"/>
              <a:gd name="T11" fmla="*/ 109 h 146"/>
              <a:gd name="T12" fmla="*/ 153 w 169"/>
              <a:gd name="T13" fmla="*/ 118 h 146"/>
              <a:gd name="T14" fmla="*/ 145 w 169"/>
              <a:gd name="T15" fmla="*/ 121 h 146"/>
              <a:gd name="T16" fmla="*/ 68 w 169"/>
              <a:gd name="T17" fmla="*/ 85 h 146"/>
              <a:gd name="T18" fmla="*/ 59 w 169"/>
              <a:gd name="T19" fmla="*/ 92 h 146"/>
              <a:gd name="T20" fmla="*/ 57 w 169"/>
              <a:gd name="T21" fmla="*/ 101 h 146"/>
              <a:gd name="T22" fmla="*/ 60 w 169"/>
              <a:gd name="T23" fmla="*/ 110 h 146"/>
              <a:gd name="T24" fmla="*/ 58 w 169"/>
              <a:gd name="T25" fmla="*/ 116 h 146"/>
              <a:gd name="T26" fmla="*/ 59 w 169"/>
              <a:gd name="T27" fmla="*/ 122 h 146"/>
              <a:gd name="T28" fmla="*/ 62 w 169"/>
              <a:gd name="T29" fmla="*/ 127 h 146"/>
              <a:gd name="T30" fmla="*/ 66 w 169"/>
              <a:gd name="T31" fmla="*/ 132 h 146"/>
              <a:gd name="T32" fmla="*/ 72 w 169"/>
              <a:gd name="T33" fmla="*/ 136 h 146"/>
              <a:gd name="T34" fmla="*/ 62 w 169"/>
              <a:gd name="T35" fmla="*/ 144 h 146"/>
              <a:gd name="T36" fmla="*/ 46 w 169"/>
              <a:gd name="T37" fmla="*/ 145 h 146"/>
              <a:gd name="T38" fmla="*/ 33 w 169"/>
              <a:gd name="T39" fmla="*/ 140 h 146"/>
              <a:gd name="T40" fmla="*/ 31 w 169"/>
              <a:gd name="T41" fmla="*/ 132 h 146"/>
              <a:gd name="T42" fmla="*/ 27 w 169"/>
              <a:gd name="T43" fmla="*/ 123 h 146"/>
              <a:gd name="T44" fmla="*/ 25 w 169"/>
              <a:gd name="T45" fmla="*/ 114 h 146"/>
              <a:gd name="T46" fmla="*/ 24 w 169"/>
              <a:gd name="T47" fmla="*/ 105 h 146"/>
              <a:gd name="T48" fmla="*/ 24 w 169"/>
              <a:gd name="T49" fmla="*/ 95 h 146"/>
              <a:gd name="T50" fmla="*/ 26 w 169"/>
              <a:gd name="T51" fmla="*/ 85 h 146"/>
              <a:gd name="T52" fmla="*/ 15 w 169"/>
              <a:gd name="T53" fmla="*/ 85 h 146"/>
              <a:gd name="T54" fmla="*/ 4 w 169"/>
              <a:gd name="T55" fmla="*/ 81 h 146"/>
              <a:gd name="T56" fmla="*/ 0 w 169"/>
              <a:gd name="T57" fmla="*/ 70 h 146"/>
              <a:gd name="T58" fmla="*/ 0 w 169"/>
              <a:gd name="T59" fmla="*/ 52 h 146"/>
              <a:gd name="T60" fmla="*/ 4 w 169"/>
              <a:gd name="T61" fmla="*/ 41 h 146"/>
              <a:gd name="T62" fmla="*/ 15 w 169"/>
              <a:gd name="T63" fmla="*/ 37 h 146"/>
              <a:gd name="T64" fmla="*/ 60 w 169"/>
              <a:gd name="T65" fmla="*/ 37 h 146"/>
              <a:gd name="T66" fmla="*/ 145 w 169"/>
              <a:gd name="T67" fmla="*/ 0 h 146"/>
              <a:gd name="T68" fmla="*/ 153 w 169"/>
              <a:gd name="T69" fmla="*/ 4 h 146"/>
              <a:gd name="T70" fmla="*/ 157 w 169"/>
              <a:gd name="T71" fmla="*/ 12 h 146"/>
              <a:gd name="T72" fmla="*/ 157 w 169"/>
              <a:gd name="T73" fmla="*/ 49 h 146"/>
              <a:gd name="T74" fmla="*/ 145 w 169"/>
              <a:gd name="T75" fmla="*/ 106 h 146"/>
              <a:gd name="T76" fmla="*/ 145 w 169"/>
              <a:gd name="T77" fmla="*/ 16 h 146"/>
              <a:gd name="T78" fmla="*/ 72 w 169"/>
              <a:gd name="T79" fmla="*/ 48 h 146"/>
              <a:gd name="T80" fmla="*/ 72 w 169"/>
              <a:gd name="T81" fmla="*/ 74 h 146"/>
              <a:gd name="T82" fmla="*/ 145 w 169"/>
              <a:gd name="T83" fmla="*/ 106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69" h="146">
                <a:moveTo>
                  <a:pt x="157" y="49"/>
                </a:moveTo>
                <a:cubicBezTo>
                  <a:pt x="160" y="49"/>
                  <a:pt x="163" y="50"/>
                  <a:pt x="166" y="52"/>
                </a:cubicBezTo>
                <a:cubicBezTo>
                  <a:pt x="168" y="55"/>
                  <a:pt x="169" y="58"/>
                  <a:pt x="169" y="61"/>
                </a:cubicBezTo>
                <a:cubicBezTo>
                  <a:pt x="169" y="64"/>
                  <a:pt x="168" y="67"/>
                  <a:pt x="166" y="69"/>
                </a:cubicBezTo>
                <a:cubicBezTo>
                  <a:pt x="163" y="72"/>
                  <a:pt x="160" y="73"/>
                  <a:pt x="157" y="73"/>
                </a:cubicBezTo>
                <a:cubicBezTo>
                  <a:pt x="157" y="109"/>
                  <a:pt x="157" y="109"/>
                  <a:pt x="157" y="109"/>
                </a:cubicBezTo>
                <a:cubicBezTo>
                  <a:pt x="157" y="113"/>
                  <a:pt x="156" y="115"/>
                  <a:pt x="153" y="118"/>
                </a:cubicBezTo>
                <a:cubicBezTo>
                  <a:pt x="151" y="120"/>
                  <a:pt x="148" y="121"/>
                  <a:pt x="145" y="121"/>
                </a:cubicBezTo>
                <a:cubicBezTo>
                  <a:pt x="119" y="99"/>
                  <a:pt x="93" y="88"/>
                  <a:pt x="68" y="85"/>
                </a:cubicBezTo>
                <a:cubicBezTo>
                  <a:pt x="64" y="87"/>
                  <a:pt x="62" y="89"/>
                  <a:pt x="59" y="92"/>
                </a:cubicBezTo>
                <a:cubicBezTo>
                  <a:pt x="57" y="95"/>
                  <a:pt x="56" y="98"/>
                  <a:pt x="57" y="101"/>
                </a:cubicBezTo>
                <a:cubicBezTo>
                  <a:pt x="57" y="105"/>
                  <a:pt x="58" y="107"/>
                  <a:pt x="60" y="110"/>
                </a:cubicBezTo>
                <a:cubicBezTo>
                  <a:pt x="59" y="112"/>
                  <a:pt x="58" y="114"/>
                  <a:pt x="58" y="116"/>
                </a:cubicBezTo>
                <a:cubicBezTo>
                  <a:pt x="58" y="118"/>
                  <a:pt x="58" y="120"/>
                  <a:pt x="59" y="122"/>
                </a:cubicBezTo>
                <a:cubicBezTo>
                  <a:pt x="59" y="123"/>
                  <a:pt x="60" y="125"/>
                  <a:pt x="62" y="127"/>
                </a:cubicBezTo>
                <a:cubicBezTo>
                  <a:pt x="63" y="129"/>
                  <a:pt x="65" y="130"/>
                  <a:pt x="66" y="132"/>
                </a:cubicBezTo>
                <a:cubicBezTo>
                  <a:pt x="68" y="133"/>
                  <a:pt x="70" y="134"/>
                  <a:pt x="72" y="136"/>
                </a:cubicBezTo>
                <a:cubicBezTo>
                  <a:pt x="70" y="140"/>
                  <a:pt x="67" y="143"/>
                  <a:pt x="62" y="144"/>
                </a:cubicBezTo>
                <a:cubicBezTo>
                  <a:pt x="57" y="146"/>
                  <a:pt x="51" y="146"/>
                  <a:pt x="46" y="145"/>
                </a:cubicBezTo>
                <a:cubicBezTo>
                  <a:pt x="40" y="144"/>
                  <a:pt x="36" y="143"/>
                  <a:pt x="33" y="140"/>
                </a:cubicBezTo>
                <a:cubicBezTo>
                  <a:pt x="33" y="139"/>
                  <a:pt x="32" y="136"/>
                  <a:pt x="31" y="132"/>
                </a:cubicBezTo>
                <a:cubicBezTo>
                  <a:pt x="29" y="128"/>
                  <a:pt x="28" y="125"/>
                  <a:pt x="27" y="123"/>
                </a:cubicBezTo>
                <a:cubicBezTo>
                  <a:pt x="27" y="121"/>
                  <a:pt x="26" y="118"/>
                  <a:pt x="25" y="114"/>
                </a:cubicBezTo>
                <a:cubicBezTo>
                  <a:pt x="24" y="111"/>
                  <a:pt x="24" y="107"/>
                  <a:pt x="24" y="105"/>
                </a:cubicBezTo>
                <a:cubicBezTo>
                  <a:pt x="24" y="102"/>
                  <a:pt x="24" y="99"/>
                  <a:pt x="24" y="95"/>
                </a:cubicBezTo>
                <a:cubicBezTo>
                  <a:pt x="25" y="92"/>
                  <a:pt x="25" y="88"/>
                  <a:pt x="26" y="85"/>
                </a:cubicBezTo>
                <a:cubicBezTo>
                  <a:pt x="15" y="85"/>
                  <a:pt x="15" y="85"/>
                  <a:pt x="15" y="85"/>
                </a:cubicBezTo>
                <a:cubicBezTo>
                  <a:pt x="11" y="85"/>
                  <a:pt x="7" y="84"/>
                  <a:pt x="4" y="81"/>
                </a:cubicBezTo>
                <a:cubicBezTo>
                  <a:pt x="1" y="78"/>
                  <a:pt x="0" y="74"/>
                  <a:pt x="0" y="70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8"/>
                  <a:pt x="1" y="44"/>
                  <a:pt x="4" y="41"/>
                </a:cubicBezTo>
                <a:cubicBezTo>
                  <a:pt x="7" y="38"/>
                  <a:pt x="11" y="37"/>
                  <a:pt x="15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88" y="37"/>
                  <a:pt x="116" y="25"/>
                  <a:pt x="145" y="0"/>
                </a:cubicBezTo>
                <a:cubicBezTo>
                  <a:pt x="148" y="0"/>
                  <a:pt x="151" y="2"/>
                  <a:pt x="153" y="4"/>
                </a:cubicBezTo>
                <a:cubicBezTo>
                  <a:pt x="156" y="6"/>
                  <a:pt x="157" y="9"/>
                  <a:pt x="157" y="12"/>
                </a:cubicBezTo>
                <a:lnTo>
                  <a:pt x="157" y="49"/>
                </a:lnTo>
                <a:close/>
                <a:moveTo>
                  <a:pt x="145" y="106"/>
                </a:moveTo>
                <a:cubicBezTo>
                  <a:pt x="145" y="16"/>
                  <a:pt x="145" y="16"/>
                  <a:pt x="145" y="16"/>
                </a:cubicBezTo>
                <a:cubicBezTo>
                  <a:pt x="120" y="35"/>
                  <a:pt x="96" y="45"/>
                  <a:pt x="72" y="48"/>
                </a:cubicBezTo>
                <a:cubicBezTo>
                  <a:pt x="72" y="74"/>
                  <a:pt x="72" y="74"/>
                  <a:pt x="72" y="74"/>
                </a:cubicBezTo>
                <a:cubicBezTo>
                  <a:pt x="96" y="76"/>
                  <a:pt x="120" y="87"/>
                  <a:pt x="145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38" tIns="45719" rIns="91438" bIns="45719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srgbClr val="58595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380066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1776536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9" y="4526280"/>
            <a:ext cx="5346047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762952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1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1" y="3429000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3" name="TextBox 12"/>
          <p:cNvSpPr txBox="1"/>
          <p:nvPr userDrawn="1"/>
        </p:nvSpPr>
        <p:spPr>
          <a:xfrm>
            <a:off x="1546616" y="829342"/>
            <a:ext cx="3942105" cy="584775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3200">
                <a:solidFill>
                  <a:srgbClr val="AAB2BD">
                    <a:lumMod val="50000"/>
                  </a:srgb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rPr>
              <a:t>4 Column Portfolio’s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1578514" y="663697"/>
            <a:ext cx="4007824" cy="261608"/>
          </a:xfrm>
          <a:prstGeom prst="rect">
            <a:avLst/>
          </a:prstGeom>
          <a:noFill/>
        </p:spPr>
        <p:txBody>
          <a:bodyPr wrap="none" lIns="91438" tIns="45719" rIns="91438" bIns="45719" rtlCol="0">
            <a:spAutoFit/>
          </a:bodyPr>
          <a:lstStyle/>
          <a:p>
            <a:pPr defTabSz="914377"/>
            <a:r>
              <a:rPr lang="en-US" sz="1100">
                <a:solidFill>
                  <a:srgbClr val="AAB2BD">
                    <a:lumMod val="75000"/>
                  </a:srgb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Appropriately fashion proactive architectures without.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23901" y="73812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20" name="Footer Placeholder 17"/>
          <p:cNvSpPr txBox="1">
            <a:spLocks/>
          </p:cNvSpPr>
          <p:nvPr userDrawn="1"/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Slide Number Placeholder 14"/>
          <p:cNvSpPr txBox="1">
            <a:spLocks/>
          </p:cNvSpPr>
          <p:nvPr userDrawn="1"/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4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4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5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4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5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2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01561510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6" name="Freeform 88"/>
          <p:cNvSpPr>
            <a:spLocks noEditPoints="1"/>
          </p:cNvSpPr>
          <p:nvPr userDrawn="1"/>
        </p:nvSpPr>
        <p:spPr bwMode="auto">
          <a:xfrm>
            <a:off x="7839624" y="4144347"/>
            <a:ext cx="214397" cy="216632"/>
          </a:xfrm>
          <a:custGeom>
            <a:avLst/>
            <a:gdLst>
              <a:gd name="T0" fmla="*/ 135 w 145"/>
              <a:gd name="T1" fmla="*/ 37 h 146"/>
              <a:gd name="T2" fmla="*/ 145 w 145"/>
              <a:gd name="T3" fmla="*/ 73 h 146"/>
              <a:gd name="T4" fmla="*/ 135 w 145"/>
              <a:gd name="T5" fmla="*/ 109 h 146"/>
              <a:gd name="T6" fmla="*/ 109 w 145"/>
              <a:gd name="T7" fmla="*/ 136 h 146"/>
              <a:gd name="T8" fmla="*/ 72 w 145"/>
              <a:gd name="T9" fmla="*/ 146 h 146"/>
              <a:gd name="T10" fmla="*/ 36 w 145"/>
              <a:gd name="T11" fmla="*/ 136 h 146"/>
              <a:gd name="T12" fmla="*/ 9 w 145"/>
              <a:gd name="T13" fmla="*/ 109 h 146"/>
              <a:gd name="T14" fmla="*/ 0 w 145"/>
              <a:gd name="T15" fmla="*/ 73 h 146"/>
              <a:gd name="T16" fmla="*/ 9 w 145"/>
              <a:gd name="T17" fmla="*/ 37 h 146"/>
              <a:gd name="T18" fmla="*/ 36 w 145"/>
              <a:gd name="T19" fmla="*/ 10 h 146"/>
              <a:gd name="T20" fmla="*/ 72 w 145"/>
              <a:gd name="T21" fmla="*/ 0 h 146"/>
              <a:gd name="T22" fmla="*/ 109 w 145"/>
              <a:gd name="T23" fmla="*/ 10 h 146"/>
              <a:gd name="T24" fmla="*/ 135 w 145"/>
              <a:gd name="T25" fmla="*/ 37 h 146"/>
              <a:gd name="T26" fmla="*/ 121 w 145"/>
              <a:gd name="T27" fmla="*/ 58 h 146"/>
              <a:gd name="T28" fmla="*/ 119 w 145"/>
              <a:gd name="T29" fmla="*/ 53 h 146"/>
              <a:gd name="T30" fmla="*/ 111 w 145"/>
              <a:gd name="T31" fmla="*/ 45 h 146"/>
              <a:gd name="T32" fmla="*/ 107 w 145"/>
              <a:gd name="T33" fmla="*/ 43 h 146"/>
              <a:gd name="T34" fmla="*/ 102 w 145"/>
              <a:gd name="T35" fmla="*/ 45 h 146"/>
              <a:gd name="T36" fmla="*/ 64 w 145"/>
              <a:gd name="T37" fmla="*/ 83 h 146"/>
              <a:gd name="T38" fmla="*/ 42 w 145"/>
              <a:gd name="T39" fmla="*/ 62 h 146"/>
              <a:gd name="T40" fmla="*/ 38 w 145"/>
              <a:gd name="T41" fmla="*/ 60 h 146"/>
              <a:gd name="T42" fmla="*/ 34 w 145"/>
              <a:gd name="T43" fmla="*/ 62 h 146"/>
              <a:gd name="T44" fmla="*/ 25 w 145"/>
              <a:gd name="T45" fmla="*/ 70 h 146"/>
              <a:gd name="T46" fmla="*/ 24 w 145"/>
              <a:gd name="T47" fmla="*/ 75 h 146"/>
              <a:gd name="T48" fmla="*/ 25 w 145"/>
              <a:gd name="T49" fmla="*/ 79 h 146"/>
              <a:gd name="T50" fmla="*/ 59 w 145"/>
              <a:gd name="T51" fmla="*/ 113 h 146"/>
              <a:gd name="T52" fmla="*/ 64 w 145"/>
              <a:gd name="T53" fmla="*/ 115 h 146"/>
              <a:gd name="T54" fmla="*/ 68 w 145"/>
              <a:gd name="T55" fmla="*/ 113 h 146"/>
              <a:gd name="T56" fmla="*/ 119 w 145"/>
              <a:gd name="T57" fmla="*/ 62 h 146"/>
              <a:gd name="T58" fmla="*/ 121 w 145"/>
              <a:gd name="T59" fmla="*/ 5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46">
                <a:moveTo>
                  <a:pt x="135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5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5" y="146"/>
                  <a:pt x="72" y="146"/>
                </a:cubicBezTo>
                <a:cubicBezTo>
                  <a:pt x="59" y="146"/>
                  <a:pt x="47" y="142"/>
                  <a:pt x="36" y="136"/>
                </a:cubicBezTo>
                <a:cubicBezTo>
                  <a:pt x="25" y="129"/>
                  <a:pt x="16" y="121"/>
                  <a:pt x="9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9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59" y="0"/>
                  <a:pt x="72" y="0"/>
                </a:cubicBezTo>
                <a:cubicBezTo>
                  <a:pt x="85" y="0"/>
                  <a:pt x="98" y="4"/>
                  <a:pt x="109" y="10"/>
                </a:cubicBezTo>
                <a:cubicBezTo>
                  <a:pt x="120" y="17"/>
                  <a:pt x="129" y="25"/>
                  <a:pt x="135" y="37"/>
                </a:cubicBezTo>
                <a:close/>
                <a:moveTo>
                  <a:pt x="121" y="58"/>
                </a:moveTo>
                <a:cubicBezTo>
                  <a:pt x="121" y="56"/>
                  <a:pt x="121" y="54"/>
                  <a:pt x="119" y="53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0" y="44"/>
                  <a:pt x="108" y="43"/>
                  <a:pt x="107" y="43"/>
                </a:cubicBezTo>
                <a:cubicBezTo>
                  <a:pt x="105" y="43"/>
                  <a:pt x="103" y="44"/>
                  <a:pt x="102" y="45"/>
                </a:cubicBezTo>
                <a:cubicBezTo>
                  <a:pt x="64" y="83"/>
                  <a:pt x="64" y="83"/>
                  <a:pt x="64" y="83"/>
                </a:cubicBezTo>
                <a:cubicBezTo>
                  <a:pt x="42" y="62"/>
                  <a:pt x="42" y="62"/>
                  <a:pt x="42" y="62"/>
                </a:cubicBezTo>
                <a:cubicBezTo>
                  <a:pt x="41" y="61"/>
                  <a:pt x="40" y="60"/>
                  <a:pt x="38" y="60"/>
                </a:cubicBezTo>
                <a:cubicBezTo>
                  <a:pt x="36" y="60"/>
                  <a:pt x="35" y="61"/>
                  <a:pt x="34" y="62"/>
                </a:cubicBezTo>
                <a:cubicBezTo>
                  <a:pt x="25" y="70"/>
                  <a:pt x="25" y="70"/>
                  <a:pt x="25" y="70"/>
                </a:cubicBezTo>
                <a:cubicBezTo>
                  <a:pt x="24" y="72"/>
                  <a:pt x="24" y="73"/>
                  <a:pt x="24" y="75"/>
                </a:cubicBezTo>
                <a:cubicBezTo>
                  <a:pt x="24" y="76"/>
                  <a:pt x="24" y="78"/>
                  <a:pt x="25" y="79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61" y="114"/>
                  <a:pt x="62" y="115"/>
                  <a:pt x="64" y="115"/>
                </a:cubicBezTo>
                <a:cubicBezTo>
                  <a:pt x="65" y="115"/>
                  <a:pt x="67" y="114"/>
                  <a:pt x="68" y="113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1" y="61"/>
                  <a:pt x="121" y="59"/>
                  <a:pt x="121" y="5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38" tIns="45719" rIns="91438" bIns="45719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srgbClr val="58595B"/>
              </a:solidFill>
            </a:endParaRPr>
          </a:p>
        </p:txBody>
      </p:sp>
      <p:sp>
        <p:nvSpPr>
          <p:cNvPr id="18" name="Freeform 88"/>
          <p:cNvSpPr>
            <a:spLocks noEditPoints="1"/>
          </p:cNvSpPr>
          <p:nvPr userDrawn="1"/>
        </p:nvSpPr>
        <p:spPr bwMode="auto">
          <a:xfrm>
            <a:off x="7839624" y="4866859"/>
            <a:ext cx="214397" cy="216632"/>
          </a:xfrm>
          <a:custGeom>
            <a:avLst/>
            <a:gdLst>
              <a:gd name="T0" fmla="*/ 135 w 145"/>
              <a:gd name="T1" fmla="*/ 37 h 146"/>
              <a:gd name="T2" fmla="*/ 145 w 145"/>
              <a:gd name="T3" fmla="*/ 73 h 146"/>
              <a:gd name="T4" fmla="*/ 135 w 145"/>
              <a:gd name="T5" fmla="*/ 109 h 146"/>
              <a:gd name="T6" fmla="*/ 109 w 145"/>
              <a:gd name="T7" fmla="*/ 136 h 146"/>
              <a:gd name="T8" fmla="*/ 72 w 145"/>
              <a:gd name="T9" fmla="*/ 146 h 146"/>
              <a:gd name="T10" fmla="*/ 36 w 145"/>
              <a:gd name="T11" fmla="*/ 136 h 146"/>
              <a:gd name="T12" fmla="*/ 9 w 145"/>
              <a:gd name="T13" fmla="*/ 109 h 146"/>
              <a:gd name="T14" fmla="*/ 0 w 145"/>
              <a:gd name="T15" fmla="*/ 73 h 146"/>
              <a:gd name="T16" fmla="*/ 9 w 145"/>
              <a:gd name="T17" fmla="*/ 37 h 146"/>
              <a:gd name="T18" fmla="*/ 36 w 145"/>
              <a:gd name="T19" fmla="*/ 10 h 146"/>
              <a:gd name="T20" fmla="*/ 72 w 145"/>
              <a:gd name="T21" fmla="*/ 0 h 146"/>
              <a:gd name="T22" fmla="*/ 109 w 145"/>
              <a:gd name="T23" fmla="*/ 10 h 146"/>
              <a:gd name="T24" fmla="*/ 135 w 145"/>
              <a:gd name="T25" fmla="*/ 37 h 146"/>
              <a:gd name="T26" fmla="*/ 121 w 145"/>
              <a:gd name="T27" fmla="*/ 58 h 146"/>
              <a:gd name="T28" fmla="*/ 119 w 145"/>
              <a:gd name="T29" fmla="*/ 53 h 146"/>
              <a:gd name="T30" fmla="*/ 111 w 145"/>
              <a:gd name="T31" fmla="*/ 45 h 146"/>
              <a:gd name="T32" fmla="*/ 107 w 145"/>
              <a:gd name="T33" fmla="*/ 43 h 146"/>
              <a:gd name="T34" fmla="*/ 102 w 145"/>
              <a:gd name="T35" fmla="*/ 45 h 146"/>
              <a:gd name="T36" fmla="*/ 64 w 145"/>
              <a:gd name="T37" fmla="*/ 83 h 146"/>
              <a:gd name="T38" fmla="*/ 42 w 145"/>
              <a:gd name="T39" fmla="*/ 62 h 146"/>
              <a:gd name="T40" fmla="*/ 38 w 145"/>
              <a:gd name="T41" fmla="*/ 60 h 146"/>
              <a:gd name="T42" fmla="*/ 34 w 145"/>
              <a:gd name="T43" fmla="*/ 62 h 146"/>
              <a:gd name="T44" fmla="*/ 25 w 145"/>
              <a:gd name="T45" fmla="*/ 70 h 146"/>
              <a:gd name="T46" fmla="*/ 24 w 145"/>
              <a:gd name="T47" fmla="*/ 75 h 146"/>
              <a:gd name="T48" fmla="*/ 25 w 145"/>
              <a:gd name="T49" fmla="*/ 79 h 146"/>
              <a:gd name="T50" fmla="*/ 59 w 145"/>
              <a:gd name="T51" fmla="*/ 113 h 146"/>
              <a:gd name="T52" fmla="*/ 64 w 145"/>
              <a:gd name="T53" fmla="*/ 115 h 146"/>
              <a:gd name="T54" fmla="*/ 68 w 145"/>
              <a:gd name="T55" fmla="*/ 113 h 146"/>
              <a:gd name="T56" fmla="*/ 119 w 145"/>
              <a:gd name="T57" fmla="*/ 62 h 146"/>
              <a:gd name="T58" fmla="*/ 121 w 145"/>
              <a:gd name="T59" fmla="*/ 5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46">
                <a:moveTo>
                  <a:pt x="135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5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5" y="146"/>
                  <a:pt x="72" y="146"/>
                </a:cubicBezTo>
                <a:cubicBezTo>
                  <a:pt x="59" y="146"/>
                  <a:pt x="47" y="142"/>
                  <a:pt x="36" y="136"/>
                </a:cubicBezTo>
                <a:cubicBezTo>
                  <a:pt x="25" y="129"/>
                  <a:pt x="16" y="121"/>
                  <a:pt x="9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9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59" y="0"/>
                  <a:pt x="72" y="0"/>
                </a:cubicBezTo>
                <a:cubicBezTo>
                  <a:pt x="85" y="0"/>
                  <a:pt x="98" y="4"/>
                  <a:pt x="109" y="10"/>
                </a:cubicBezTo>
                <a:cubicBezTo>
                  <a:pt x="120" y="17"/>
                  <a:pt x="129" y="25"/>
                  <a:pt x="135" y="37"/>
                </a:cubicBezTo>
                <a:close/>
                <a:moveTo>
                  <a:pt x="121" y="58"/>
                </a:moveTo>
                <a:cubicBezTo>
                  <a:pt x="121" y="56"/>
                  <a:pt x="121" y="54"/>
                  <a:pt x="119" y="53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0" y="44"/>
                  <a:pt x="108" y="43"/>
                  <a:pt x="107" y="43"/>
                </a:cubicBezTo>
                <a:cubicBezTo>
                  <a:pt x="105" y="43"/>
                  <a:pt x="103" y="44"/>
                  <a:pt x="102" y="45"/>
                </a:cubicBezTo>
                <a:cubicBezTo>
                  <a:pt x="64" y="83"/>
                  <a:pt x="64" y="83"/>
                  <a:pt x="64" y="83"/>
                </a:cubicBezTo>
                <a:cubicBezTo>
                  <a:pt x="42" y="62"/>
                  <a:pt x="42" y="62"/>
                  <a:pt x="42" y="62"/>
                </a:cubicBezTo>
                <a:cubicBezTo>
                  <a:pt x="41" y="61"/>
                  <a:pt x="40" y="60"/>
                  <a:pt x="38" y="60"/>
                </a:cubicBezTo>
                <a:cubicBezTo>
                  <a:pt x="36" y="60"/>
                  <a:pt x="35" y="61"/>
                  <a:pt x="34" y="62"/>
                </a:cubicBezTo>
                <a:cubicBezTo>
                  <a:pt x="25" y="70"/>
                  <a:pt x="25" y="70"/>
                  <a:pt x="25" y="70"/>
                </a:cubicBezTo>
                <a:cubicBezTo>
                  <a:pt x="24" y="72"/>
                  <a:pt x="24" y="73"/>
                  <a:pt x="24" y="75"/>
                </a:cubicBezTo>
                <a:cubicBezTo>
                  <a:pt x="24" y="76"/>
                  <a:pt x="24" y="78"/>
                  <a:pt x="25" y="79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61" y="114"/>
                  <a:pt x="62" y="115"/>
                  <a:pt x="64" y="115"/>
                </a:cubicBezTo>
                <a:cubicBezTo>
                  <a:pt x="65" y="115"/>
                  <a:pt x="67" y="114"/>
                  <a:pt x="68" y="113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1" y="61"/>
                  <a:pt x="121" y="59"/>
                  <a:pt x="121" y="5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38" tIns="45719" rIns="91438" bIns="45719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srgbClr val="58595B"/>
              </a:solidFill>
            </a:endParaRPr>
          </a:p>
        </p:txBody>
      </p:sp>
      <p:sp>
        <p:nvSpPr>
          <p:cNvPr id="20" name="Freeform 88"/>
          <p:cNvSpPr>
            <a:spLocks noEditPoints="1"/>
          </p:cNvSpPr>
          <p:nvPr userDrawn="1"/>
        </p:nvSpPr>
        <p:spPr bwMode="auto">
          <a:xfrm>
            <a:off x="7839624" y="5589371"/>
            <a:ext cx="214397" cy="216632"/>
          </a:xfrm>
          <a:custGeom>
            <a:avLst/>
            <a:gdLst>
              <a:gd name="T0" fmla="*/ 135 w 145"/>
              <a:gd name="T1" fmla="*/ 37 h 146"/>
              <a:gd name="T2" fmla="*/ 145 w 145"/>
              <a:gd name="T3" fmla="*/ 73 h 146"/>
              <a:gd name="T4" fmla="*/ 135 w 145"/>
              <a:gd name="T5" fmla="*/ 109 h 146"/>
              <a:gd name="T6" fmla="*/ 109 w 145"/>
              <a:gd name="T7" fmla="*/ 136 h 146"/>
              <a:gd name="T8" fmla="*/ 72 w 145"/>
              <a:gd name="T9" fmla="*/ 146 h 146"/>
              <a:gd name="T10" fmla="*/ 36 w 145"/>
              <a:gd name="T11" fmla="*/ 136 h 146"/>
              <a:gd name="T12" fmla="*/ 9 w 145"/>
              <a:gd name="T13" fmla="*/ 109 h 146"/>
              <a:gd name="T14" fmla="*/ 0 w 145"/>
              <a:gd name="T15" fmla="*/ 73 h 146"/>
              <a:gd name="T16" fmla="*/ 9 w 145"/>
              <a:gd name="T17" fmla="*/ 37 h 146"/>
              <a:gd name="T18" fmla="*/ 36 w 145"/>
              <a:gd name="T19" fmla="*/ 10 h 146"/>
              <a:gd name="T20" fmla="*/ 72 w 145"/>
              <a:gd name="T21" fmla="*/ 0 h 146"/>
              <a:gd name="T22" fmla="*/ 109 w 145"/>
              <a:gd name="T23" fmla="*/ 10 h 146"/>
              <a:gd name="T24" fmla="*/ 135 w 145"/>
              <a:gd name="T25" fmla="*/ 37 h 146"/>
              <a:gd name="T26" fmla="*/ 121 w 145"/>
              <a:gd name="T27" fmla="*/ 58 h 146"/>
              <a:gd name="T28" fmla="*/ 119 w 145"/>
              <a:gd name="T29" fmla="*/ 53 h 146"/>
              <a:gd name="T30" fmla="*/ 111 w 145"/>
              <a:gd name="T31" fmla="*/ 45 h 146"/>
              <a:gd name="T32" fmla="*/ 107 w 145"/>
              <a:gd name="T33" fmla="*/ 43 h 146"/>
              <a:gd name="T34" fmla="*/ 102 w 145"/>
              <a:gd name="T35" fmla="*/ 45 h 146"/>
              <a:gd name="T36" fmla="*/ 64 w 145"/>
              <a:gd name="T37" fmla="*/ 83 h 146"/>
              <a:gd name="T38" fmla="*/ 42 w 145"/>
              <a:gd name="T39" fmla="*/ 62 h 146"/>
              <a:gd name="T40" fmla="*/ 38 w 145"/>
              <a:gd name="T41" fmla="*/ 60 h 146"/>
              <a:gd name="T42" fmla="*/ 34 w 145"/>
              <a:gd name="T43" fmla="*/ 62 h 146"/>
              <a:gd name="T44" fmla="*/ 25 w 145"/>
              <a:gd name="T45" fmla="*/ 70 h 146"/>
              <a:gd name="T46" fmla="*/ 24 w 145"/>
              <a:gd name="T47" fmla="*/ 75 h 146"/>
              <a:gd name="T48" fmla="*/ 25 w 145"/>
              <a:gd name="T49" fmla="*/ 79 h 146"/>
              <a:gd name="T50" fmla="*/ 59 w 145"/>
              <a:gd name="T51" fmla="*/ 113 h 146"/>
              <a:gd name="T52" fmla="*/ 64 w 145"/>
              <a:gd name="T53" fmla="*/ 115 h 146"/>
              <a:gd name="T54" fmla="*/ 68 w 145"/>
              <a:gd name="T55" fmla="*/ 113 h 146"/>
              <a:gd name="T56" fmla="*/ 119 w 145"/>
              <a:gd name="T57" fmla="*/ 62 h 146"/>
              <a:gd name="T58" fmla="*/ 121 w 145"/>
              <a:gd name="T59" fmla="*/ 58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5" h="146">
                <a:moveTo>
                  <a:pt x="135" y="37"/>
                </a:moveTo>
                <a:cubicBezTo>
                  <a:pt x="142" y="48"/>
                  <a:pt x="145" y="60"/>
                  <a:pt x="145" y="73"/>
                </a:cubicBezTo>
                <a:cubicBezTo>
                  <a:pt x="145" y="86"/>
                  <a:pt x="142" y="98"/>
                  <a:pt x="135" y="109"/>
                </a:cubicBezTo>
                <a:cubicBezTo>
                  <a:pt x="129" y="121"/>
                  <a:pt x="120" y="129"/>
                  <a:pt x="109" y="136"/>
                </a:cubicBezTo>
                <a:cubicBezTo>
                  <a:pt x="98" y="142"/>
                  <a:pt x="85" y="146"/>
                  <a:pt x="72" y="146"/>
                </a:cubicBezTo>
                <a:cubicBezTo>
                  <a:pt x="59" y="146"/>
                  <a:pt x="47" y="142"/>
                  <a:pt x="36" y="136"/>
                </a:cubicBezTo>
                <a:cubicBezTo>
                  <a:pt x="25" y="129"/>
                  <a:pt x="16" y="121"/>
                  <a:pt x="9" y="109"/>
                </a:cubicBezTo>
                <a:cubicBezTo>
                  <a:pt x="3" y="98"/>
                  <a:pt x="0" y="86"/>
                  <a:pt x="0" y="73"/>
                </a:cubicBezTo>
                <a:cubicBezTo>
                  <a:pt x="0" y="60"/>
                  <a:pt x="3" y="48"/>
                  <a:pt x="9" y="37"/>
                </a:cubicBezTo>
                <a:cubicBezTo>
                  <a:pt x="16" y="25"/>
                  <a:pt x="25" y="17"/>
                  <a:pt x="36" y="10"/>
                </a:cubicBezTo>
                <a:cubicBezTo>
                  <a:pt x="47" y="4"/>
                  <a:pt x="59" y="0"/>
                  <a:pt x="72" y="0"/>
                </a:cubicBezTo>
                <a:cubicBezTo>
                  <a:pt x="85" y="0"/>
                  <a:pt x="98" y="4"/>
                  <a:pt x="109" y="10"/>
                </a:cubicBezTo>
                <a:cubicBezTo>
                  <a:pt x="120" y="17"/>
                  <a:pt x="129" y="25"/>
                  <a:pt x="135" y="37"/>
                </a:cubicBezTo>
                <a:close/>
                <a:moveTo>
                  <a:pt x="121" y="58"/>
                </a:moveTo>
                <a:cubicBezTo>
                  <a:pt x="121" y="56"/>
                  <a:pt x="121" y="54"/>
                  <a:pt x="119" y="53"/>
                </a:cubicBezTo>
                <a:cubicBezTo>
                  <a:pt x="111" y="45"/>
                  <a:pt x="111" y="45"/>
                  <a:pt x="111" y="45"/>
                </a:cubicBezTo>
                <a:cubicBezTo>
                  <a:pt x="110" y="44"/>
                  <a:pt x="108" y="43"/>
                  <a:pt x="107" y="43"/>
                </a:cubicBezTo>
                <a:cubicBezTo>
                  <a:pt x="105" y="43"/>
                  <a:pt x="103" y="44"/>
                  <a:pt x="102" y="45"/>
                </a:cubicBezTo>
                <a:cubicBezTo>
                  <a:pt x="64" y="83"/>
                  <a:pt x="64" y="83"/>
                  <a:pt x="64" y="83"/>
                </a:cubicBezTo>
                <a:cubicBezTo>
                  <a:pt x="42" y="62"/>
                  <a:pt x="42" y="62"/>
                  <a:pt x="42" y="62"/>
                </a:cubicBezTo>
                <a:cubicBezTo>
                  <a:pt x="41" y="61"/>
                  <a:pt x="40" y="60"/>
                  <a:pt x="38" y="60"/>
                </a:cubicBezTo>
                <a:cubicBezTo>
                  <a:pt x="36" y="60"/>
                  <a:pt x="35" y="61"/>
                  <a:pt x="34" y="62"/>
                </a:cubicBezTo>
                <a:cubicBezTo>
                  <a:pt x="25" y="70"/>
                  <a:pt x="25" y="70"/>
                  <a:pt x="25" y="70"/>
                </a:cubicBezTo>
                <a:cubicBezTo>
                  <a:pt x="24" y="72"/>
                  <a:pt x="24" y="73"/>
                  <a:pt x="24" y="75"/>
                </a:cubicBezTo>
                <a:cubicBezTo>
                  <a:pt x="24" y="76"/>
                  <a:pt x="24" y="78"/>
                  <a:pt x="25" y="79"/>
                </a:cubicBezTo>
                <a:cubicBezTo>
                  <a:pt x="59" y="113"/>
                  <a:pt x="59" y="113"/>
                  <a:pt x="59" y="113"/>
                </a:cubicBezTo>
                <a:cubicBezTo>
                  <a:pt x="61" y="114"/>
                  <a:pt x="62" y="115"/>
                  <a:pt x="64" y="115"/>
                </a:cubicBezTo>
                <a:cubicBezTo>
                  <a:pt x="65" y="115"/>
                  <a:pt x="67" y="114"/>
                  <a:pt x="68" y="113"/>
                </a:cubicBezTo>
                <a:cubicBezTo>
                  <a:pt x="119" y="62"/>
                  <a:pt x="119" y="62"/>
                  <a:pt x="119" y="62"/>
                </a:cubicBezTo>
                <a:cubicBezTo>
                  <a:pt x="121" y="61"/>
                  <a:pt x="121" y="59"/>
                  <a:pt x="121" y="5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38" tIns="45719" rIns="91438" bIns="45719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en-US">
              <a:solidFill>
                <a:srgbClr val="58595B"/>
              </a:solidFill>
            </a:endParaRP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9" cy="166669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249685" y="4089771"/>
            <a:ext cx="3573508" cy="509661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255781" y="4772524"/>
            <a:ext cx="3573508" cy="509661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264925" y="5467468"/>
            <a:ext cx="3573508" cy="509661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30063077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ortfolio #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3500138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1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4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6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6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377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0831500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67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9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9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6110085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84888" y="4560887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84888" y="723899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16975" y="2644775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16975" y="738187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31679753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7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8" y="4561899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7" y="4255077"/>
            <a:ext cx="2595619" cy="306823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2" y="4567995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1" y="4261173"/>
            <a:ext cx="2595619" cy="306823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6" y="4549707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9" y="4270317"/>
            <a:ext cx="2595619" cy="306823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1"/>
            <a:ext cx="356993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6" y="4681653"/>
            <a:ext cx="3533341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5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7" y="4672509"/>
            <a:ext cx="3524193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189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5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189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6877581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9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9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9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7332316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5" y="1828801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311614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Pos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1828800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842915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3 Colum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609849" y="18288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95800" y="1828798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7560039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1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0803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244106060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9410201" y="1647909"/>
            <a:ext cx="2132759" cy="338137"/>
          </a:xfrm>
        </p:spPr>
        <p:txBody>
          <a:bodyPr>
            <a:norm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1pPr>
            <a:lvl4pPr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9404101" y="1897888"/>
            <a:ext cx="2787900" cy="519113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6"/>
          </p:nvPr>
        </p:nvSpPr>
        <p:spPr>
          <a:xfrm>
            <a:off x="9410637" y="2437955"/>
            <a:ext cx="2178000" cy="2073600"/>
          </a:xfrm>
        </p:spPr>
        <p:txBody>
          <a:bodyPr>
            <a:norm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19"/>
          <p:cNvSpPr>
            <a:spLocks noGrp="1"/>
          </p:cNvSpPr>
          <p:nvPr>
            <p:ph type="body" sz="quarter" idx="17"/>
          </p:nvPr>
        </p:nvSpPr>
        <p:spPr>
          <a:xfrm>
            <a:off x="9410700" y="4714875"/>
            <a:ext cx="2178051" cy="254000"/>
          </a:xfrm>
        </p:spPr>
        <p:txBody>
          <a:bodyPr>
            <a:normAutofit/>
          </a:bodyPr>
          <a:lstStyle>
            <a:lvl1pPr marL="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9"/>
          <p:cNvSpPr>
            <a:spLocks noGrp="1"/>
          </p:cNvSpPr>
          <p:nvPr>
            <p:ph type="body" sz="quarter" idx="18"/>
          </p:nvPr>
        </p:nvSpPr>
        <p:spPr>
          <a:xfrm>
            <a:off x="9410637" y="4949120"/>
            <a:ext cx="2178051" cy="254000"/>
          </a:xfrm>
        </p:spPr>
        <p:txBody>
          <a:bodyPr>
            <a:norm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5" name="Footer Placeholder 4"/>
          <p:cNvSpPr txBox="1">
            <a:spLocks/>
          </p:cNvSpPr>
          <p:nvPr userDrawn="1"/>
        </p:nvSpPr>
        <p:spPr>
          <a:xfrm>
            <a:off x="60803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30056436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8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0" y="3283266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03633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8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0" y="3283266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2" name="Rectangle 11"/>
          <p:cNvSpPr/>
          <p:nvPr userDrawn="1"/>
        </p:nvSpPr>
        <p:spPr>
          <a:xfrm>
            <a:off x="3693041" y="1828801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5" y="1828801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9" y="1828801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3" y="1828801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7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41" y="644369"/>
            <a:ext cx="4805921" cy="390383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1" y="888858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9" y="3970635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1" y="3347382"/>
            <a:ext cx="1290639" cy="461665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r" defTabSz="914377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3" y="3722984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189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4" y="5399883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6" y="4776630"/>
            <a:ext cx="1290639" cy="461665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algn="r" defTabSz="914377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8" y="5152232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189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5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2"/>
            <a:ext cx="1290639" cy="461665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defTabSz="914377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5" y="3888420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189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189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377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56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754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5" y="4785837"/>
            <a:ext cx="1290639" cy="461665"/>
          </a:xfrm>
          <a:prstGeom prst="rect">
            <a:avLst/>
          </a:prstGeom>
          <a:noFill/>
        </p:spPr>
        <p:txBody>
          <a:bodyPr wrap="square" lIns="91438" tIns="45719" rIns="91438" bIns="45719" rtlCol="0">
            <a:spAutoFit/>
          </a:bodyPr>
          <a:lstStyle/>
          <a:p>
            <a:pPr defTabSz="914377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6" y="5174475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189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377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56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754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546224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916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7" y="4320763"/>
            <a:ext cx="10904443" cy="1698047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560061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801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9" y="3298937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250561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6" y="2000250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7"/>
            <a:ext cx="5161848" cy="4731695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8121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40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7"/>
            <a:ext cx="5161848" cy="4731695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9153071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6" y="1828801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232066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9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7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081567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557601" y="2063751"/>
            <a:ext cx="4481512" cy="336708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55030" y="1845615"/>
            <a:ext cx="5886657" cy="420431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468823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038600" y="2000252"/>
            <a:ext cx="4114800" cy="2486025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64571" y="1748088"/>
            <a:ext cx="4662860" cy="4274288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056942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952874" y="2020889"/>
            <a:ext cx="4351339" cy="27003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64156" y="1828801"/>
            <a:ext cx="6863688" cy="3840052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4925165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7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1" y="1969099"/>
            <a:ext cx="4114800" cy="2486025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19541" y="1716937"/>
            <a:ext cx="4662860" cy="4274288"/>
          </a:xfrm>
          <a:prstGeom prst="rect">
            <a:avLst/>
          </a:prstGeom>
        </p:spPr>
      </p:pic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4" y="436458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1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2" y="55728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19" rIns="91438" bIns="45719" rtlCol="0" anchor="ctr"/>
          <a:lstStyle/>
          <a:p>
            <a:pPr algn="ctr" defTabSz="914377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816371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1" y="1344614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49056979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06375987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55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35360" y="6341832"/>
            <a:ext cx="2844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pPr defTabSz="1219170"/>
            <a:fld id="{60945565-A030-4F80-ABBB-9D8070E5C629}" type="datetimeFigureOut">
              <a:rPr lang="en-GB" sz="2400" smtClean="0">
                <a:solidFill>
                  <a:prstClr val="black">
                    <a:tint val="75000"/>
                  </a:prstClr>
                </a:solidFill>
              </a:rPr>
              <a:pPr defTabSz="1219170"/>
              <a:t>19/10/2017</a:t>
            </a:fld>
            <a:endParaRPr lang="en-GB" sz="2400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780951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3492141501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49264148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667183692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83105296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817978325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7583983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39664996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1443921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671087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31" y="4515815"/>
            <a:ext cx="5642841" cy="1491311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91" y="3776245"/>
            <a:ext cx="5646177" cy="261939"/>
          </a:xfrm>
        </p:spPr>
        <p:txBody>
          <a:bodyPr>
            <a:noAutofit/>
          </a:bodyPr>
          <a:lstStyle>
            <a:lvl1pPr marL="0" indent="0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20" y="4062683"/>
            <a:ext cx="5647351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85807005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7987771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0521654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85526908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33588328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3284009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34483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7629920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592496887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4001304224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31913400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149576112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316138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2540746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88804863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76573202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33829859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31395211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468586766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10922720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8253474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9558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6381714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26" y="738145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0" y="732505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9" y="955776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20" y="1788161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288602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95309655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5744924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868615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79088027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160259917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28928002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405822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16651626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116887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184769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59030106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726489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51062700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488976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292282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4709034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96473812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4141206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8486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70326492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658297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60"/>
            <a:ext cx="5334000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6799288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47612728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407573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1864100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0176328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69689683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09584444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7541340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615851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7363814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612458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60"/>
            <a:ext cx="5334000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57067819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770518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56107381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1487446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21816936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9645687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89770829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6757592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5951047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32309840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185500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46" y="182881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51" y="2025133"/>
            <a:ext cx="4273145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9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41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6253911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96781698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5777847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804841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13180826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896854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7514672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571656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6773702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902161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1568447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4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60"/>
            <a:ext cx="2762187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530695262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1052574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56695809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15052877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9118263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25127031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2088794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9516318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8876431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59633952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103681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723" y="1810539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5" y="1492860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7" y="2692400"/>
            <a:ext cx="2898603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9186055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6391722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021888461"/>
              </p:ext>
            </p:extLst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7781494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508967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 defTabSz="914400">
              <a:lnSpc>
                <a:spcPct val="130000"/>
              </a:lnSpc>
            </a:pP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 defTabSz="914400">
              <a:lnSpc>
                <a:spcPct val="130000"/>
              </a:lnSpc>
            </a:pPr>
            <a:r>
              <a:rPr lang="en-US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sz="1800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pPr defTabSz="914400"/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pPr defTabSz="914400"/>
            <a:r>
              <a:rPr lang="en-GB" sz="1400" dirty="0">
                <a:solidFill>
                  <a:srgbClr val="58595B"/>
                </a:solidFill>
              </a:rPr>
              <a:t/>
            </a:r>
            <a:br>
              <a:rPr lang="en-GB" sz="1400" dirty="0">
                <a:solidFill>
                  <a:srgbClr val="58595B"/>
                </a:solidFill>
              </a:rPr>
            </a:b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4364315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8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defTabSz="914400">
              <a:lnSpc>
                <a:spcPct val="130000"/>
              </a:lnSpc>
              <a:defRPr/>
            </a:pPr>
            <a:r>
              <a:rPr lang="en-GB" sz="14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4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7367374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3671736076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</a:pP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4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9420517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78491364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3242332785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54244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3" y="2699639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3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60"/>
            <a:ext cx="5053068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21763979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3650616459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3441216433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610290012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669100432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01471704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4093902735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5831874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36156114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62691131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496789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401" y="4873753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504" y="5129817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1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901" y="5004193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5024" y="5260257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92587337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135961462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78048437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017752206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09485315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72101944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84940422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70512218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473686652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775909833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45844258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81"/>
            <a:ext cx="601448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81"/>
            <a:ext cx="671979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9" y="5206081"/>
            <a:ext cx="671979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85" y="533411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9" y="5161253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9" y="5417319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3" y="520848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83" y="546455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307313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5075926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03313131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239629543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3182022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9404402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27342948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511514231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8210525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1838016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13199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131093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7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7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1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8" y="4561925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7" y="4255102"/>
            <a:ext cx="2595619" cy="306823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3" y="4568021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1" y="4261198"/>
            <a:ext cx="2595619" cy="306823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7" y="4549733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9" y="4270342"/>
            <a:ext cx="2595619" cy="306823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1"/>
            <a:ext cx="356993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6" y="4681653"/>
            <a:ext cx="3533341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5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922" y="4672509"/>
            <a:ext cx="3524193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5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96196428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0643165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7926783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406428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794767422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4220146196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77634004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4644027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633761816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8398043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4182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00" y="498645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1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700" y="468165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59" y="502247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3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59" y="471767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47" y="5036684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47" y="473188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55" y="501331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55" y="473188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94129343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5399383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872851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3947782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86713565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1107972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5573926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75542918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03761880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1038272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148566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611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611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7773803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8939837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34113952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17532447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921730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97753008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67040226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5368660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34038416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5066785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6436870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48"/>
            <a:ext cx="2395243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40" y="1458248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374300938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4424155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4149603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62637145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64350305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978263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99255300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5702538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55007152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97826811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1423481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3" y="1458248"/>
            <a:ext cx="5467604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48"/>
            <a:ext cx="2395243" cy="4405991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40" y="1458248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4097663122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6343574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7551913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94333169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38825320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9711482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78083663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36378309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7452384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5220398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15452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6" y="1458235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3936620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52211988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362401310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97810094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4243448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3060311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5500344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0835110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62245456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7605565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0036083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601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601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98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6" y="1458235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8504918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19281571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392828325"/>
              </p:ext>
            </p:extLst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76168037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729628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 defTabSz="914400">
              <a:lnSpc>
                <a:spcPct val="130000"/>
              </a:lnSpc>
            </a:pP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 defTabSz="914400">
              <a:lnSpc>
                <a:spcPct val="130000"/>
              </a:lnSpc>
            </a:pPr>
            <a:r>
              <a:rPr lang="en-US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sz="1800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pPr defTabSz="914400"/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pPr defTabSz="914400"/>
            <a:r>
              <a:rPr lang="en-GB" sz="1400" dirty="0">
                <a:solidFill>
                  <a:srgbClr val="58595B"/>
                </a:solidFill>
              </a:rPr>
              <a:t/>
            </a:r>
            <a:br>
              <a:rPr lang="en-GB" sz="1400" dirty="0">
                <a:solidFill>
                  <a:srgbClr val="58595B"/>
                </a:solidFill>
              </a:rPr>
            </a:b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2021482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8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defTabSz="914400">
              <a:lnSpc>
                <a:spcPct val="130000"/>
              </a:lnSpc>
              <a:defRPr/>
            </a:pPr>
            <a:r>
              <a:rPr lang="en-GB" sz="14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4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34491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560731537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</a:pP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4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5913328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7626541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1832030276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8319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9" y="1458248"/>
            <a:ext cx="2395243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48"/>
            <a:ext cx="2395243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050023978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3074665750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1140409979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110125157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443847160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660902370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195851947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11577471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x-none"/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x-none"/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97612639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75300913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2539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381358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3902029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2445911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570363039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497639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14956537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534228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30785097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868594496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563564953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8571346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9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6963" indent="0" algn="ctr">
              <a:buNone/>
              <a:defRPr b="1">
                <a:solidFill>
                  <a:schemeClr val="bg1"/>
                </a:solidFill>
              </a:defRPr>
            </a:lvl2pPr>
            <a:lvl3pPr marL="913946" indent="0" algn="ctr">
              <a:buNone/>
              <a:defRPr b="1">
                <a:solidFill>
                  <a:schemeClr val="bg1"/>
                </a:solidFill>
              </a:defRPr>
            </a:lvl3pPr>
            <a:lvl4pPr marL="1370920" indent="0" algn="ctr">
              <a:buNone/>
              <a:defRPr b="1">
                <a:solidFill>
                  <a:schemeClr val="bg1"/>
                </a:solidFill>
              </a:defRPr>
            </a:lvl4pPr>
            <a:lvl5pPr marL="1827893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2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3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98" y="5293123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3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9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3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1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52295457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1871977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16129226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81031093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4148308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1695094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579967831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186748873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60959726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34424156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chemeClr val="accent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233958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8" y="3693055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8" y="3378756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8" y="4447061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94095819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9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500" b="1">
                <a:solidFill>
                  <a:schemeClr val="bg1"/>
                </a:solidFill>
              </a:defRPr>
            </a:lvl1pPr>
            <a:lvl2pPr marL="456963" indent="0" algn="ctr">
              <a:buNone/>
              <a:defRPr b="1">
                <a:solidFill>
                  <a:schemeClr val="bg1"/>
                </a:solidFill>
              </a:defRPr>
            </a:lvl2pPr>
            <a:lvl3pPr marL="913946" indent="0" algn="ctr">
              <a:buNone/>
              <a:defRPr b="1">
                <a:solidFill>
                  <a:schemeClr val="bg1"/>
                </a:solidFill>
              </a:defRPr>
            </a:lvl3pPr>
            <a:lvl4pPr marL="1370920" indent="0" algn="ctr">
              <a:buNone/>
              <a:defRPr b="1">
                <a:solidFill>
                  <a:schemeClr val="bg1"/>
                </a:solidFill>
              </a:defRPr>
            </a:lvl4pPr>
            <a:lvl5pPr marL="1827893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900" y="5053597"/>
            <a:ext cx="10904443" cy="396875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7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31893883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4810950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68956550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4076642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3810032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35630426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5332720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2862907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569578218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3004843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403814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500" b="1">
                <a:solidFill>
                  <a:schemeClr val="bg1"/>
                </a:solidFill>
              </a:defRPr>
            </a:lvl1pPr>
            <a:lvl2pPr marL="456963" indent="0">
              <a:buNone/>
              <a:defRPr sz="1100" b="1">
                <a:solidFill>
                  <a:schemeClr val="bg1"/>
                </a:solidFill>
              </a:defRPr>
            </a:lvl2pPr>
            <a:lvl3pPr marL="913946" indent="0">
              <a:buNone/>
              <a:defRPr sz="1100" b="1">
                <a:solidFill>
                  <a:schemeClr val="bg1"/>
                </a:solidFill>
              </a:defRPr>
            </a:lvl3pPr>
            <a:lvl4pPr marL="1370920" indent="0">
              <a:buNone/>
              <a:defRPr sz="1100" b="1">
                <a:solidFill>
                  <a:schemeClr val="bg1"/>
                </a:solidFill>
              </a:defRPr>
            </a:lvl4pPr>
            <a:lvl5pPr marL="1827893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7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1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925057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6805985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47343710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317692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4595227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33681525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 dirty="0">
              <a:solidFill>
                <a:schemeClr val="bg1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7447909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80565194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92487973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63454946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5003130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3" y="1870959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3" y="3512179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3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2" y="1736401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61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60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81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61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7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7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5" y="3536657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5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7" y="1870959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7" y="3512179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7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06555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1640381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13563227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54478092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6861685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95020976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32308299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4074827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20403408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2643088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287260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51" y="3529486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96" y="3521468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51" y="3529486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32" y="3529486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51" y="3529485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6" y="5730142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708" y="5722137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40" y="5730142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59" y="5730142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59" y="5730141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07003335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51992181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93936743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313819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77047771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0931824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chemeClr val="accent1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chemeClr val="tx2">
                  <a:lumMod val="75000"/>
                </a:schemeClr>
              </a:solidFill>
              <a:latin typeface="Helvetica" panose="020B0604020202020204" pitchFamily="34" charset="0"/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chemeClr val="tx2">
                  <a:lumMod val="75000"/>
                </a:schemeClr>
              </a:solidFill>
              <a:latin typeface="Helvetica" panose="020B0604020202020204" pitchFamily="34" charset="0"/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34820894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71987447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99426506"/>
      </p:ext>
    </p:extLst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10278479"/>
      </p:ext>
    </p:extLst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403133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51" y="3529486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96" y="3521468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51" y="3529486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32" y="3529486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51" y="3529485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7" y="4245646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83"/>
            <a:ext cx="10904443" cy="1464735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85444951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77786202"/>
      </p:ext>
    </p:extLst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8119265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67732906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97703210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7196514"/>
      </p:ext>
    </p:extLst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333284275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36937401"/>
      </p:ext>
    </p:extLst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0231676"/>
      </p:ext>
    </p:extLst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6519293"/>
      </p:ext>
    </p:extLst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250074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4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2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87" y="2185835"/>
            <a:ext cx="328671" cy="230295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 sz="3200" dirty="0">
              <a:solidFill>
                <a:schemeClr val="bg1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47" y="5019676"/>
            <a:ext cx="3548063" cy="457581"/>
          </a:xfrm>
        </p:spPr>
        <p:txBody>
          <a:bodyPr/>
          <a:lstStyle>
            <a:lvl1pPr marL="0" indent="0">
              <a:buNone/>
              <a:defRPr lang="en-US" sz="19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91" y="5495165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4" y="2195513"/>
            <a:ext cx="9582151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6963" indent="0">
              <a:buNone/>
              <a:defRPr>
                <a:solidFill>
                  <a:schemeClr val="bg1"/>
                </a:solidFill>
              </a:defRPr>
            </a:lvl2pPr>
            <a:lvl3pPr marL="913946" indent="0">
              <a:buNone/>
              <a:defRPr>
                <a:solidFill>
                  <a:schemeClr val="bg1"/>
                </a:solidFill>
              </a:defRPr>
            </a:lvl3pPr>
            <a:lvl4pPr marL="1370920" indent="0">
              <a:buNone/>
              <a:defRPr>
                <a:solidFill>
                  <a:schemeClr val="bg1"/>
                </a:solidFill>
              </a:defRPr>
            </a:lvl4pPr>
            <a:lvl5pPr marL="182789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97012643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76361067"/>
      </p:ext>
    </p:extLst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40250928"/>
      </p:ext>
    </p:extLst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00093076"/>
      </p:ext>
    </p:extLst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4780072"/>
      </p:ext>
    </p:extLst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2447886"/>
      </p:ext>
    </p:extLst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33228905"/>
      </p:ext>
    </p:extLst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60937174"/>
      </p:ext>
    </p:extLst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52744498"/>
      </p:ext>
    </p:extLst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41229671"/>
      </p:ext>
    </p:extLst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804948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9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7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5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7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7" y="4000393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7" y="399824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9" y="399824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9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61" y="400013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9" y="33548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9" y="569379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7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5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7" y="548136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5" y="5698649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3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3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7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9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3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1" y="3346873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3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1" y="566747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9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7" y="5636301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9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7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19566803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8300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EA1D53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3B21D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30894887"/>
      </p:ext>
    </p:extLst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/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83435785"/>
      </p:ext>
    </p:extLst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9540478"/>
      </p:ext>
    </p:extLst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>
              <a:lnSpc>
                <a:spcPct val="130000"/>
              </a:lnSpc>
            </a:pPr>
            <a:r>
              <a:rPr lang="en-GB" sz="1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bg1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bg1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chemeClr val="bg1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>
              <a:lnSpc>
                <a:spcPct val="130000"/>
              </a:lnSpc>
            </a:pPr>
            <a:r>
              <a:rPr lang="en-US" sz="1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ON PREMISE MEASUREMENT</a:t>
            </a:r>
            <a:r>
              <a:rPr lang="en-GB" sz="1800" kern="12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 SERVICES </a:t>
            </a:r>
            <a:r>
              <a:rPr lang="en-GB" sz="1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(OPM™) </a:t>
            </a:r>
            <a:endParaRPr lang="en-US" sz="1800" kern="1200" dirty="0">
              <a:solidFill>
                <a:schemeClr val="tx2">
                  <a:lumMod val="75000"/>
                </a:schemeClr>
              </a:solidFill>
              <a:latin typeface="Franklin Gothic Demi Cond" panose="020B0706030402020204" pitchFamily="34" charset="0"/>
              <a:ea typeface="Roboto" panose="02000000000000000000" pitchFamily="2" charset="0"/>
              <a:cs typeface="+mn-cs"/>
            </a:endParaRPr>
          </a:p>
          <a:p>
            <a:pPr rtl="0"/>
            <a:r>
              <a: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Provides complete and</a:t>
            </a:r>
            <a:r>
              <a:rPr lang="en-GB" sz="1400" kern="1200" baseline="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accurate view of </a:t>
            </a:r>
            <a:r>
              <a: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the on</a:t>
            </a:r>
            <a:r>
              <a:rPr lang="en-GB" sz="1400" kern="1200" baseline="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premise</a:t>
            </a:r>
            <a:r>
              <a: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market and category/brand performance.</a:t>
            </a:r>
          </a:p>
          <a:p>
            <a:r>
              <a:rPr lang="en-GB" sz="1400" dirty="0"/>
              <a:t/>
            </a:r>
            <a:br>
              <a:rPr lang="en-GB" sz="1400" dirty="0"/>
            </a:br>
            <a:r>
              <a:rPr lang="en-GB" sz="1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chemeClr val="tx2">
                  <a:lumMod val="7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612584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/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4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kumimoji="0" lang="en-GB" sz="1400" b="1" i="0" u="none" strike="noStrike" kern="0" cap="none" spc="0" normalizeH="0" baseline="0" noProof="0" dirty="0">
                <a:ln>
                  <a:noFill/>
                </a:ln>
                <a:solidFill>
                  <a:srgbClr val="EA1D53"/>
                </a:solidFill>
                <a:effectLst/>
                <a:uLnTx/>
                <a:uFillTx/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Understand how your products and the market is performing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Understand which sectors are driving growth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8255839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to produce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to provide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3273644473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Optimize business strategy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Develop new products, services and/or innovations to attract and retain customers 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en-GB" sz="14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r" defTabSz="91440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Measure performance</a:t>
            </a:r>
            <a:r>
              <a:rPr lang="en-US" sz="14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,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 t</a:t>
            </a:r>
            <a:r>
              <a:rPr lang="en-GB" sz="1400" b="1" kern="0" dirty="0" err="1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1514064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34975929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67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67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67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67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667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1571049517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/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02014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4" y="1848844"/>
            <a:ext cx="2784803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9" y="2104911"/>
            <a:ext cx="2783659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3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66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2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911" y="2084867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2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911" y="4310287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62680925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Company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Market measurement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Expansion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Joint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venture partnership </a:t>
            </a: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with Nielsen, who withdraws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from market and transfers</a:t>
            </a: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all ‘On-Premise’ clients</a:t>
            </a:r>
            <a:r>
              <a:rPr kumimoji="0" lang="en-GB" sz="1200" b="0" i="0" u="none" strike="noStrike" kern="0" cap="none" spc="0" normalizeH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 to CGA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International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Growth into France in 2014 and the US in 2016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Transformation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solidFill>
                  <a:srgbClr val="732C84"/>
                </a:solidFill>
              </a:ln>
              <a:solidFill>
                <a:srgbClr val="7030A0"/>
              </a:solidFill>
              <a:effectLst/>
              <a:uLnTx/>
              <a:uFillTx/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" panose="02000000000000000000" pitchFamily="2" charset="0"/>
              </a:rPr>
              <a:t>Peach Acquisition</a:t>
            </a:r>
          </a:p>
          <a:p>
            <a:pPr marL="0" marR="0" lvl="0" indent="0" algn="ctr" defTabSz="914354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srgbClr val="AAB2BD">
                  <a:lumMod val="75000"/>
                </a:srgb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marL="0" marR="0" lvl="0" indent="0" algn="ctr" defTabSz="91435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3005514033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8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8"/>
            <a:ext cx="5220000" cy="3918079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900"/>
            </a:lvl2pPr>
            <a:lvl3pPr>
              <a:defRPr sz="1600"/>
            </a:lvl3pPr>
            <a:lvl4pPr>
              <a:defRPr sz="1500"/>
            </a:lvl4pPr>
            <a:lvl5pPr>
              <a:defRPr sz="15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7" y="1683164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4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9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3987674819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474924829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596388245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8" y="3693055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8" y="3378756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8" y="4447061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40963362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7" y="525152"/>
            <a:ext cx="2448243" cy="1427623"/>
          </a:xfrm>
        </p:spPr>
        <p:txBody>
          <a:bodyPr>
            <a:noAutofit/>
          </a:bodyPr>
          <a:lstStyle>
            <a:lvl1pPr marL="0" indent="0">
              <a:buNone/>
              <a:defRPr lang="en-US" sz="19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Font typeface="Arial" panose="020B0604020202020204" pitchFamily="34" charset="0"/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4878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1838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198800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5763" indent="0"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7" y="1310119"/>
            <a:ext cx="2448243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3946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092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7893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800" y="5284867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800" y="4970571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639712304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10" y="2229298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5" y="2229298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8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501" y="2911789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7" y="2229298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3" y="2134517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3" y="856197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5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80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5006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66" y="4876193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91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02275212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7" y="2674092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1" y="2674092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7" y="2674092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7" y="2674092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9" y="2674092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9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x-none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9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3" y="3324317"/>
            <a:ext cx="425835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9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9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x-none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36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85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84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86"/>
            <a:ext cx="3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7" y="2306086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3" y="5208485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83" y="5464551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5" y="5068277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518" y="5324343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5" y="5116073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38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5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223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9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53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5213096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3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80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94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66" y="4876193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79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1343826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384985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9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9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1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6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4552745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2"/>
            <a:ext cx="6148388" cy="40068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4214671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3" y="1770262"/>
            <a:ext cx="6148388" cy="40068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0959064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7"/>
            <a:ext cx="4960391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3" y="1565277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632511895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7" y="1828811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811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1506069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2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5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9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61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9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3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7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7" y="2349357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1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7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9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5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96130247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67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9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9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72238157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916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7" y="4320763"/>
            <a:ext cx="10904443" cy="1698047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6386120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499444283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31" y="4515815"/>
            <a:ext cx="5642841" cy="1491311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91" y="3776245"/>
            <a:ext cx="5646177" cy="261939"/>
          </a:xfrm>
        </p:spPr>
        <p:txBody>
          <a:bodyPr>
            <a:noAutofit/>
          </a:bodyPr>
          <a:lstStyle>
            <a:lvl1pPr marL="0" indent="0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20" y="4062683"/>
            <a:ext cx="5647351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773605784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1939915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9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6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49" y="1828815"/>
            <a:ext cx="5697539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11431861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26" y="738145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0" y="732505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9" y="955776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20" y="1788161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860990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2523107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60"/>
            <a:ext cx="5334000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18761149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60"/>
            <a:ext cx="5334000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3696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46" y="1828819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51" y="2025133"/>
            <a:ext cx="4273145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9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41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62561726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4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60"/>
            <a:ext cx="2762187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828460978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1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723" y="1810539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5" y="1492860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7" y="2692400"/>
            <a:ext cx="2898603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196023367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3" y="2699639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3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60"/>
            <a:ext cx="5053068" cy="4652319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41080842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401" y="4873753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504" y="5129817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1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901" y="5004193"/>
            <a:ext cx="32829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5024" y="5260257"/>
            <a:ext cx="32816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50942209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1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81"/>
            <a:ext cx="601448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81"/>
            <a:ext cx="671979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9" y="5206081"/>
            <a:ext cx="671979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85" y="533411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9" y="5161253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9" y="5417319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3" y="5208485"/>
            <a:ext cx="267401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83" y="5464551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03442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7" y="525152"/>
            <a:ext cx="2448243" cy="1427623"/>
          </a:xfrm>
        </p:spPr>
        <p:txBody>
          <a:bodyPr>
            <a:noAutofit/>
          </a:bodyPr>
          <a:lstStyle>
            <a:lvl1pPr marL="0" indent="0">
              <a:buNone/>
              <a:defRPr lang="en-US" sz="19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Font typeface="Arial" panose="020B0604020202020204" pitchFamily="34" charset="0"/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4878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1838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198800" indent="0">
              <a:buNone/>
              <a:defRPr lang="en-US" sz="19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5763" indent="0">
              <a:buNone/>
              <a:defRPr lang="en-GB" sz="19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7" y="1310119"/>
            <a:ext cx="2448243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3946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092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7893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800" y="5284867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800" y="4970571"/>
            <a:ext cx="5114925" cy="30003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6391304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54" y="4526280"/>
            <a:ext cx="5346047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2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45135054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7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7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1" y="1828800"/>
            <a:ext cx="3538539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8" y="4561925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7" y="4255102"/>
            <a:ext cx="2595619" cy="306823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3" y="4568021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1" y="4261198"/>
            <a:ext cx="2595619" cy="306823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7" y="4549733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9" y="4270342"/>
            <a:ext cx="2595619" cy="306823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1"/>
            <a:ext cx="3569932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6" y="4681653"/>
            <a:ext cx="3533341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5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922" y="4672509"/>
            <a:ext cx="3524193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5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72539445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00" y="498645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1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700" y="468165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59" y="502247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3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59" y="4717677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47" y="5036684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47" y="473188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55" y="5013316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55" y="4731885"/>
            <a:ext cx="2527239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9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67527029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611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611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739845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48"/>
            <a:ext cx="2395243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40" y="1458248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584032511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3" y="1458248"/>
            <a:ext cx="5467604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48"/>
            <a:ext cx="2395243" cy="4405991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40" y="1458248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884030102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6" y="1458235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59418162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601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601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600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98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6" y="1458235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8673360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48"/>
            <a:ext cx="2706688" cy="4405991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9" y="1458248"/>
            <a:ext cx="2395243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48"/>
            <a:ext cx="2395243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793049391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650782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9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6963" indent="0" algn="ctr">
              <a:buNone/>
              <a:defRPr b="1">
                <a:solidFill>
                  <a:schemeClr val="bg1"/>
                </a:solidFill>
              </a:defRPr>
            </a:lvl2pPr>
            <a:lvl3pPr marL="913946" indent="0" algn="ctr">
              <a:buNone/>
              <a:defRPr b="1">
                <a:solidFill>
                  <a:schemeClr val="bg1"/>
                </a:solidFill>
              </a:defRPr>
            </a:lvl3pPr>
            <a:lvl4pPr marL="1370920" indent="0" algn="ctr">
              <a:buNone/>
              <a:defRPr b="1">
                <a:solidFill>
                  <a:schemeClr val="bg1"/>
                </a:solidFill>
              </a:defRPr>
            </a:lvl4pPr>
            <a:lvl5pPr marL="1827893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2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3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98" y="5293123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3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9" y="5037057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3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1" y="5293150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778801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54" y="4526280"/>
            <a:ext cx="5346047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2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3" y="1855791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1334914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5" y="1851549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7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3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9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500" b="1">
                <a:solidFill>
                  <a:schemeClr val="bg1"/>
                </a:solidFill>
              </a:defRPr>
            </a:lvl1pPr>
            <a:lvl2pPr marL="456963" indent="0" algn="ctr">
              <a:buNone/>
              <a:defRPr b="1">
                <a:solidFill>
                  <a:schemeClr val="bg1"/>
                </a:solidFill>
              </a:defRPr>
            </a:lvl2pPr>
            <a:lvl3pPr marL="913946" indent="0" algn="ctr">
              <a:buNone/>
              <a:defRPr b="1">
                <a:solidFill>
                  <a:schemeClr val="bg1"/>
                </a:solidFill>
              </a:defRPr>
            </a:lvl3pPr>
            <a:lvl4pPr marL="1370920" indent="0" algn="ctr">
              <a:buNone/>
              <a:defRPr b="1">
                <a:solidFill>
                  <a:schemeClr val="bg1"/>
                </a:solidFill>
              </a:defRPr>
            </a:lvl4pPr>
            <a:lvl5pPr marL="1827893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900" y="5053597"/>
            <a:ext cx="10904443" cy="396875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7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26932095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500" b="1">
                <a:solidFill>
                  <a:schemeClr val="bg1"/>
                </a:solidFill>
              </a:defRPr>
            </a:lvl1pPr>
            <a:lvl2pPr marL="456963" indent="0">
              <a:buNone/>
              <a:defRPr sz="1100" b="1">
                <a:solidFill>
                  <a:schemeClr val="bg1"/>
                </a:solidFill>
              </a:defRPr>
            </a:lvl2pPr>
            <a:lvl3pPr marL="913946" indent="0">
              <a:buNone/>
              <a:defRPr sz="1100" b="1">
                <a:solidFill>
                  <a:schemeClr val="bg1"/>
                </a:solidFill>
              </a:defRPr>
            </a:lvl3pPr>
            <a:lvl4pPr marL="1370920" indent="0">
              <a:buNone/>
              <a:defRPr sz="1100" b="1">
                <a:solidFill>
                  <a:schemeClr val="bg1"/>
                </a:solidFill>
              </a:defRPr>
            </a:lvl4pPr>
            <a:lvl5pPr marL="1827893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7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1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6754345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3" y="1870959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3" y="3512179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3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2" y="1736401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61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60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81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61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7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7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5" y="3536657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5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7" y="1870959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7" y="3512179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7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8603935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51" y="3529486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96" y="3521468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51" y="3529486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32" y="3529486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51" y="3529485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6" y="5730142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708" y="5722137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40" y="5730142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59" y="5730142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59" y="5730141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38244359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51" y="3529486"/>
            <a:ext cx="1352551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96" y="3521468"/>
            <a:ext cx="1352551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51" y="3529486"/>
            <a:ext cx="1352551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32" y="3529486"/>
            <a:ext cx="1352551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51" y="3529485"/>
            <a:ext cx="1352551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7" y="4245646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83"/>
            <a:ext cx="10904443" cy="1464735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0021248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4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2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87" y="2185835"/>
            <a:ext cx="328671" cy="230295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52" y="401023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47" y="5019676"/>
            <a:ext cx="3548063" cy="457581"/>
          </a:xfrm>
        </p:spPr>
        <p:txBody>
          <a:bodyPr/>
          <a:lstStyle>
            <a:lvl1pPr marL="0" indent="0">
              <a:buNone/>
              <a:defRPr lang="en-US" sz="19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91" y="5495165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4" y="2195513"/>
            <a:ext cx="9582151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6963" indent="0">
              <a:buNone/>
              <a:defRPr>
                <a:solidFill>
                  <a:schemeClr val="bg1"/>
                </a:solidFill>
              </a:defRPr>
            </a:lvl2pPr>
            <a:lvl3pPr marL="913946" indent="0">
              <a:buNone/>
              <a:defRPr>
                <a:solidFill>
                  <a:schemeClr val="bg1"/>
                </a:solidFill>
              </a:defRPr>
            </a:lvl3pPr>
            <a:lvl4pPr marL="1370920" indent="0">
              <a:buNone/>
              <a:defRPr>
                <a:solidFill>
                  <a:schemeClr val="bg1"/>
                </a:solidFill>
              </a:defRPr>
            </a:lvl4pPr>
            <a:lvl5pPr marL="1827893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48760990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9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7" y="182880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5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7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7" y="4000393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7" y="399824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9" y="3998241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9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61" y="400013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9" y="33548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9" y="569379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7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5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7" y="5481369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5" y="5698649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3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3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7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9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3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1" y="3346873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3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1" y="566747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9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7" y="5636301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9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7" y="3361637"/>
            <a:ext cx="1989875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71440284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4" y="1848844"/>
            <a:ext cx="2784803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9" y="2104911"/>
            <a:ext cx="2783659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3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66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2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911" y="2084867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2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911" y="4310287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09686616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9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9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1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6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47771708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9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6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49" y="1828815"/>
            <a:ext cx="5697539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811685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1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6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6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7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03921949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54" y="4526280"/>
            <a:ext cx="5346047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2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56785880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54" y="4526280"/>
            <a:ext cx="5346047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2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5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696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3946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092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7893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3" y="1855791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8460288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1" y="3233955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6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6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7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6433149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1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1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350276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1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1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2108122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75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74995263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50064787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95" y="1527051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1920843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90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1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40107844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1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3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0921272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1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1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867160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38" y="4450956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37" y="2381089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71" y="2356476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1"/>
            <a:ext cx="365792" cy="304827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71" y="4450956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29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5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29" y="4467390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5" y="4730361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49" y="1901828"/>
            <a:ext cx="4591051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6034980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5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9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3" y="4450429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60" y="477933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5" y="4450429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74" y="477933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51" y="4509010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70" y="483791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361711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9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43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71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57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9" y="1413659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67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9" y="119909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9" y="14542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82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5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3" y="2287839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1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04001646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26" y="1828826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47" y="1846368"/>
            <a:ext cx="337615" cy="230295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30" y="1843732"/>
            <a:ext cx="277247" cy="277247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5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1" y="3767354"/>
            <a:ext cx="10916339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74" y="242975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58" y="2412525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3" y="2675497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38" y="242975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3" y="26927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51" y="1828826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9" y="178786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8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13759565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9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9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9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58" y="1864265"/>
            <a:ext cx="4788625" cy="4038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5089530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9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9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9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38" y="1736448"/>
            <a:ext cx="2766393" cy="392413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defTabSz="913924">
              <a:lnSpc>
                <a:spcPct val="130000"/>
              </a:lnSpc>
            </a:pPr>
            <a:r>
              <a:rPr lang="en-US" sz="15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1007" y="1810460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3" y="5319333"/>
            <a:ext cx="1534395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83" y="5760253"/>
            <a:ext cx="1301959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1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5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70" y="5756603"/>
            <a:ext cx="225295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0" y="5359613"/>
            <a:ext cx="202891" cy="202891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1" cy="326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7"/>
            <a:ext cx="1255472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601" y="631329"/>
            <a:ext cx="426723" cy="426723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4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81" y="2486369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8" y="2798320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4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81" y="3480045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8" y="3791996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4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81" y="4464133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8" y="4776084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6247538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50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04148119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68112381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25449892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0838563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1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/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1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9815614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76161502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50981877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1893353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08498612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64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6" y="3283267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2515330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64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6" y="3283267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66" y="1828826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30" y="1828826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94" y="1828826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58" y="1828826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322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47" y="644394"/>
            <a:ext cx="4805921" cy="390383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7" y="888860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61" y="3970635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86" y="3347408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r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84" y="3722985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5" y="5399883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311" y="4776656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r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923" y="5152233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5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309" y="3499799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310" y="3888420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30" y="4785862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31" y="5174477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488240322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812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9" y="3298937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3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29160033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8" y="2000275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52"/>
            <a:ext cx="5161848" cy="4731695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2"/>
            <a:ext cx="5907088" cy="4197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8859512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65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52"/>
            <a:ext cx="5161848" cy="4731695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8804463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6"/>
            <a:ext cx="5510212" cy="350043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5" y="1828801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5"/>
            <a:ext cx="3840163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2906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1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8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/>
          </a:p>
        </p:txBody>
      </p:sp>
      <p:sp>
        <p:nvSpPr>
          <p:cNvPr id="24" name="Rectangle 23"/>
          <p:cNvSpPr/>
          <p:nvPr userDrawn="1"/>
        </p:nvSpPr>
        <p:spPr>
          <a:xfrm>
            <a:off x="8831275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2000" dirty="0"/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1" y="2288675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6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67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2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3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75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47898561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90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904" y="1828800"/>
            <a:ext cx="6176487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41" y="1765312"/>
            <a:ext cx="5426075" cy="4324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511523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1" y="1344616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12843458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1" y="1344616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6992013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49" y="3548065"/>
            <a:ext cx="3397251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0915574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402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11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60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11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604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11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1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11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86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5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9" y="3609064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5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1" y="1828803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5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7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5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5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endParaRPr lang="en-US" sz="15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1" y="1963957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95" y="2849273"/>
            <a:ext cx="151812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81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61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2" y="5483609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4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3478225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3" y="2292736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28" y="2603744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3" y="2292736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28" y="2603744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77" y="216408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717" y="2477105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717" y="278800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77" y="3095449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34" y="1827854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34" y="5165646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34" y="4053035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34" y="2940452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1" y="1960012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82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8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9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39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61" y="3110113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5" y="4097373"/>
            <a:ext cx="425755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7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603" y="2061425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603" y="3096953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83" y="4193309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83" y="5272254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46072775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6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64" y="231000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8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7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6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64" y="2310008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89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7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3" y="183986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3" y="2152885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3" y="246378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3" y="2761069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82" y="1850152"/>
            <a:ext cx="1090663" cy="1090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1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46" y="3723243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21" y="2444162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923" y="2284931"/>
            <a:ext cx="859223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89"/>
            <a:ext cx="873963" cy="6797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9" y="3483639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7" y="2032814"/>
            <a:ext cx="789451" cy="78945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5"/>
            <a:ext cx="847164" cy="84716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8" y="4794073"/>
            <a:ext cx="844343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606" y="2021232"/>
            <a:ext cx="781839" cy="781839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49" y="4859891"/>
            <a:ext cx="2277479" cy="983151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77" y="1853655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8" y="4882610"/>
            <a:ext cx="2277479" cy="983151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31"/>
            <a:ext cx="2277479" cy="983151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96387522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7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58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47" y="2024276"/>
            <a:ext cx="1878759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39" y="4649924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35" y="2464891"/>
            <a:ext cx="1245983" cy="570127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90"/>
            <a:ext cx="1640068" cy="1122663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66" y="282199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610" y="286716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55" y="4649924"/>
            <a:ext cx="1853399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915" y="4580118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89" y="48430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915" y="2343694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89" y="2606665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6" y="3619743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7" y="3882725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2582542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1" y="2637257"/>
            <a:ext cx="296827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6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9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9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27" y="4763289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47" y="3392895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1" y="3655889"/>
            <a:ext cx="2423339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89" y="2226101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60" y="2555010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93" y="3503044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5" y="3831955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97" y="4771306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9" y="5100215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45047576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9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5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15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40" y="5199324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15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15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9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15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15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91" y="2523275"/>
            <a:ext cx="412196" cy="299695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5" y="4811233"/>
            <a:ext cx="598704" cy="507059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314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7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95"/>
            <a:ext cx="855715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344312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44431033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98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5" y="1827859"/>
            <a:ext cx="2626243" cy="1807535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58" y="1849099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52" y="4135104"/>
            <a:ext cx="2636873" cy="1807535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5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US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US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7" y="3554653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US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7" y="3554653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US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62" y="2317628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78" y="2560052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50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66" y="4649252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4" y="1673225"/>
            <a:ext cx="6192839" cy="1600635"/>
          </a:xfrm>
        </p:spPr>
        <p:txBody>
          <a:bodyPr/>
          <a:lstStyle>
            <a:lvl1pPr marL="0" indent="0">
              <a:buNone/>
              <a:defRPr/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83" y="3312201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83" y="5417449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83" y="4715701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83" y="4013949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35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34" y="4278931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34" y="4980679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34" y="5682427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5" y="5500002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64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3" y="4819610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5" y="3432913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19892083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729783226"/>
              </p:ext>
            </p:extLst>
          </p:nvPr>
        </p:nvGraphicFramePr>
        <p:xfrm>
          <a:off x="3577402" y="1534439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38" y="4450956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37" y="2381089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71" y="2356476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1"/>
            <a:ext cx="365792" cy="304827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71" y="4450956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29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5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29" y="4467390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5" y="4730361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58390764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 lIns="91400" tIns="45718" rIns="91400" bIns="45718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5"/>
            <a:ext cx="8362315" cy="487363"/>
          </a:xfrm>
          <a:prstGeom prst="rect">
            <a:avLst/>
          </a:prstGeom>
        </p:spPr>
        <p:txBody>
          <a:bodyPr lIns="91400" tIns="45718" rIns="91400" bIns="45718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1" y="5039320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700" y="4681657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3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59" y="4717677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47" y="4731885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55" y="4731885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3" y="1812408"/>
            <a:ext cx="2522539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51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9" y="3982011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7" y="3983263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9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7" y="3999297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5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87" y="4100820"/>
            <a:ext cx="480479" cy="480479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25101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2128497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7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58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47" y="2024276"/>
            <a:ext cx="1878759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6" y="2249022"/>
            <a:ext cx="2817629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>
              <a:lnSpc>
                <a:spcPct val="130000"/>
              </a:lnSpc>
            </a:pPr>
            <a:r>
              <a:rPr lang="en-GB" sz="15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317" y="2857105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1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6" y="2853389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59" y="4640425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3" y="5033600"/>
            <a:ext cx="607875" cy="60787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319" y="3177368"/>
            <a:ext cx="602335" cy="602335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39" y="4649924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35" y="2464891"/>
            <a:ext cx="1245983" cy="570127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6" y="4422733"/>
            <a:ext cx="2817629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5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5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1" y="3170398"/>
            <a:ext cx="2817629" cy="3079300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r>
              <a:rPr lang="en-GB" sz="15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r>
              <a:rPr lang="en-GB" sz="1500" dirty="0">
                <a:solidFill>
                  <a:srgbClr val="58595B"/>
                </a:solidFill>
              </a:rPr>
              <a:t/>
            </a:r>
            <a:br>
              <a:rPr lang="en-GB" sz="1500" dirty="0">
                <a:solidFill>
                  <a:srgbClr val="58595B"/>
                </a:solidFill>
              </a:rPr>
            </a:br>
            <a:r>
              <a:rPr lang="en-GB" sz="15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5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90"/>
            <a:ext cx="1640068" cy="1122663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493668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6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40"/>
            <a:ext cx="3429000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>
              <a:lnSpc>
                <a:spcPct val="130000"/>
              </a:lnSpc>
              <a:defRPr/>
            </a:pPr>
            <a:r>
              <a:rPr lang="en-GB" sz="15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5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1" y="2637257"/>
            <a:ext cx="296827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6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9"/>
            <a:ext cx="3081320" cy="115929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15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86" y="4643704"/>
            <a:ext cx="2819401" cy="142603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15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9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59" y="3373511"/>
            <a:ext cx="3180191" cy="115929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15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9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27" y="4763289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en-US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1870528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3" y="2292736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28" y="2603744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3" y="2292736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28" y="2603744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77" y="216408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717" y="2477105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717" y="278800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77" y="3095449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34" y="1827854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34" y="5165646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34" y="4053035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34" y="2940452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1" y="1960012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82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8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9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603" y="1955006"/>
            <a:ext cx="5523359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603" y="3067603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603" y="4180203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603" y="5295271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39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61" y="3110113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5" y="4097373"/>
            <a:ext cx="425755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7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1841525377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6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64" y="231000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8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7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6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64" y="2310008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89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7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3" y="183986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3" y="2152885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3" y="246378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3" y="2761069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82" y="1850152"/>
            <a:ext cx="1090663" cy="1090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1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46" y="3723243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21" y="2444162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923" y="2284931"/>
            <a:ext cx="859223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89"/>
            <a:ext cx="873963" cy="6797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7" y="1967588"/>
            <a:ext cx="1938448" cy="692495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15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5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89" y="4541630"/>
            <a:ext cx="2229897" cy="1592740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en-US" sz="15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5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7"/>
            <a:ext cx="1938448" cy="129265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GB" sz="15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9" y="4695001"/>
            <a:ext cx="2162819" cy="1592743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algn="r">
              <a:lnSpc>
                <a:spcPct val="130000"/>
              </a:lnSpc>
              <a:defRPr/>
            </a:pPr>
            <a:r>
              <a:rPr lang="en-US" sz="15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5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5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9" y="3483639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7" y="2032814"/>
            <a:ext cx="789451" cy="78945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5"/>
            <a:ext cx="847164" cy="84716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8" y="4794073"/>
            <a:ext cx="844343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606" y="2021232"/>
            <a:ext cx="781839" cy="781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9913446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4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7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215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73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4549005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716" y="3835256"/>
            <a:ext cx="2532673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ctr">
              <a:defRPr/>
            </a:pPr>
            <a:r>
              <a:rPr lang="en-GB" sz="2700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71" y="3835256"/>
            <a:ext cx="2532673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ctr">
              <a:defRPr/>
            </a:pPr>
            <a:r>
              <a:rPr lang="en-GB" sz="2700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9" y="3825607"/>
            <a:ext cx="2532673" cy="923328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ctr">
              <a:defRPr/>
            </a:pPr>
            <a:r>
              <a:rPr lang="en-GB" sz="2700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>
              <a:defRPr/>
            </a:pPr>
            <a:r>
              <a:rPr lang="en-GB" sz="2700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500" y="3835256"/>
            <a:ext cx="3182821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algn="ctr">
              <a:defRPr/>
            </a:pPr>
            <a:r>
              <a:rPr lang="en-GB" sz="2700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8" y="2215983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3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3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7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1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7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80" y="2212719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20" y="2212719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6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924592472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6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810" y="3068732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5" y="1539763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79" y="4246069"/>
            <a:ext cx="1610767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58" y="2678777"/>
            <a:ext cx="1502031" cy="65713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2" y="3411384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70" y="5435566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7"/>
            <a:ext cx="1879787" cy="77877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6" y="5634021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115" y="3813656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9" y="2503335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5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7"/>
            <a:ext cx="3150176" cy="375243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3" y="4649674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30" y="5647665"/>
            <a:ext cx="1120671" cy="544915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5" y="3988991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1"/>
            <a:ext cx="2625275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9" y="2654009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711" y="4252035"/>
            <a:ext cx="1263759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703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52" y="2652454"/>
            <a:ext cx="1727255" cy="120907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60016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8" y="4539840"/>
            <a:ext cx="1211133" cy="44408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34" y="1759715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5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11" y="4539676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49" y="4593208"/>
            <a:ext cx="2098403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205" y="3531880"/>
            <a:ext cx="1036047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800" y="2570113"/>
            <a:ext cx="1327647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9" y="5079875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48" y="2818343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3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89" y="1797263"/>
            <a:ext cx="1552667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3" y="1661513"/>
            <a:ext cx="2006883" cy="745627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71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902" y="5477232"/>
            <a:ext cx="884783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74" y="5724482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7" y="3329827"/>
            <a:ext cx="1611851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55" y="3471897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3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25101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58194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7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95" y="1527051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88611897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825"/>
            <a:ext cx="1879748" cy="1532727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69"/>
            <a:ext cx="1879748" cy="105259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5"/>
            <a:ext cx="1879748" cy="153272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825"/>
            <a:ext cx="1879748" cy="1772793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85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defTabSz="913901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42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defTabSz="913901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42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defTabSz="913901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48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defTabSz="913901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321" y="3611687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396" tIns="45718" rIns="91396" bIns="45718" numCol="1" anchor="t" anchorCtr="0" compatLnSpc="1">
            <a:prstTxWarp prst="textNoShape">
              <a:avLst/>
            </a:prstTxWarp>
          </a:bodyPr>
          <a:lstStyle/>
          <a:p>
            <a:pPr defTabSz="913901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99"/>
            <a:ext cx="682683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73" y="2124099"/>
            <a:ext cx="680183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65" y="2124099"/>
            <a:ext cx="684799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46629" y="2136116"/>
            <a:ext cx="1340419" cy="384717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38"/>
            <a:ext cx="1284707" cy="384719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04593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6" tIns="45718" rIns="91396" bIns="45718" rtlCol="0" anchor="ctr"/>
          <a:lstStyle/>
          <a:p>
            <a:pPr algn="ctr" defTabSz="913901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1"/>
            <a:ext cx="1879748" cy="1292659"/>
          </a:xfrm>
          <a:prstGeom prst="rect">
            <a:avLst/>
          </a:prstGeom>
        </p:spPr>
        <p:txBody>
          <a:bodyPr wrap="square" lIns="91396" tIns="45718" rIns="91396" bIns="45718">
            <a:spAutoFit/>
          </a:bodyPr>
          <a:lstStyle/>
          <a:p>
            <a:pPr algn="ctr" defTabSz="913901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3901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3751" y="2146272"/>
            <a:ext cx="684791" cy="384717"/>
          </a:xfrm>
          <a:prstGeom prst="rect">
            <a:avLst/>
          </a:prstGeom>
          <a:noFill/>
        </p:spPr>
        <p:txBody>
          <a:bodyPr wrap="none" lIns="91396" tIns="45718" rIns="91396" bIns="45718" rtlCol="0">
            <a:spAutoFit/>
          </a:bodyPr>
          <a:lstStyle/>
          <a:p>
            <a:pPr algn="ctr" defTabSz="913901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3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2600362595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2368574492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587415798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71581459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094703563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60515666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25678072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51534147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68216871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52576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90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1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46842280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83711982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35508003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509812789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22532812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46035786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66062852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17955419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51659069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163661056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81697515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1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1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99" y="1435608"/>
            <a:ext cx="4046919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99" y="2278597"/>
            <a:ext cx="4046919" cy="3662459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5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3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05902111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0390820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79590595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4719766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08259648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3491579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53218261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589172495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08364842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37804876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30379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10" y="2229298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 userDrawn="1"/>
        </p:nvSpPr>
        <p:spPr>
          <a:xfrm>
            <a:off x="3568995" y="2229298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8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 userDrawn="1"/>
        </p:nvSpPr>
        <p:spPr>
          <a:xfrm>
            <a:off x="7382501" y="2911789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 userDrawn="1"/>
        </p:nvSpPr>
        <p:spPr>
          <a:xfrm>
            <a:off x="9260967" y="2229298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 userDrawn="1"/>
        </p:nvSpPr>
        <p:spPr>
          <a:xfrm>
            <a:off x="3001693" y="2134517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44" name="Oval 43"/>
          <p:cNvSpPr/>
          <p:nvPr userDrawn="1"/>
        </p:nvSpPr>
        <p:spPr>
          <a:xfrm>
            <a:off x="8985433" y="856197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5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80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5006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66" y="4876193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91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3739372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38" y="4450956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37" y="2381089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71" y="2356476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1"/>
            <a:ext cx="365792" cy="304827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71" y="4450956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29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5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29" y="4467390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5" y="4730361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49" y="1901828"/>
            <a:ext cx="4591051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6303965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55051083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47727252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1872119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874536709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350375796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23316413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21846637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17006904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8476601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289377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5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9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69"/>
            <a:ext cx="2795587" cy="2443163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3" y="4450429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60" y="477933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5" y="4450429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74" y="477933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51" y="4509010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70" y="4837919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37438134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96325333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85173042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820527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37394208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80173992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95569803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03170471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0030998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72616123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364276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9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43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71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57"/>
            <a:ext cx="1291837" cy="322263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9" y="1413659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67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9" y="119909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9" y="14542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82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5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3" y="2287839"/>
            <a:ext cx="2360676" cy="769119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1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0920228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80534775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070907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07672049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088413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82744291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49739479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62834116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15112386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7456514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112102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26" y="1828826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47" y="1846368"/>
            <a:ext cx="337615" cy="230295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30" y="1843732"/>
            <a:ext cx="277247" cy="277247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5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1" y="3767354"/>
            <a:ext cx="10916339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74" y="242975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58" y="2412525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3" y="2675497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38" y="242975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3" y="26927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51" y="1828826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9" y="178786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8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6991617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796281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73105066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50960500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152484975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54376462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6649733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35106835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939697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13914284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5912874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9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9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9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58" y="1864265"/>
            <a:ext cx="4788625" cy="4038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95307088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9108835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62532373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04054439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95967491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3857184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15585774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75446361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4236548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71861068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8713530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9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9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9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3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38" y="1736448"/>
            <a:ext cx="2766393" cy="392413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defTabSz="913924">
              <a:lnSpc>
                <a:spcPct val="130000"/>
              </a:lnSpc>
            </a:pPr>
            <a:r>
              <a:rPr lang="en-US" sz="1500" kern="0" dirty="0">
                <a:solidFill>
                  <a:schemeClr val="accent1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1007" y="1810460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3" y="5319333"/>
            <a:ext cx="1534395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GB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chemeClr val="tx2">
                  <a:lumMod val="75000"/>
                </a:schemeClr>
              </a:solidFill>
              <a:latin typeface="Helvetica" panose="020B0604020202020204" pitchFamily="34" charset="0"/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83" y="5760253"/>
            <a:ext cx="1301959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1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5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70" y="5756603"/>
            <a:ext cx="225295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0" y="5359613"/>
            <a:ext cx="202891" cy="202891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1" cy="326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7"/>
            <a:ext cx="1255472" cy="26161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defTabSz="913924"/>
            <a:r>
              <a:rPr lang="en-US" sz="1100" b="1" kern="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chemeClr val="tx2">
                  <a:lumMod val="75000"/>
                </a:schemeClr>
              </a:solidFill>
              <a:latin typeface="Helvetica" panose="020B0604020202020204" pitchFamily="34" charset="0"/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601" y="631329"/>
            <a:ext cx="426723" cy="426723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4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81" y="2486369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8" y="2798320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4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81" y="3480045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8" y="3791996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4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81" y="4464133"/>
            <a:ext cx="3896223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8" y="4776084"/>
            <a:ext cx="3898875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3946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092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7893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80944138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44592255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91093105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8229746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4689547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4574576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51702294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88129756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4093188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93064001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3195349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50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4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51957197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60919901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287313800"/>
              </p:ext>
            </p:extLst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28516966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102002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 defTabSz="914400">
              <a:lnSpc>
                <a:spcPct val="130000"/>
              </a:lnSpc>
            </a:pP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 defTabSz="914400">
              <a:lnSpc>
                <a:spcPct val="130000"/>
              </a:lnSpc>
            </a:pPr>
            <a:r>
              <a:rPr lang="en-US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sz="1800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pPr defTabSz="914400"/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pPr defTabSz="914400"/>
            <a:r>
              <a:rPr lang="en-GB" sz="1400" dirty="0">
                <a:solidFill>
                  <a:srgbClr val="58595B"/>
                </a:solidFill>
              </a:rPr>
              <a:t/>
            </a:r>
            <a:br>
              <a:rPr lang="en-GB" sz="1400" dirty="0">
                <a:solidFill>
                  <a:srgbClr val="58595B"/>
                </a:solidFill>
              </a:rPr>
            </a:b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4464714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8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defTabSz="914400">
              <a:lnSpc>
                <a:spcPct val="130000"/>
              </a:lnSpc>
              <a:defRPr/>
            </a:pPr>
            <a:r>
              <a:rPr lang="en-GB" sz="14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4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4689087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1752648667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</a:pP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4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4389369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55642701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610679129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66699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70300660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230222747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4217676368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346883807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73914032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866975447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04822274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5726834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x-none" sz="1800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x-none" sz="1800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03778890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14297199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233712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47524713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58831292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00900254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2580137508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82449344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00545754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80536029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380055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357253849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97629630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51303898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76165159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9065918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4429313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88187706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84977037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6602685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981523766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902173933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21889393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96569796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5798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7" y="2674092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 userDrawn="1"/>
        </p:nvSpPr>
        <p:spPr>
          <a:xfrm>
            <a:off x="6908041" y="2674092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 userDrawn="1"/>
        </p:nvSpPr>
        <p:spPr>
          <a:xfrm>
            <a:off x="5161017" y="2674092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 userDrawn="1"/>
        </p:nvSpPr>
        <p:spPr>
          <a:xfrm>
            <a:off x="3413997" y="2674092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 userDrawn="1"/>
        </p:nvSpPr>
        <p:spPr>
          <a:xfrm>
            <a:off x="1666969" y="2674092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9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x-none"/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9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3" y="3324317"/>
            <a:ext cx="425835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9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/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9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endParaRPr lang="x-none"/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36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85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84" y="4639201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86"/>
            <a:ext cx="3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7" y="2306086"/>
            <a:ext cx="1" cy="368031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3" y="5208485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83" y="5464551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5" y="5068277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518" y="5324343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5" y="5116073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38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5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223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9"/>
            <a:ext cx="2674012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53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2755245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16709023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92386362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3744414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422107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4026314408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2559908889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08738543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9409924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3889286247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4338289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502053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0642290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6995507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89948888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0007680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0249844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04563716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25763042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69447683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7306804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19914280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577181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75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45573752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17897752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0646187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en-US" sz="1800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1299267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654092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3231659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20456553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1078488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0936556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1205305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7600669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8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95" y="1527049"/>
            <a:ext cx="4657055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24" y="4782339"/>
            <a:ext cx="5562207" cy="1574039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4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2" y="1566476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3" y="3766717"/>
            <a:ext cx="5182043" cy="339283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44" y="2915274"/>
            <a:ext cx="5201535" cy="81532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3946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67690393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42635594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6079113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91510047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095406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15978880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80325728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31246603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40874538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19096683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5271260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64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6" y="3283267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4836083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09976067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69468444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32058224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8042604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3157395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421978776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50924142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7908259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31543883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4244917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64" y="3427413"/>
            <a:ext cx="3552825" cy="22399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76" y="3283267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66" y="1828826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30" y="1828826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94" y="1828826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58" y="1828826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322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47" y="644394"/>
            <a:ext cx="4805921" cy="390383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7" y="888860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61" y="3970635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86" y="3347408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84" y="3722985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5" y="5399883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311" y="4776656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923" y="5152233"/>
            <a:ext cx="1817687" cy="247651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5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309" y="3499799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310" y="3888420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6963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30" y="4785862"/>
            <a:ext cx="1290639" cy="461665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31" y="5174477"/>
            <a:ext cx="1817687" cy="247651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6963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186643276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6703265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250266763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5285526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1720550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4965818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1901181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510283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202504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22885378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9633666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812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9" y="3298937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3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2821606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63953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1172599790"/>
              </p:ext>
            </p:extLst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18691043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088662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defTabSz="914400"/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 defTabSz="914400">
              <a:lnSpc>
                <a:spcPct val="130000"/>
              </a:lnSpc>
            </a:pP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/>
            <a:r>
              <a:rPr lang="en-GB" sz="14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US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 defTabSz="914400">
              <a:lnSpc>
                <a:spcPct val="130000"/>
              </a:lnSpc>
            </a:pPr>
            <a:r>
              <a:rPr lang="en-US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sz="1800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pPr defTabSz="914400"/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pPr defTabSz="914400"/>
            <a:r>
              <a:rPr lang="en-GB" sz="1400" dirty="0">
                <a:solidFill>
                  <a:srgbClr val="58595B"/>
                </a:solidFill>
              </a:rPr>
              <a:t/>
            </a:r>
            <a:br>
              <a:rPr lang="en-GB" sz="1400" dirty="0">
                <a:solidFill>
                  <a:srgbClr val="58595B"/>
                </a:solidFill>
              </a:rPr>
            </a:b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2222536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8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defTabSz="914400">
              <a:lnSpc>
                <a:spcPct val="130000"/>
              </a:lnSpc>
              <a:defRPr/>
            </a:pPr>
            <a:r>
              <a:rPr lang="en-GB" sz="14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4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7165203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109656661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</a:pP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4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2551664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713195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4094748492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10762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8" y="2000275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52"/>
            <a:ext cx="5161848" cy="4731695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2"/>
            <a:ext cx="5907088" cy="4197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6075155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sz="1800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820835054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838200" y="6365564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Presented by CGA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147433515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335360" y="6341832"/>
            <a:ext cx="2844800" cy="365125"/>
          </a:xfrm>
          <a:prstGeom prst="rect">
            <a:avLst/>
          </a:prstGeom>
        </p:spPr>
        <p:txBody>
          <a:bodyPr lIns="121864" tIns="60932" rIns="121864" bIns="60932"/>
          <a:lstStyle/>
          <a:p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19/10/2017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GB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491129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New Slide with 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9"/>
          </p:nvPr>
        </p:nvSpPr>
        <p:spPr>
          <a:xfrm>
            <a:off x="784225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Content Placeholder 2"/>
          <p:cNvSpPr>
            <a:spLocks noGrp="1"/>
          </p:cNvSpPr>
          <p:nvPr>
            <p:ph sz="quarter" idx="20"/>
          </p:nvPr>
        </p:nvSpPr>
        <p:spPr>
          <a:xfrm>
            <a:off x="6322959" y="2060447"/>
            <a:ext cx="5220000" cy="3918078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21" hasCustomPrompt="1"/>
          </p:nvPr>
        </p:nvSpPr>
        <p:spPr>
          <a:xfrm>
            <a:off x="784226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22" hasCustomPrompt="1"/>
          </p:nvPr>
        </p:nvSpPr>
        <p:spPr>
          <a:xfrm>
            <a:off x="6322960" y="1683162"/>
            <a:ext cx="5220000" cy="377285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</p:spTree>
    <p:extLst>
      <p:ext uri="{BB962C8B-B14F-4D97-AF65-F5344CB8AC3E}">
        <p14:creationId xmlns:p14="http://schemas.microsoft.com/office/powerpoint/2010/main" val="3262583902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text o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873125" y="1533525"/>
            <a:ext cx="10515600" cy="4352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478064581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173460390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1668205" y="3693029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1668206" y="3378734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1668205" y="4447060"/>
            <a:ext cx="5114925" cy="856459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84615756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text on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792798" y="525145"/>
            <a:ext cx="2448242" cy="1427622"/>
          </a:xfrm>
        </p:spPr>
        <p:txBody>
          <a:bodyPr>
            <a:noAutofit/>
          </a:bodyPr>
          <a:lstStyle>
            <a:lvl1pPr marL="0" indent="0">
              <a:buNone/>
              <a:defRPr lang="en-US" sz="1800" b="1" kern="1200" dirty="0" smtClean="0">
                <a:solidFill>
                  <a:schemeClr val="bg2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Font typeface="Arial" panose="020B0604020202020204" pitchFamily="34" charset="0"/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2860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6pPr>
            <a:lvl7pPr marL="27432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7pPr>
            <a:lvl8pPr marL="3200400" indent="0">
              <a:buNone/>
              <a:defRPr lang="en-US" sz="1800" b="1" kern="1200" dirty="0" smtClean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8pPr>
            <a:lvl9pPr marL="3657600" indent="0">
              <a:buNone/>
              <a:defRPr lang="en-GB" sz="1800" b="1" kern="1200" dirty="0">
                <a:solidFill>
                  <a:schemeClr val="bg2"/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792798" y="1310111"/>
            <a:ext cx="2448242" cy="2022369"/>
          </a:xfrm>
        </p:spPr>
        <p:txBody>
          <a:bodyPr>
            <a:noAutofit/>
          </a:bodyPr>
          <a:lstStyle>
            <a:lvl1pPr marL="0" indent="0">
              <a:buNone/>
              <a:defRPr lang="en-US" sz="1300" b="1" kern="1200" dirty="0" smtClean="0">
                <a:solidFill>
                  <a:schemeClr val="bg2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sz="1300" b="1">
                <a:solidFill>
                  <a:schemeClr val="bg1"/>
                </a:solidFill>
                <a:latin typeface="+mn-lt"/>
              </a:defRPr>
            </a:lvl2pPr>
            <a:lvl3pPr marL="914400" indent="0">
              <a:buNone/>
              <a:defRPr sz="1300" b="1">
                <a:solidFill>
                  <a:schemeClr val="bg1"/>
                </a:solidFill>
                <a:latin typeface="+mn-lt"/>
              </a:defRPr>
            </a:lvl3pPr>
            <a:lvl4pPr marL="1371600" indent="0">
              <a:buNone/>
              <a:defRPr sz="1300" b="1">
                <a:solidFill>
                  <a:schemeClr val="bg1"/>
                </a:solidFill>
                <a:latin typeface="+mn-lt"/>
              </a:defRPr>
            </a:lvl4pPr>
            <a:lvl5pPr marL="1828800" indent="0">
              <a:buNone/>
              <a:defRPr sz="1300" b="1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792798" y="5284841"/>
            <a:ext cx="5114925" cy="739775"/>
          </a:xfrm>
        </p:spPr>
        <p:txBody>
          <a:bodyPr>
            <a:noAutofit/>
          </a:bodyPr>
          <a:lstStyle>
            <a:lvl1pPr marL="0" indent="0">
              <a:buNone/>
              <a:defRPr sz="32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792799" y="4970546"/>
            <a:ext cx="5114925" cy="300038"/>
          </a:xfrm>
        </p:spPr>
        <p:txBody>
          <a:bodyPr>
            <a:noAutofit/>
          </a:bodyPr>
          <a:lstStyle>
            <a:lvl1pPr marL="0" indent="0">
              <a:buNone/>
              <a:defRPr sz="16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pic>
        <p:nvPicPr>
          <p:cNvPr id="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629011198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with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Oval 7"/>
          <p:cNvSpPr/>
          <p:nvPr userDrawn="1"/>
        </p:nvSpPr>
        <p:spPr>
          <a:xfrm>
            <a:off x="694509" y="2229297"/>
            <a:ext cx="2215116" cy="221511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3568993" y="2229297"/>
            <a:ext cx="2215116" cy="221511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6414979" y="2229297"/>
            <a:ext cx="2215116" cy="22151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Oval 22"/>
          <p:cNvSpPr/>
          <p:nvPr userDrawn="1"/>
        </p:nvSpPr>
        <p:spPr>
          <a:xfrm>
            <a:off x="7382499" y="2911790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4" name="Oval 33"/>
          <p:cNvSpPr/>
          <p:nvPr userDrawn="1"/>
        </p:nvSpPr>
        <p:spPr>
          <a:xfrm>
            <a:off x="9260964" y="2229297"/>
            <a:ext cx="2215116" cy="22151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3001694" y="2134515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4" name="Oval 43"/>
          <p:cNvSpPr/>
          <p:nvPr userDrawn="1"/>
        </p:nvSpPr>
        <p:spPr>
          <a:xfrm>
            <a:off x="8985431" y="856197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684034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20385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14979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60964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95232883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direc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8674916" y="2674090"/>
            <a:ext cx="1965083" cy="1965085"/>
          </a:xfrm>
          <a:prstGeom prst="ellipse">
            <a:avLst/>
          </a:prstGeom>
          <a:solidFill>
            <a:schemeClr val="accent4">
              <a:lumMod val="60000"/>
              <a:lumOff val="40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6908040" y="2674090"/>
            <a:ext cx="1965083" cy="1965085"/>
          </a:xfrm>
          <a:prstGeom prst="ellipse">
            <a:avLst/>
          </a:prstGeom>
          <a:solidFill>
            <a:schemeClr val="accent5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61016" y="2674090"/>
            <a:ext cx="1965083" cy="1965085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3413994" y="2674090"/>
            <a:ext cx="1965083" cy="1965085"/>
          </a:xfrm>
          <a:prstGeom prst="ellipse">
            <a:avLst/>
          </a:prstGeom>
          <a:solidFill>
            <a:schemeClr val="tx2">
              <a:lumMod val="75000"/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1666968" y="2674090"/>
            <a:ext cx="1965083" cy="1965085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Freeform 131"/>
          <p:cNvSpPr>
            <a:spLocks noEditPoints="1"/>
          </p:cNvSpPr>
          <p:nvPr userDrawn="1"/>
        </p:nvSpPr>
        <p:spPr bwMode="auto">
          <a:xfrm>
            <a:off x="9347761" y="3324318"/>
            <a:ext cx="619392" cy="619392"/>
          </a:xfrm>
          <a:custGeom>
            <a:avLst/>
            <a:gdLst/>
            <a:ahLst/>
            <a:cxnLst>
              <a:cxn ang="0">
                <a:pos x="178" y="8"/>
              </a:cxn>
              <a:cxn ang="0">
                <a:pos x="162" y="28"/>
              </a:cxn>
              <a:cxn ang="0">
                <a:pos x="122" y="68"/>
              </a:cxn>
              <a:cxn ang="0">
                <a:pos x="66" y="72"/>
              </a:cxn>
              <a:cxn ang="0">
                <a:pos x="20" y="76"/>
              </a:cxn>
              <a:cxn ang="0">
                <a:pos x="2" y="96"/>
              </a:cxn>
              <a:cxn ang="0">
                <a:pos x="0" y="120"/>
              </a:cxn>
              <a:cxn ang="0">
                <a:pos x="14" y="146"/>
              </a:cxn>
              <a:cxn ang="0">
                <a:pos x="32" y="152"/>
              </a:cxn>
              <a:cxn ang="0">
                <a:pos x="48" y="168"/>
              </a:cxn>
              <a:cxn ang="0">
                <a:pos x="52" y="252"/>
              </a:cxn>
              <a:cxn ang="0">
                <a:pos x="96" y="256"/>
              </a:cxn>
              <a:cxn ang="0">
                <a:pos x="112" y="240"/>
              </a:cxn>
              <a:cxn ang="0">
                <a:pos x="108" y="222"/>
              </a:cxn>
              <a:cxn ang="0">
                <a:pos x="104" y="160"/>
              </a:cxn>
              <a:cxn ang="0">
                <a:pos x="106" y="156"/>
              </a:cxn>
              <a:cxn ang="0">
                <a:pos x="108" y="154"/>
              </a:cxn>
              <a:cxn ang="0">
                <a:pos x="108" y="154"/>
              </a:cxn>
              <a:cxn ang="0">
                <a:pos x="124" y="156"/>
              </a:cxn>
              <a:cxn ang="0">
                <a:pos x="162" y="196"/>
              </a:cxn>
              <a:cxn ang="0">
                <a:pos x="188" y="222"/>
              </a:cxn>
              <a:cxn ang="0">
                <a:pos x="212" y="222"/>
              </a:cxn>
              <a:cxn ang="0">
                <a:pos x="248" y="172"/>
              </a:cxn>
              <a:cxn ang="0">
                <a:pos x="256" y="112"/>
              </a:cxn>
              <a:cxn ang="0">
                <a:pos x="242" y="36"/>
              </a:cxn>
              <a:cxn ang="0">
                <a:pos x="206" y="0"/>
              </a:cxn>
              <a:cxn ang="0">
                <a:pos x="162" y="88"/>
              </a:cxn>
              <a:cxn ang="0">
                <a:pos x="196" y="96"/>
              </a:cxn>
              <a:cxn ang="0">
                <a:pos x="198" y="122"/>
              </a:cxn>
              <a:cxn ang="0">
                <a:pos x="162" y="136"/>
              </a:cxn>
              <a:cxn ang="0">
                <a:pos x="16" y="112"/>
              </a:cxn>
              <a:cxn ang="0">
                <a:pos x="32" y="88"/>
              </a:cxn>
              <a:cxn ang="0">
                <a:pos x="80" y="112"/>
              </a:cxn>
              <a:cxn ang="0">
                <a:pos x="32" y="136"/>
              </a:cxn>
              <a:cxn ang="0">
                <a:pos x="18" y="122"/>
              </a:cxn>
              <a:cxn ang="0">
                <a:pos x="64" y="168"/>
              </a:cxn>
              <a:cxn ang="0">
                <a:pos x="66" y="152"/>
              </a:cxn>
              <a:cxn ang="0">
                <a:pos x="88" y="160"/>
              </a:cxn>
              <a:cxn ang="0">
                <a:pos x="90" y="226"/>
              </a:cxn>
              <a:cxn ang="0">
                <a:pos x="96" y="240"/>
              </a:cxn>
              <a:cxn ang="0">
                <a:pos x="104" y="136"/>
              </a:cxn>
              <a:cxn ang="0">
                <a:pos x="88" y="112"/>
              </a:cxn>
              <a:cxn ang="0">
                <a:pos x="98" y="90"/>
              </a:cxn>
              <a:cxn ang="0">
                <a:pos x="116" y="86"/>
              </a:cxn>
              <a:cxn ang="0">
                <a:pos x="148" y="72"/>
              </a:cxn>
              <a:cxn ang="0">
                <a:pos x="144" y="132"/>
              </a:cxn>
              <a:cxn ang="0">
                <a:pos x="128" y="140"/>
              </a:cxn>
              <a:cxn ang="0">
                <a:pos x="200" y="208"/>
              </a:cxn>
              <a:cxn ang="0">
                <a:pos x="178" y="192"/>
              </a:cxn>
              <a:cxn ang="0">
                <a:pos x="184" y="152"/>
              </a:cxn>
              <a:cxn ang="0">
                <a:pos x="206" y="140"/>
              </a:cxn>
              <a:cxn ang="0">
                <a:pos x="216" y="112"/>
              </a:cxn>
              <a:cxn ang="0">
                <a:pos x="210" y="90"/>
              </a:cxn>
              <a:cxn ang="0">
                <a:pos x="190" y="72"/>
              </a:cxn>
              <a:cxn ang="0">
                <a:pos x="170" y="50"/>
              </a:cxn>
              <a:cxn ang="0">
                <a:pos x="194" y="18"/>
              </a:cxn>
              <a:cxn ang="0">
                <a:pos x="216" y="24"/>
              </a:cxn>
              <a:cxn ang="0">
                <a:pos x="236" y="74"/>
              </a:cxn>
              <a:cxn ang="0">
                <a:pos x="240" y="132"/>
              </a:cxn>
              <a:cxn ang="0">
                <a:pos x="222" y="192"/>
              </a:cxn>
            </a:cxnLst>
            <a:rect l="0" t="0" r="r" b="b"/>
            <a:pathLst>
              <a:path w="256" h="256">
                <a:moveTo>
                  <a:pt x="200" y="0"/>
                </a:moveTo>
                <a:lnTo>
                  <a:pt x="200" y="0"/>
                </a:lnTo>
                <a:lnTo>
                  <a:pt x="188" y="2"/>
                </a:lnTo>
                <a:lnTo>
                  <a:pt x="178" y="8"/>
                </a:lnTo>
                <a:lnTo>
                  <a:pt x="170" y="16"/>
                </a:lnTo>
                <a:lnTo>
                  <a:pt x="162" y="28"/>
                </a:lnTo>
                <a:lnTo>
                  <a:pt x="162" y="28"/>
                </a:lnTo>
                <a:lnTo>
                  <a:pt x="162" y="28"/>
                </a:lnTo>
                <a:lnTo>
                  <a:pt x="150" y="46"/>
                </a:lnTo>
                <a:lnTo>
                  <a:pt x="136" y="60"/>
                </a:lnTo>
                <a:lnTo>
                  <a:pt x="130" y="66"/>
                </a:lnTo>
                <a:lnTo>
                  <a:pt x="122" y="68"/>
                </a:lnTo>
                <a:lnTo>
                  <a:pt x="114" y="72"/>
                </a:lnTo>
                <a:lnTo>
                  <a:pt x="106" y="72"/>
                </a:lnTo>
                <a:lnTo>
                  <a:pt x="100" y="72"/>
                </a:lnTo>
                <a:lnTo>
                  <a:pt x="66" y="72"/>
                </a:lnTo>
                <a:lnTo>
                  <a:pt x="32" y="72"/>
                </a:lnTo>
                <a:lnTo>
                  <a:pt x="32" y="72"/>
                </a:lnTo>
                <a:lnTo>
                  <a:pt x="26" y="72"/>
                </a:lnTo>
                <a:lnTo>
                  <a:pt x="20" y="76"/>
                </a:lnTo>
                <a:lnTo>
                  <a:pt x="14" y="78"/>
                </a:lnTo>
                <a:lnTo>
                  <a:pt x="10" y="84"/>
                </a:lnTo>
                <a:lnTo>
                  <a:pt x="6" y="90"/>
                </a:lnTo>
                <a:lnTo>
                  <a:pt x="2" y="96"/>
                </a:lnTo>
                <a:lnTo>
                  <a:pt x="0" y="104"/>
                </a:lnTo>
                <a:lnTo>
                  <a:pt x="0" y="112"/>
                </a:lnTo>
                <a:lnTo>
                  <a:pt x="0" y="112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0" y="140"/>
                </a:lnTo>
                <a:lnTo>
                  <a:pt x="14" y="146"/>
                </a:lnTo>
                <a:lnTo>
                  <a:pt x="20" y="148"/>
                </a:lnTo>
                <a:lnTo>
                  <a:pt x="26" y="152"/>
                </a:lnTo>
                <a:lnTo>
                  <a:pt x="32" y="152"/>
                </a:lnTo>
                <a:lnTo>
                  <a:pt x="32" y="152"/>
                </a:lnTo>
                <a:lnTo>
                  <a:pt x="38" y="154"/>
                </a:lnTo>
                <a:lnTo>
                  <a:pt x="44" y="156"/>
                </a:lnTo>
                <a:lnTo>
                  <a:pt x="46" y="162"/>
                </a:lnTo>
                <a:lnTo>
                  <a:pt x="48" y="168"/>
                </a:lnTo>
                <a:lnTo>
                  <a:pt x="48" y="240"/>
                </a:lnTo>
                <a:lnTo>
                  <a:pt x="48" y="240"/>
                </a:lnTo>
                <a:lnTo>
                  <a:pt x="50" y="246"/>
                </a:lnTo>
                <a:lnTo>
                  <a:pt x="52" y="252"/>
                </a:lnTo>
                <a:lnTo>
                  <a:pt x="58" y="254"/>
                </a:lnTo>
                <a:lnTo>
                  <a:pt x="64" y="256"/>
                </a:lnTo>
                <a:lnTo>
                  <a:pt x="96" y="256"/>
                </a:lnTo>
                <a:lnTo>
                  <a:pt x="96" y="256"/>
                </a:lnTo>
                <a:lnTo>
                  <a:pt x="102" y="254"/>
                </a:lnTo>
                <a:lnTo>
                  <a:pt x="108" y="252"/>
                </a:lnTo>
                <a:lnTo>
                  <a:pt x="110" y="246"/>
                </a:lnTo>
                <a:lnTo>
                  <a:pt x="112" y="240"/>
                </a:lnTo>
                <a:lnTo>
                  <a:pt x="112" y="232"/>
                </a:lnTo>
                <a:lnTo>
                  <a:pt x="112" y="232"/>
                </a:lnTo>
                <a:lnTo>
                  <a:pt x="110" y="226"/>
                </a:lnTo>
                <a:lnTo>
                  <a:pt x="108" y="222"/>
                </a:lnTo>
                <a:lnTo>
                  <a:pt x="106" y="220"/>
                </a:lnTo>
                <a:lnTo>
                  <a:pt x="104" y="216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4" y="160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6" y="156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08" y="154"/>
                </a:lnTo>
                <a:lnTo>
                  <a:pt x="110" y="152"/>
                </a:lnTo>
                <a:lnTo>
                  <a:pt x="110" y="152"/>
                </a:lnTo>
                <a:lnTo>
                  <a:pt x="118" y="154"/>
                </a:lnTo>
                <a:lnTo>
                  <a:pt x="124" y="156"/>
                </a:lnTo>
                <a:lnTo>
                  <a:pt x="138" y="166"/>
                </a:lnTo>
                <a:lnTo>
                  <a:pt x="150" y="178"/>
                </a:lnTo>
                <a:lnTo>
                  <a:pt x="162" y="196"/>
                </a:lnTo>
                <a:lnTo>
                  <a:pt x="162" y="196"/>
                </a:lnTo>
                <a:lnTo>
                  <a:pt x="162" y="196"/>
                </a:lnTo>
                <a:lnTo>
                  <a:pt x="170" y="208"/>
                </a:lnTo>
                <a:lnTo>
                  <a:pt x="178" y="216"/>
                </a:lnTo>
                <a:lnTo>
                  <a:pt x="188" y="222"/>
                </a:lnTo>
                <a:lnTo>
                  <a:pt x="200" y="224"/>
                </a:lnTo>
                <a:lnTo>
                  <a:pt x="200" y="224"/>
                </a:lnTo>
                <a:lnTo>
                  <a:pt x="206" y="224"/>
                </a:lnTo>
                <a:lnTo>
                  <a:pt x="212" y="222"/>
                </a:lnTo>
                <a:lnTo>
                  <a:pt x="224" y="214"/>
                </a:lnTo>
                <a:lnTo>
                  <a:pt x="234" y="204"/>
                </a:lnTo>
                <a:lnTo>
                  <a:pt x="242" y="188"/>
                </a:lnTo>
                <a:lnTo>
                  <a:pt x="248" y="172"/>
                </a:lnTo>
                <a:lnTo>
                  <a:pt x="252" y="152"/>
                </a:lnTo>
                <a:lnTo>
                  <a:pt x="256" y="132"/>
                </a:lnTo>
                <a:lnTo>
                  <a:pt x="256" y="112"/>
                </a:lnTo>
                <a:lnTo>
                  <a:pt x="256" y="112"/>
                </a:lnTo>
                <a:lnTo>
                  <a:pt x="256" y="92"/>
                </a:lnTo>
                <a:lnTo>
                  <a:pt x="252" y="72"/>
                </a:lnTo>
                <a:lnTo>
                  <a:pt x="248" y="52"/>
                </a:lnTo>
                <a:lnTo>
                  <a:pt x="242" y="36"/>
                </a:lnTo>
                <a:lnTo>
                  <a:pt x="234" y="20"/>
                </a:lnTo>
                <a:lnTo>
                  <a:pt x="224" y="10"/>
                </a:lnTo>
                <a:lnTo>
                  <a:pt x="212" y="2"/>
                </a:lnTo>
                <a:lnTo>
                  <a:pt x="206" y="0"/>
                </a:lnTo>
                <a:lnTo>
                  <a:pt x="200" y="0"/>
                </a:lnTo>
                <a:close/>
                <a:moveTo>
                  <a:pt x="160" y="112"/>
                </a:moveTo>
                <a:lnTo>
                  <a:pt x="160" y="112"/>
                </a:lnTo>
                <a:lnTo>
                  <a:pt x="162" y="88"/>
                </a:lnTo>
                <a:lnTo>
                  <a:pt x="184" y="88"/>
                </a:lnTo>
                <a:lnTo>
                  <a:pt x="184" y="88"/>
                </a:lnTo>
                <a:lnTo>
                  <a:pt x="190" y="90"/>
                </a:lnTo>
                <a:lnTo>
                  <a:pt x="196" y="96"/>
                </a:lnTo>
                <a:lnTo>
                  <a:pt x="198" y="102"/>
                </a:lnTo>
                <a:lnTo>
                  <a:pt x="200" y="112"/>
                </a:lnTo>
                <a:lnTo>
                  <a:pt x="200" y="112"/>
                </a:lnTo>
                <a:lnTo>
                  <a:pt x="198" y="122"/>
                </a:lnTo>
                <a:lnTo>
                  <a:pt x="196" y="128"/>
                </a:lnTo>
                <a:lnTo>
                  <a:pt x="190" y="134"/>
                </a:lnTo>
                <a:lnTo>
                  <a:pt x="184" y="136"/>
                </a:lnTo>
                <a:lnTo>
                  <a:pt x="162" y="136"/>
                </a:lnTo>
                <a:lnTo>
                  <a:pt x="162" y="136"/>
                </a:lnTo>
                <a:lnTo>
                  <a:pt x="160" y="112"/>
                </a:lnTo>
                <a:close/>
                <a:moveTo>
                  <a:pt x="16" y="112"/>
                </a:moveTo>
                <a:lnTo>
                  <a:pt x="16" y="112"/>
                </a:lnTo>
                <a:lnTo>
                  <a:pt x="18" y="102"/>
                </a:lnTo>
                <a:lnTo>
                  <a:pt x="20" y="96"/>
                </a:lnTo>
                <a:lnTo>
                  <a:pt x="26" y="90"/>
                </a:lnTo>
                <a:lnTo>
                  <a:pt x="32" y="88"/>
                </a:lnTo>
                <a:lnTo>
                  <a:pt x="88" y="88"/>
                </a:lnTo>
                <a:lnTo>
                  <a:pt x="88" y="88"/>
                </a:lnTo>
                <a:lnTo>
                  <a:pt x="82" y="98"/>
                </a:lnTo>
                <a:lnTo>
                  <a:pt x="80" y="112"/>
                </a:lnTo>
                <a:lnTo>
                  <a:pt x="80" y="112"/>
                </a:lnTo>
                <a:lnTo>
                  <a:pt x="82" y="126"/>
                </a:lnTo>
                <a:lnTo>
                  <a:pt x="88" y="136"/>
                </a:lnTo>
                <a:lnTo>
                  <a:pt x="32" y="136"/>
                </a:lnTo>
                <a:lnTo>
                  <a:pt x="32" y="136"/>
                </a:lnTo>
                <a:lnTo>
                  <a:pt x="26" y="134"/>
                </a:lnTo>
                <a:lnTo>
                  <a:pt x="20" y="128"/>
                </a:lnTo>
                <a:lnTo>
                  <a:pt x="18" y="122"/>
                </a:lnTo>
                <a:lnTo>
                  <a:pt x="16" y="112"/>
                </a:lnTo>
                <a:close/>
                <a:moveTo>
                  <a:pt x="96" y="240"/>
                </a:moveTo>
                <a:lnTo>
                  <a:pt x="64" y="240"/>
                </a:lnTo>
                <a:lnTo>
                  <a:pt x="64" y="168"/>
                </a:lnTo>
                <a:lnTo>
                  <a:pt x="64" y="168"/>
                </a:lnTo>
                <a:lnTo>
                  <a:pt x="62" y="160"/>
                </a:lnTo>
                <a:lnTo>
                  <a:pt x="60" y="152"/>
                </a:lnTo>
                <a:lnTo>
                  <a:pt x="66" y="152"/>
                </a:lnTo>
                <a:lnTo>
                  <a:pt x="66" y="152"/>
                </a:lnTo>
                <a:lnTo>
                  <a:pt x="90" y="152"/>
                </a:lnTo>
                <a:lnTo>
                  <a:pt x="90" y="152"/>
                </a:lnTo>
                <a:lnTo>
                  <a:pt x="88" y="160"/>
                </a:lnTo>
                <a:lnTo>
                  <a:pt x="88" y="216"/>
                </a:lnTo>
                <a:lnTo>
                  <a:pt x="88" y="216"/>
                </a:lnTo>
                <a:lnTo>
                  <a:pt x="88" y="222"/>
                </a:lnTo>
                <a:lnTo>
                  <a:pt x="90" y="226"/>
                </a:lnTo>
                <a:lnTo>
                  <a:pt x="94" y="232"/>
                </a:lnTo>
                <a:lnTo>
                  <a:pt x="94" y="232"/>
                </a:lnTo>
                <a:lnTo>
                  <a:pt x="96" y="234"/>
                </a:lnTo>
                <a:lnTo>
                  <a:pt x="96" y="240"/>
                </a:lnTo>
                <a:close/>
                <a:moveTo>
                  <a:pt x="106" y="136"/>
                </a:moveTo>
                <a:lnTo>
                  <a:pt x="104" y="136"/>
                </a:lnTo>
                <a:lnTo>
                  <a:pt x="104" y="136"/>
                </a:lnTo>
                <a:lnTo>
                  <a:pt x="104" y="136"/>
                </a:lnTo>
                <a:lnTo>
                  <a:pt x="98" y="134"/>
                </a:lnTo>
                <a:lnTo>
                  <a:pt x="92" y="128"/>
                </a:lnTo>
                <a:lnTo>
                  <a:pt x="90" y="122"/>
                </a:lnTo>
                <a:lnTo>
                  <a:pt x="88" y="112"/>
                </a:lnTo>
                <a:lnTo>
                  <a:pt x="88" y="112"/>
                </a:lnTo>
                <a:lnTo>
                  <a:pt x="90" y="102"/>
                </a:lnTo>
                <a:lnTo>
                  <a:pt x="92" y="96"/>
                </a:lnTo>
                <a:lnTo>
                  <a:pt x="98" y="90"/>
                </a:lnTo>
                <a:lnTo>
                  <a:pt x="104" y="88"/>
                </a:lnTo>
                <a:lnTo>
                  <a:pt x="106" y="88"/>
                </a:lnTo>
                <a:lnTo>
                  <a:pt x="106" y="88"/>
                </a:lnTo>
                <a:lnTo>
                  <a:pt x="116" y="86"/>
                </a:lnTo>
                <a:lnTo>
                  <a:pt x="128" y="84"/>
                </a:lnTo>
                <a:lnTo>
                  <a:pt x="138" y="78"/>
                </a:lnTo>
                <a:lnTo>
                  <a:pt x="148" y="72"/>
                </a:lnTo>
                <a:lnTo>
                  <a:pt x="148" y="72"/>
                </a:lnTo>
                <a:lnTo>
                  <a:pt x="144" y="92"/>
                </a:lnTo>
                <a:lnTo>
                  <a:pt x="144" y="112"/>
                </a:lnTo>
                <a:lnTo>
                  <a:pt x="144" y="112"/>
                </a:lnTo>
                <a:lnTo>
                  <a:pt x="144" y="132"/>
                </a:lnTo>
                <a:lnTo>
                  <a:pt x="148" y="152"/>
                </a:lnTo>
                <a:lnTo>
                  <a:pt x="148" y="152"/>
                </a:lnTo>
                <a:lnTo>
                  <a:pt x="138" y="146"/>
                </a:lnTo>
                <a:lnTo>
                  <a:pt x="128" y="140"/>
                </a:lnTo>
                <a:lnTo>
                  <a:pt x="116" y="138"/>
                </a:lnTo>
                <a:lnTo>
                  <a:pt x="106" y="136"/>
                </a:lnTo>
                <a:close/>
                <a:moveTo>
                  <a:pt x="200" y="208"/>
                </a:moveTo>
                <a:lnTo>
                  <a:pt x="200" y="208"/>
                </a:lnTo>
                <a:lnTo>
                  <a:pt x="194" y="206"/>
                </a:lnTo>
                <a:lnTo>
                  <a:pt x="188" y="204"/>
                </a:lnTo>
                <a:lnTo>
                  <a:pt x="184" y="198"/>
                </a:lnTo>
                <a:lnTo>
                  <a:pt x="178" y="192"/>
                </a:lnTo>
                <a:lnTo>
                  <a:pt x="170" y="174"/>
                </a:lnTo>
                <a:lnTo>
                  <a:pt x="164" y="152"/>
                </a:lnTo>
                <a:lnTo>
                  <a:pt x="184" y="152"/>
                </a:lnTo>
                <a:lnTo>
                  <a:pt x="184" y="152"/>
                </a:lnTo>
                <a:lnTo>
                  <a:pt x="190" y="152"/>
                </a:lnTo>
                <a:lnTo>
                  <a:pt x="196" y="148"/>
                </a:lnTo>
                <a:lnTo>
                  <a:pt x="202" y="146"/>
                </a:lnTo>
                <a:lnTo>
                  <a:pt x="206" y="140"/>
                </a:lnTo>
                <a:lnTo>
                  <a:pt x="210" y="134"/>
                </a:lnTo>
                <a:lnTo>
                  <a:pt x="214" y="128"/>
                </a:lnTo>
                <a:lnTo>
                  <a:pt x="216" y="120"/>
                </a:lnTo>
                <a:lnTo>
                  <a:pt x="216" y="112"/>
                </a:lnTo>
                <a:lnTo>
                  <a:pt x="216" y="112"/>
                </a:lnTo>
                <a:lnTo>
                  <a:pt x="216" y="104"/>
                </a:lnTo>
                <a:lnTo>
                  <a:pt x="214" y="96"/>
                </a:lnTo>
                <a:lnTo>
                  <a:pt x="210" y="90"/>
                </a:lnTo>
                <a:lnTo>
                  <a:pt x="206" y="84"/>
                </a:lnTo>
                <a:lnTo>
                  <a:pt x="202" y="78"/>
                </a:lnTo>
                <a:lnTo>
                  <a:pt x="196" y="76"/>
                </a:lnTo>
                <a:lnTo>
                  <a:pt x="190" y="72"/>
                </a:lnTo>
                <a:lnTo>
                  <a:pt x="184" y="72"/>
                </a:lnTo>
                <a:lnTo>
                  <a:pt x="164" y="72"/>
                </a:lnTo>
                <a:lnTo>
                  <a:pt x="164" y="72"/>
                </a:lnTo>
                <a:lnTo>
                  <a:pt x="170" y="50"/>
                </a:lnTo>
                <a:lnTo>
                  <a:pt x="178" y="32"/>
                </a:lnTo>
                <a:lnTo>
                  <a:pt x="184" y="26"/>
                </a:lnTo>
                <a:lnTo>
                  <a:pt x="188" y="20"/>
                </a:lnTo>
                <a:lnTo>
                  <a:pt x="194" y="18"/>
                </a:lnTo>
                <a:lnTo>
                  <a:pt x="200" y="16"/>
                </a:lnTo>
                <a:lnTo>
                  <a:pt x="200" y="16"/>
                </a:lnTo>
                <a:lnTo>
                  <a:pt x="208" y="18"/>
                </a:lnTo>
                <a:lnTo>
                  <a:pt x="216" y="24"/>
                </a:lnTo>
                <a:lnTo>
                  <a:pt x="222" y="32"/>
                </a:lnTo>
                <a:lnTo>
                  <a:pt x="228" y="44"/>
                </a:lnTo>
                <a:lnTo>
                  <a:pt x="234" y="58"/>
                </a:lnTo>
                <a:lnTo>
                  <a:pt x="236" y="74"/>
                </a:lnTo>
                <a:lnTo>
                  <a:pt x="240" y="92"/>
                </a:lnTo>
                <a:lnTo>
                  <a:pt x="240" y="112"/>
                </a:lnTo>
                <a:lnTo>
                  <a:pt x="240" y="112"/>
                </a:lnTo>
                <a:lnTo>
                  <a:pt x="240" y="132"/>
                </a:lnTo>
                <a:lnTo>
                  <a:pt x="236" y="150"/>
                </a:lnTo>
                <a:lnTo>
                  <a:pt x="234" y="166"/>
                </a:lnTo>
                <a:lnTo>
                  <a:pt x="228" y="180"/>
                </a:lnTo>
                <a:lnTo>
                  <a:pt x="222" y="192"/>
                </a:lnTo>
                <a:lnTo>
                  <a:pt x="216" y="200"/>
                </a:lnTo>
                <a:lnTo>
                  <a:pt x="208" y="206"/>
                </a:lnTo>
                <a:lnTo>
                  <a:pt x="200" y="20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x-none">
              <a:solidFill>
                <a:srgbClr val="58595B"/>
              </a:solidFill>
            </a:endParaRPr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7604324" y="3324318"/>
            <a:ext cx="619392" cy="619392"/>
            <a:chOff x="3962400" y="1149350"/>
            <a:chExt cx="406400" cy="406400"/>
          </a:xfrm>
          <a:solidFill>
            <a:schemeClr val="bg1"/>
          </a:solidFill>
        </p:grpSpPr>
        <p:sp>
          <p:nvSpPr>
            <p:cNvPr id="20" name="Freeform 240"/>
            <p:cNvSpPr>
              <a:spLocks noEditPoints="1"/>
            </p:cNvSpPr>
            <p:nvPr/>
          </p:nvSpPr>
          <p:spPr bwMode="auto">
            <a:xfrm>
              <a:off x="3962400" y="1149350"/>
              <a:ext cx="406400" cy="406400"/>
            </a:xfrm>
            <a:custGeom>
              <a:avLst/>
              <a:gdLst/>
              <a:ahLst/>
              <a:cxnLst>
                <a:cxn ang="0">
                  <a:pos x="208" y="82"/>
                </a:cxn>
                <a:cxn ang="0">
                  <a:pos x="168" y="54"/>
                </a:cxn>
                <a:cxn ang="0">
                  <a:pos x="160" y="24"/>
                </a:cxn>
                <a:cxn ang="0">
                  <a:pos x="136" y="2"/>
                </a:cxn>
                <a:cxn ang="0">
                  <a:pos x="112" y="6"/>
                </a:cxn>
                <a:cxn ang="0">
                  <a:pos x="102" y="38"/>
                </a:cxn>
                <a:cxn ang="0">
                  <a:pos x="82" y="76"/>
                </a:cxn>
                <a:cxn ang="0">
                  <a:pos x="64" y="86"/>
                </a:cxn>
                <a:cxn ang="0">
                  <a:pos x="24" y="80"/>
                </a:cxn>
                <a:cxn ang="0">
                  <a:pos x="2" y="94"/>
                </a:cxn>
                <a:cxn ang="0">
                  <a:pos x="2" y="242"/>
                </a:cxn>
                <a:cxn ang="0">
                  <a:pos x="48" y="256"/>
                </a:cxn>
                <a:cxn ang="0">
                  <a:pos x="66" y="248"/>
                </a:cxn>
                <a:cxn ang="0">
                  <a:pos x="70" y="242"/>
                </a:cxn>
                <a:cxn ang="0">
                  <a:pos x="72" y="242"/>
                </a:cxn>
                <a:cxn ang="0">
                  <a:pos x="136" y="256"/>
                </a:cxn>
                <a:cxn ang="0">
                  <a:pos x="206" y="256"/>
                </a:cxn>
                <a:cxn ang="0">
                  <a:pos x="224" y="240"/>
                </a:cxn>
                <a:cxn ang="0">
                  <a:pos x="228" y="218"/>
                </a:cxn>
                <a:cxn ang="0">
                  <a:pos x="242" y="198"/>
                </a:cxn>
                <a:cxn ang="0">
                  <a:pos x="242" y="176"/>
                </a:cxn>
                <a:cxn ang="0">
                  <a:pos x="252" y="144"/>
                </a:cxn>
                <a:cxn ang="0">
                  <a:pos x="256" y="116"/>
                </a:cxn>
                <a:cxn ang="0">
                  <a:pos x="256" y="112"/>
                </a:cxn>
                <a:cxn ang="0">
                  <a:pos x="234" y="84"/>
                </a:cxn>
                <a:cxn ang="0">
                  <a:pos x="54" y="238"/>
                </a:cxn>
                <a:cxn ang="0">
                  <a:pos x="24" y="240"/>
                </a:cxn>
                <a:cxn ang="0">
                  <a:pos x="16" y="232"/>
                </a:cxn>
                <a:cxn ang="0">
                  <a:pos x="18" y="98"/>
                </a:cxn>
                <a:cxn ang="0">
                  <a:pos x="48" y="96"/>
                </a:cxn>
                <a:cxn ang="0">
                  <a:pos x="56" y="104"/>
                </a:cxn>
                <a:cxn ang="0">
                  <a:pos x="240" y="120"/>
                </a:cxn>
                <a:cxn ang="0">
                  <a:pos x="208" y="128"/>
                </a:cxn>
                <a:cxn ang="0">
                  <a:pos x="204" y="132"/>
                </a:cxn>
                <a:cxn ang="0">
                  <a:pos x="224" y="136"/>
                </a:cxn>
                <a:cxn ang="0">
                  <a:pos x="236" y="150"/>
                </a:cxn>
                <a:cxn ang="0">
                  <a:pos x="228" y="166"/>
                </a:cxn>
                <a:cxn ang="0">
                  <a:pos x="198" y="170"/>
                </a:cxn>
                <a:cxn ang="0">
                  <a:pos x="200" y="176"/>
                </a:cxn>
                <a:cxn ang="0">
                  <a:pos x="226" y="182"/>
                </a:cxn>
                <a:cxn ang="0">
                  <a:pos x="224" y="198"/>
                </a:cxn>
                <a:cxn ang="0">
                  <a:pos x="192" y="208"/>
                </a:cxn>
                <a:cxn ang="0">
                  <a:pos x="188" y="212"/>
                </a:cxn>
                <a:cxn ang="0">
                  <a:pos x="204" y="216"/>
                </a:cxn>
                <a:cxn ang="0">
                  <a:pos x="212" y="228"/>
                </a:cxn>
                <a:cxn ang="0">
                  <a:pos x="206" y="238"/>
                </a:cxn>
                <a:cxn ang="0">
                  <a:pos x="136" y="240"/>
                </a:cxn>
                <a:cxn ang="0">
                  <a:pos x="70" y="226"/>
                </a:cxn>
                <a:cxn ang="0">
                  <a:pos x="64" y="218"/>
                </a:cxn>
                <a:cxn ang="0">
                  <a:pos x="70" y="100"/>
                </a:cxn>
                <a:cxn ang="0">
                  <a:pos x="84" y="94"/>
                </a:cxn>
                <a:cxn ang="0">
                  <a:pos x="114" y="56"/>
                </a:cxn>
                <a:cxn ang="0">
                  <a:pos x="120" y="24"/>
                </a:cxn>
                <a:cxn ang="0">
                  <a:pos x="128" y="16"/>
                </a:cxn>
                <a:cxn ang="0">
                  <a:pos x="148" y="40"/>
                </a:cxn>
                <a:cxn ang="0">
                  <a:pos x="150" y="74"/>
                </a:cxn>
                <a:cxn ang="0">
                  <a:pos x="226" y="98"/>
                </a:cxn>
                <a:cxn ang="0">
                  <a:pos x="238" y="106"/>
                </a:cxn>
              </a:cxnLst>
              <a:rect l="0" t="0" r="r" b="b"/>
              <a:pathLst>
                <a:path w="256" h="256">
                  <a:moveTo>
                    <a:pt x="234" y="84"/>
                  </a:moveTo>
                  <a:lnTo>
                    <a:pt x="234" y="84"/>
                  </a:lnTo>
                  <a:lnTo>
                    <a:pt x="224" y="82"/>
                  </a:lnTo>
                  <a:lnTo>
                    <a:pt x="208" y="82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68"/>
                  </a:lnTo>
                  <a:lnTo>
                    <a:pt x="168" y="54"/>
                  </a:lnTo>
                  <a:lnTo>
                    <a:pt x="168" y="54"/>
                  </a:lnTo>
                  <a:lnTo>
                    <a:pt x="166" y="44"/>
                  </a:lnTo>
                  <a:lnTo>
                    <a:pt x="164" y="34"/>
                  </a:lnTo>
                  <a:lnTo>
                    <a:pt x="160" y="24"/>
                  </a:lnTo>
                  <a:lnTo>
                    <a:pt x="154" y="16"/>
                  </a:lnTo>
                  <a:lnTo>
                    <a:pt x="148" y="10"/>
                  </a:lnTo>
                  <a:lnTo>
                    <a:pt x="142" y="4"/>
                  </a:lnTo>
                  <a:lnTo>
                    <a:pt x="136" y="2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18" y="2"/>
                  </a:lnTo>
                  <a:lnTo>
                    <a:pt x="112" y="6"/>
                  </a:lnTo>
                  <a:lnTo>
                    <a:pt x="106" y="1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38"/>
                  </a:lnTo>
                  <a:lnTo>
                    <a:pt x="98" y="54"/>
                  </a:lnTo>
                  <a:lnTo>
                    <a:pt x="94" y="62"/>
                  </a:lnTo>
                  <a:lnTo>
                    <a:pt x="88" y="70"/>
                  </a:lnTo>
                  <a:lnTo>
                    <a:pt x="82" y="76"/>
                  </a:lnTo>
                  <a:lnTo>
                    <a:pt x="72" y="82"/>
                  </a:lnTo>
                  <a:lnTo>
                    <a:pt x="72" y="82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64" y="86"/>
                  </a:lnTo>
                  <a:lnTo>
                    <a:pt x="56" y="82"/>
                  </a:lnTo>
                  <a:lnTo>
                    <a:pt x="48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14" y="82"/>
                  </a:lnTo>
                  <a:lnTo>
                    <a:pt x="8" y="88"/>
                  </a:lnTo>
                  <a:lnTo>
                    <a:pt x="2" y="94"/>
                  </a:lnTo>
                  <a:lnTo>
                    <a:pt x="0" y="104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2" y="242"/>
                  </a:lnTo>
                  <a:lnTo>
                    <a:pt x="8" y="248"/>
                  </a:lnTo>
                  <a:lnTo>
                    <a:pt x="14" y="254"/>
                  </a:lnTo>
                  <a:lnTo>
                    <a:pt x="24" y="256"/>
                  </a:lnTo>
                  <a:lnTo>
                    <a:pt x="48" y="256"/>
                  </a:lnTo>
                  <a:lnTo>
                    <a:pt x="48" y="256"/>
                  </a:lnTo>
                  <a:lnTo>
                    <a:pt x="54" y="254"/>
                  </a:lnTo>
                  <a:lnTo>
                    <a:pt x="60" y="252"/>
                  </a:lnTo>
                  <a:lnTo>
                    <a:pt x="66" y="248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72" y="242"/>
                  </a:lnTo>
                  <a:lnTo>
                    <a:pt x="104" y="250"/>
                  </a:lnTo>
                  <a:lnTo>
                    <a:pt x="104" y="250"/>
                  </a:lnTo>
                  <a:lnTo>
                    <a:pt x="122" y="254"/>
                  </a:lnTo>
                  <a:lnTo>
                    <a:pt x="136" y="256"/>
                  </a:lnTo>
                  <a:lnTo>
                    <a:pt x="152" y="256"/>
                  </a:lnTo>
                  <a:lnTo>
                    <a:pt x="196" y="256"/>
                  </a:lnTo>
                  <a:lnTo>
                    <a:pt x="196" y="256"/>
                  </a:lnTo>
                  <a:lnTo>
                    <a:pt x="206" y="256"/>
                  </a:lnTo>
                  <a:lnTo>
                    <a:pt x="214" y="252"/>
                  </a:lnTo>
                  <a:lnTo>
                    <a:pt x="220" y="248"/>
                  </a:lnTo>
                  <a:lnTo>
                    <a:pt x="224" y="240"/>
                  </a:lnTo>
                  <a:lnTo>
                    <a:pt x="224" y="240"/>
                  </a:lnTo>
                  <a:lnTo>
                    <a:pt x="228" y="232"/>
                  </a:lnTo>
                  <a:lnTo>
                    <a:pt x="228" y="232"/>
                  </a:lnTo>
                  <a:lnTo>
                    <a:pt x="230" y="226"/>
                  </a:lnTo>
                  <a:lnTo>
                    <a:pt x="228" y="218"/>
                  </a:lnTo>
                  <a:lnTo>
                    <a:pt x="228" y="218"/>
                  </a:lnTo>
                  <a:lnTo>
                    <a:pt x="234" y="212"/>
                  </a:lnTo>
                  <a:lnTo>
                    <a:pt x="238" y="208"/>
                  </a:lnTo>
                  <a:lnTo>
                    <a:pt x="242" y="198"/>
                  </a:lnTo>
                  <a:lnTo>
                    <a:pt x="242" y="198"/>
                  </a:lnTo>
                  <a:lnTo>
                    <a:pt x="244" y="184"/>
                  </a:lnTo>
                  <a:lnTo>
                    <a:pt x="242" y="176"/>
                  </a:lnTo>
                  <a:lnTo>
                    <a:pt x="242" y="176"/>
                  </a:lnTo>
                  <a:lnTo>
                    <a:pt x="248" y="166"/>
                  </a:lnTo>
                  <a:lnTo>
                    <a:pt x="252" y="154"/>
                  </a:lnTo>
                  <a:lnTo>
                    <a:pt x="252" y="154"/>
                  </a:lnTo>
                  <a:lnTo>
                    <a:pt x="252" y="144"/>
                  </a:lnTo>
                  <a:lnTo>
                    <a:pt x="248" y="134"/>
                  </a:lnTo>
                  <a:lnTo>
                    <a:pt x="248" y="134"/>
                  </a:lnTo>
                  <a:lnTo>
                    <a:pt x="254" y="12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6"/>
                  </a:lnTo>
                  <a:lnTo>
                    <a:pt x="256" y="112"/>
                  </a:lnTo>
                  <a:lnTo>
                    <a:pt x="256" y="112"/>
                  </a:lnTo>
                  <a:lnTo>
                    <a:pt x="254" y="104"/>
                  </a:lnTo>
                  <a:lnTo>
                    <a:pt x="250" y="96"/>
                  </a:lnTo>
                  <a:lnTo>
                    <a:pt x="244" y="88"/>
                  </a:lnTo>
                  <a:lnTo>
                    <a:pt x="234" y="84"/>
                  </a:lnTo>
                  <a:close/>
                  <a:moveTo>
                    <a:pt x="56" y="232"/>
                  </a:moveTo>
                  <a:lnTo>
                    <a:pt x="56" y="232"/>
                  </a:lnTo>
                  <a:lnTo>
                    <a:pt x="56" y="236"/>
                  </a:lnTo>
                  <a:lnTo>
                    <a:pt x="54" y="238"/>
                  </a:lnTo>
                  <a:lnTo>
                    <a:pt x="52" y="240"/>
                  </a:lnTo>
                  <a:lnTo>
                    <a:pt x="48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0" y="240"/>
                  </a:lnTo>
                  <a:lnTo>
                    <a:pt x="18" y="238"/>
                  </a:lnTo>
                  <a:lnTo>
                    <a:pt x="16" y="236"/>
                  </a:lnTo>
                  <a:lnTo>
                    <a:pt x="16" y="232"/>
                  </a:lnTo>
                  <a:lnTo>
                    <a:pt x="16" y="104"/>
                  </a:lnTo>
                  <a:lnTo>
                    <a:pt x="16" y="104"/>
                  </a:lnTo>
                  <a:lnTo>
                    <a:pt x="16" y="100"/>
                  </a:lnTo>
                  <a:lnTo>
                    <a:pt x="18" y="98"/>
                  </a:lnTo>
                  <a:lnTo>
                    <a:pt x="20" y="96"/>
                  </a:lnTo>
                  <a:lnTo>
                    <a:pt x="24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96"/>
                  </a:lnTo>
                  <a:lnTo>
                    <a:pt x="54" y="98"/>
                  </a:lnTo>
                  <a:lnTo>
                    <a:pt x="56" y="100"/>
                  </a:lnTo>
                  <a:lnTo>
                    <a:pt x="56" y="104"/>
                  </a:lnTo>
                  <a:lnTo>
                    <a:pt x="56" y="232"/>
                  </a:lnTo>
                  <a:close/>
                  <a:moveTo>
                    <a:pt x="240" y="116"/>
                  </a:moveTo>
                  <a:lnTo>
                    <a:pt x="240" y="116"/>
                  </a:lnTo>
                  <a:lnTo>
                    <a:pt x="240" y="120"/>
                  </a:lnTo>
                  <a:lnTo>
                    <a:pt x="238" y="124"/>
                  </a:lnTo>
                  <a:lnTo>
                    <a:pt x="232" y="126"/>
                  </a:lnTo>
                  <a:lnTo>
                    <a:pt x="224" y="128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6" y="130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6" y="134"/>
                  </a:lnTo>
                  <a:lnTo>
                    <a:pt x="208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30" y="138"/>
                  </a:lnTo>
                  <a:lnTo>
                    <a:pt x="234" y="142"/>
                  </a:lnTo>
                  <a:lnTo>
                    <a:pt x="236" y="146"/>
                  </a:lnTo>
                  <a:lnTo>
                    <a:pt x="236" y="150"/>
                  </a:lnTo>
                  <a:lnTo>
                    <a:pt x="236" y="150"/>
                  </a:lnTo>
                  <a:lnTo>
                    <a:pt x="236" y="156"/>
                  </a:lnTo>
                  <a:lnTo>
                    <a:pt x="232" y="162"/>
                  </a:lnTo>
                  <a:lnTo>
                    <a:pt x="228" y="166"/>
                  </a:lnTo>
                  <a:lnTo>
                    <a:pt x="220" y="168"/>
                  </a:lnTo>
                  <a:lnTo>
                    <a:pt x="200" y="168"/>
                  </a:lnTo>
                  <a:lnTo>
                    <a:pt x="200" y="168"/>
                  </a:lnTo>
                  <a:lnTo>
                    <a:pt x="198" y="170"/>
                  </a:lnTo>
                  <a:lnTo>
                    <a:pt x="196" y="172"/>
                  </a:lnTo>
                  <a:lnTo>
                    <a:pt x="196" y="172"/>
                  </a:lnTo>
                  <a:lnTo>
                    <a:pt x="198" y="174"/>
                  </a:lnTo>
                  <a:lnTo>
                    <a:pt x="200" y="176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24" y="178"/>
                  </a:lnTo>
                  <a:lnTo>
                    <a:pt x="226" y="182"/>
                  </a:lnTo>
                  <a:lnTo>
                    <a:pt x="228" y="188"/>
                  </a:lnTo>
                  <a:lnTo>
                    <a:pt x="226" y="192"/>
                  </a:lnTo>
                  <a:lnTo>
                    <a:pt x="226" y="192"/>
                  </a:lnTo>
                  <a:lnTo>
                    <a:pt x="224" y="198"/>
                  </a:lnTo>
                  <a:lnTo>
                    <a:pt x="220" y="204"/>
                  </a:lnTo>
                  <a:lnTo>
                    <a:pt x="216" y="206"/>
                  </a:lnTo>
                  <a:lnTo>
                    <a:pt x="206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0" y="210"/>
                  </a:lnTo>
                  <a:lnTo>
                    <a:pt x="188" y="212"/>
                  </a:lnTo>
                  <a:lnTo>
                    <a:pt x="188" y="212"/>
                  </a:lnTo>
                  <a:lnTo>
                    <a:pt x="190" y="214"/>
                  </a:lnTo>
                  <a:lnTo>
                    <a:pt x="192" y="216"/>
                  </a:lnTo>
                  <a:lnTo>
                    <a:pt x="204" y="216"/>
                  </a:lnTo>
                  <a:lnTo>
                    <a:pt x="204" y="216"/>
                  </a:lnTo>
                  <a:lnTo>
                    <a:pt x="210" y="218"/>
                  </a:lnTo>
                  <a:lnTo>
                    <a:pt x="212" y="220"/>
                  </a:lnTo>
                  <a:lnTo>
                    <a:pt x="214" y="224"/>
                  </a:lnTo>
                  <a:lnTo>
                    <a:pt x="212" y="228"/>
                  </a:lnTo>
                  <a:lnTo>
                    <a:pt x="212" y="228"/>
                  </a:lnTo>
                  <a:lnTo>
                    <a:pt x="210" y="234"/>
                  </a:lnTo>
                  <a:lnTo>
                    <a:pt x="210" y="234"/>
                  </a:lnTo>
                  <a:lnTo>
                    <a:pt x="206" y="238"/>
                  </a:lnTo>
                  <a:lnTo>
                    <a:pt x="196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36" y="240"/>
                  </a:lnTo>
                  <a:lnTo>
                    <a:pt x="122" y="238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68" y="224"/>
                  </a:lnTo>
                  <a:lnTo>
                    <a:pt x="66" y="222"/>
                  </a:lnTo>
                  <a:lnTo>
                    <a:pt x="64" y="21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6" y="104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84" y="94"/>
                  </a:lnTo>
                  <a:lnTo>
                    <a:pt x="94" y="86"/>
                  </a:lnTo>
                  <a:lnTo>
                    <a:pt x="104" y="76"/>
                  </a:lnTo>
                  <a:lnTo>
                    <a:pt x="110" y="66"/>
                  </a:lnTo>
                  <a:lnTo>
                    <a:pt x="114" y="56"/>
                  </a:lnTo>
                  <a:lnTo>
                    <a:pt x="118" y="46"/>
                  </a:lnTo>
                  <a:lnTo>
                    <a:pt x="120" y="34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22" y="18"/>
                  </a:lnTo>
                  <a:lnTo>
                    <a:pt x="124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36" y="18"/>
                  </a:lnTo>
                  <a:lnTo>
                    <a:pt x="142" y="28"/>
                  </a:lnTo>
                  <a:lnTo>
                    <a:pt x="148" y="40"/>
                  </a:lnTo>
                  <a:lnTo>
                    <a:pt x="150" y="46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0" y="74"/>
                  </a:lnTo>
                  <a:lnTo>
                    <a:pt x="144" y="96"/>
                  </a:lnTo>
                  <a:lnTo>
                    <a:pt x="144" y="96"/>
                  </a:lnTo>
                  <a:lnTo>
                    <a:pt x="214" y="96"/>
                  </a:lnTo>
                  <a:lnTo>
                    <a:pt x="226" y="98"/>
                  </a:lnTo>
                  <a:lnTo>
                    <a:pt x="230" y="98"/>
                  </a:lnTo>
                  <a:lnTo>
                    <a:pt x="230" y="98"/>
                  </a:lnTo>
                  <a:lnTo>
                    <a:pt x="236" y="102"/>
                  </a:lnTo>
                  <a:lnTo>
                    <a:pt x="238" y="106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0" y="1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1" name="Freeform 244"/>
            <p:cNvSpPr>
              <a:spLocks noEditPoints="1"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  <a:cxn ang="0">
                  <a:pos x="12" y="16"/>
                </a:cxn>
                <a:cxn ang="0">
                  <a:pos x="12" y="16"/>
                </a:cxn>
                <a:cxn ang="0">
                  <a:pos x="10" y="14"/>
                </a:cxn>
                <a:cxn ang="0">
                  <a:pos x="8" y="12"/>
                </a:cxn>
                <a:cxn ang="0">
                  <a:pos x="8" y="12"/>
                </a:cxn>
                <a:cxn ang="0">
                  <a:pos x="10" y="10"/>
                </a:cxn>
                <a:cxn ang="0">
                  <a:pos x="12" y="8"/>
                </a:cxn>
                <a:cxn ang="0">
                  <a:pos x="12" y="8"/>
                </a:cxn>
                <a:cxn ang="0">
                  <a:pos x="14" y="10"/>
                </a:cxn>
                <a:cxn ang="0">
                  <a:pos x="16" y="12"/>
                </a:cxn>
                <a:cxn ang="0">
                  <a:pos x="16" y="12"/>
                </a:cxn>
                <a:cxn ang="0">
                  <a:pos x="14" y="14"/>
                </a:cxn>
                <a:cxn ang="0">
                  <a:pos x="12" y="16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2" y="16"/>
                  </a:moveTo>
                  <a:lnTo>
                    <a:pt x="12" y="16"/>
                  </a:lnTo>
                  <a:lnTo>
                    <a:pt x="10" y="14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10" y="10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2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2" name="Freeform 245"/>
            <p:cNvSpPr>
              <a:spLocks/>
            </p:cNvSpPr>
            <p:nvPr/>
          </p:nvSpPr>
          <p:spPr bwMode="auto">
            <a:xfrm>
              <a:off x="4000500" y="1479550"/>
              <a:ext cx="38100" cy="3810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0"/>
                </a:cxn>
                <a:cxn ang="0">
                  <a:pos x="8" y="0"/>
                </a:cxn>
                <a:cxn ang="0">
                  <a:pos x="4" y="4"/>
                </a:cxn>
                <a:cxn ang="0">
                  <a:pos x="0" y="8"/>
                </a:cxn>
                <a:cxn ang="0">
                  <a:pos x="0" y="12"/>
                </a:cxn>
                <a:cxn ang="0">
                  <a:pos x="0" y="12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8" y="24"/>
                </a:cxn>
                <a:cxn ang="0">
                  <a:pos x="12" y="24"/>
                </a:cxn>
                <a:cxn ang="0">
                  <a:pos x="12" y="24"/>
                </a:cxn>
                <a:cxn ang="0">
                  <a:pos x="16" y="24"/>
                </a:cxn>
                <a:cxn ang="0">
                  <a:pos x="20" y="20"/>
                </a:cxn>
                <a:cxn ang="0">
                  <a:pos x="24" y="16"/>
                </a:cxn>
                <a:cxn ang="0">
                  <a:pos x="24" y="12"/>
                </a:cxn>
                <a:cxn ang="0">
                  <a:pos x="24" y="12"/>
                </a:cxn>
                <a:cxn ang="0">
                  <a:pos x="24" y="8"/>
                </a:cxn>
                <a:cxn ang="0">
                  <a:pos x="20" y="4"/>
                </a:cxn>
                <a:cxn ang="0">
                  <a:pos x="16" y="0"/>
                </a:cxn>
                <a:cxn ang="0">
                  <a:pos x="12" y="0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lnTo>
                    <a:pt x="12" y="0"/>
                  </a:lnTo>
                  <a:lnTo>
                    <a:pt x="8" y="0"/>
                  </a:lnTo>
                  <a:lnTo>
                    <a:pt x="4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3" name="Freeform 246"/>
            <p:cNvSpPr>
              <a:spLocks/>
            </p:cNvSpPr>
            <p:nvPr/>
          </p:nvSpPr>
          <p:spPr bwMode="auto">
            <a:xfrm>
              <a:off x="4013200" y="1492250"/>
              <a:ext cx="12700" cy="1270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2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6" y="6"/>
                </a:cxn>
                <a:cxn ang="0">
                  <a:pos x="4" y="8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4"/>
                  </a:lnTo>
                  <a:lnTo>
                    <a:pt x="6" y="6"/>
                  </a:lnTo>
                  <a:lnTo>
                    <a:pt x="4" y="8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grpSp>
        <p:nvGrpSpPr>
          <p:cNvPr id="24" name="Group 23"/>
          <p:cNvGrpSpPr/>
          <p:nvPr userDrawn="1"/>
        </p:nvGrpSpPr>
        <p:grpSpPr>
          <a:xfrm>
            <a:off x="2436592" y="3324316"/>
            <a:ext cx="425834" cy="619395"/>
            <a:chOff x="4838700" y="2774950"/>
            <a:chExt cx="279400" cy="406400"/>
          </a:xfrm>
          <a:solidFill>
            <a:schemeClr val="bg1"/>
          </a:solidFill>
        </p:grpSpPr>
        <p:sp>
          <p:nvSpPr>
            <p:cNvPr id="2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28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grpSp>
        <p:nvGrpSpPr>
          <p:cNvPr id="29" name="Group 28"/>
          <p:cNvGrpSpPr/>
          <p:nvPr userDrawn="1"/>
        </p:nvGrpSpPr>
        <p:grpSpPr>
          <a:xfrm>
            <a:off x="5814011" y="3324318"/>
            <a:ext cx="619392" cy="619392"/>
            <a:chOff x="5588000" y="1962150"/>
            <a:chExt cx="406400" cy="406400"/>
          </a:xfrm>
          <a:solidFill>
            <a:schemeClr val="bg1"/>
          </a:solidFill>
        </p:grpSpPr>
        <p:sp>
          <p:nvSpPr>
            <p:cNvPr id="30" name="Freeform 106"/>
            <p:cNvSpPr>
              <a:spLocks noEditPoints="1"/>
            </p:cNvSpPr>
            <p:nvPr/>
          </p:nvSpPr>
          <p:spPr bwMode="auto">
            <a:xfrm>
              <a:off x="5588000" y="1962150"/>
              <a:ext cx="406400" cy="406400"/>
            </a:xfrm>
            <a:custGeom>
              <a:avLst/>
              <a:gdLst/>
              <a:ahLst/>
              <a:cxnLst>
                <a:cxn ang="0">
                  <a:pos x="214" y="86"/>
                </a:cxn>
                <a:cxn ang="0">
                  <a:pos x="230" y="54"/>
                </a:cxn>
                <a:cxn ang="0">
                  <a:pos x="210" y="30"/>
                </a:cxn>
                <a:cxn ang="0">
                  <a:pos x="194" y="26"/>
                </a:cxn>
                <a:cxn ang="0">
                  <a:pos x="160" y="38"/>
                </a:cxn>
                <a:cxn ang="0">
                  <a:pos x="150" y="4"/>
                </a:cxn>
                <a:cxn ang="0">
                  <a:pos x="118" y="0"/>
                </a:cxn>
                <a:cxn ang="0">
                  <a:pos x="102" y="12"/>
                </a:cxn>
                <a:cxn ang="0">
                  <a:pos x="66" y="28"/>
                </a:cxn>
                <a:cxn ang="0">
                  <a:pos x="56" y="26"/>
                </a:cxn>
                <a:cxn ang="0">
                  <a:pos x="30" y="46"/>
                </a:cxn>
                <a:cxn ang="0">
                  <a:pos x="28" y="66"/>
                </a:cxn>
                <a:cxn ang="0">
                  <a:pos x="12" y="102"/>
                </a:cxn>
                <a:cxn ang="0">
                  <a:pos x="0" y="112"/>
                </a:cxn>
                <a:cxn ang="0">
                  <a:pos x="0" y="144"/>
                </a:cxn>
                <a:cxn ang="0">
                  <a:pos x="38" y="160"/>
                </a:cxn>
                <a:cxn ang="0">
                  <a:pos x="28" y="190"/>
                </a:cxn>
                <a:cxn ang="0">
                  <a:pos x="30" y="210"/>
                </a:cxn>
                <a:cxn ang="0">
                  <a:pos x="56" y="230"/>
                </a:cxn>
                <a:cxn ang="0">
                  <a:pos x="86" y="214"/>
                </a:cxn>
                <a:cxn ang="0">
                  <a:pos x="102" y="244"/>
                </a:cxn>
                <a:cxn ang="0">
                  <a:pos x="118" y="256"/>
                </a:cxn>
                <a:cxn ang="0">
                  <a:pos x="150" y="252"/>
                </a:cxn>
                <a:cxn ang="0">
                  <a:pos x="160" y="218"/>
                </a:cxn>
                <a:cxn ang="0">
                  <a:pos x="194" y="230"/>
                </a:cxn>
                <a:cxn ang="0">
                  <a:pos x="210" y="226"/>
                </a:cxn>
                <a:cxn ang="0">
                  <a:pos x="230" y="202"/>
                </a:cxn>
                <a:cxn ang="0">
                  <a:pos x="214" y="170"/>
                </a:cxn>
                <a:cxn ang="0">
                  <a:pos x="248" y="152"/>
                </a:cxn>
                <a:cxn ang="0">
                  <a:pos x="256" y="118"/>
                </a:cxn>
                <a:cxn ang="0">
                  <a:pos x="248" y="104"/>
                </a:cxn>
                <a:cxn ang="0">
                  <a:pos x="208" y="148"/>
                </a:cxn>
                <a:cxn ang="0">
                  <a:pos x="200" y="162"/>
                </a:cxn>
                <a:cxn ang="0">
                  <a:pos x="200" y="214"/>
                </a:cxn>
                <a:cxn ang="0">
                  <a:pos x="170" y="198"/>
                </a:cxn>
                <a:cxn ang="0">
                  <a:pos x="154" y="204"/>
                </a:cxn>
                <a:cxn ang="0">
                  <a:pos x="138" y="240"/>
                </a:cxn>
                <a:cxn ang="0">
                  <a:pos x="108" y="208"/>
                </a:cxn>
                <a:cxn ang="0">
                  <a:pos x="94" y="200"/>
                </a:cxn>
                <a:cxn ang="0">
                  <a:pos x="78" y="202"/>
                </a:cxn>
                <a:cxn ang="0">
                  <a:pos x="54" y="178"/>
                </a:cxn>
                <a:cxn ang="0">
                  <a:pos x="52" y="154"/>
                </a:cxn>
                <a:cxn ang="0">
                  <a:pos x="16" y="138"/>
                </a:cxn>
                <a:cxn ang="0">
                  <a:pos x="48" y="108"/>
                </a:cxn>
                <a:cxn ang="0">
                  <a:pos x="56" y="94"/>
                </a:cxn>
                <a:cxn ang="0">
                  <a:pos x="56" y="42"/>
                </a:cxn>
                <a:cxn ang="0">
                  <a:pos x="86" y="58"/>
                </a:cxn>
                <a:cxn ang="0">
                  <a:pos x="102" y="52"/>
                </a:cxn>
                <a:cxn ang="0">
                  <a:pos x="118" y="16"/>
                </a:cxn>
                <a:cxn ang="0">
                  <a:pos x="148" y="48"/>
                </a:cxn>
                <a:cxn ang="0">
                  <a:pos x="162" y="56"/>
                </a:cxn>
                <a:cxn ang="0">
                  <a:pos x="178" y="54"/>
                </a:cxn>
                <a:cxn ang="0">
                  <a:pos x="202" y="78"/>
                </a:cxn>
                <a:cxn ang="0">
                  <a:pos x="204" y="102"/>
                </a:cxn>
                <a:cxn ang="0">
                  <a:pos x="240" y="118"/>
                </a:cxn>
              </a:cxnLst>
              <a:rect l="0" t="0" r="r" b="b"/>
              <a:pathLst>
                <a:path w="256" h="256">
                  <a:moveTo>
                    <a:pt x="244" y="102"/>
                  </a:moveTo>
                  <a:lnTo>
                    <a:pt x="218" y="96"/>
                  </a:lnTo>
                  <a:lnTo>
                    <a:pt x="218" y="96"/>
                  </a:lnTo>
                  <a:lnTo>
                    <a:pt x="214" y="86"/>
                  </a:lnTo>
                  <a:lnTo>
                    <a:pt x="228" y="66"/>
                  </a:lnTo>
                  <a:lnTo>
                    <a:pt x="228" y="66"/>
                  </a:lnTo>
                  <a:lnTo>
                    <a:pt x="230" y="60"/>
                  </a:lnTo>
                  <a:lnTo>
                    <a:pt x="230" y="54"/>
                  </a:lnTo>
                  <a:lnTo>
                    <a:pt x="230" y="50"/>
                  </a:lnTo>
                  <a:lnTo>
                    <a:pt x="226" y="46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6" y="26"/>
                  </a:lnTo>
                  <a:lnTo>
                    <a:pt x="200" y="26"/>
                  </a:lnTo>
                  <a:lnTo>
                    <a:pt x="200" y="26"/>
                  </a:lnTo>
                  <a:lnTo>
                    <a:pt x="194" y="26"/>
                  </a:lnTo>
                  <a:lnTo>
                    <a:pt x="190" y="28"/>
                  </a:lnTo>
                  <a:lnTo>
                    <a:pt x="170" y="42"/>
                  </a:lnTo>
                  <a:lnTo>
                    <a:pt x="170" y="42"/>
                  </a:lnTo>
                  <a:lnTo>
                    <a:pt x="160" y="38"/>
                  </a:lnTo>
                  <a:lnTo>
                    <a:pt x="154" y="12"/>
                  </a:lnTo>
                  <a:lnTo>
                    <a:pt x="154" y="12"/>
                  </a:lnTo>
                  <a:lnTo>
                    <a:pt x="152" y="8"/>
                  </a:lnTo>
                  <a:lnTo>
                    <a:pt x="150" y="4"/>
                  </a:lnTo>
                  <a:lnTo>
                    <a:pt x="144" y="0"/>
                  </a:lnTo>
                  <a:lnTo>
                    <a:pt x="13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2" y="0"/>
                  </a:lnTo>
                  <a:lnTo>
                    <a:pt x="106" y="4"/>
                  </a:lnTo>
                  <a:lnTo>
                    <a:pt x="104" y="8"/>
                  </a:lnTo>
                  <a:lnTo>
                    <a:pt x="102" y="12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86" y="42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2" y="26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0" y="26"/>
                  </a:lnTo>
                  <a:lnTo>
                    <a:pt x="46" y="30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6" y="50"/>
                  </a:lnTo>
                  <a:lnTo>
                    <a:pt x="26" y="54"/>
                  </a:lnTo>
                  <a:lnTo>
                    <a:pt x="26" y="60"/>
                  </a:lnTo>
                  <a:lnTo>
                    <a:pt x="28" y="66"/>
                  </a:lnTo>
                  <a:lnTo>
                    <a:pt x="42" y="86"/>
                  </a:lnTo>
                  <a:lnTo>
                    <a:pt x="42" y="86"/>
                  </a:lnTo>
                  <a:lnTo>
                    <a:pt x="38" y="96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8" y="104"/>
                  </a:lnTo>
                  <a:lnTo>
                    <a:pt x="4" y="106"/>
                  </a:lnTo>
                  <a:lnTo>
                    <a:pt x="0" y="112"/>
                  </a:lnTo>
                  <a:lnTo>
                    <a:pt x="0" y="118"/>
                  </a:lnTo>
                  <a:lnTo>
                    <a:pt x="0" y="138"/>
                  </a:lnTo>
                  <a:lnTo>
                    <a:pt x="0" y="138"/>
                  </a:lnTo>
                  <a:lnTo>
                    <a:pt x="0" y="144"/>
                  </a:lnTo>
                  <a:lnTo>
                    <a:pt x="4" y="150"/>
                  </a:lnTo>
                  <a:lnTo>
                    <a:pt x="8" y="152"/>
                  </a:lnTo>
                  <a:lnTo>
                    <a:pt x="12" y="154"/>
                  </a:lnTo>
                  <a:lnTo>
                    <a:pt x="38" y="160"/>
                  </a:lnTo>
                  <a:lnTo>
                    <a:pt x="38" y="160"/>
                  </a:lnTo>
                  <a:lnTo>
                    <a:pt x="42" y="170"/>
                  </a:lnTo>
                  <a:lnTo>
                    <a:pt x="28" y="190"/>
                  </a:lnTo>
                  <a:lnTo>
                    <a:pt x="28" y="190"/>
                  </a:lnTo>
                  <a:lnTo>
                    <a:pt x="26" y="196"/>
                  </a:lnTo>
                  <a:lnTo>
                    <a:pt x="26" y="202"/>
                  </a:lnTo>
                  <a:lnTo>
                    <a:pt x="26" y="206"/>
                  </a:lnTo>
                  <a:lnTo>
                    <a:pt x="30" y="210"/>
                  </a:lnTo>
                  <a:lnTo>
                    <a:pt x="46" y="226"/>
                  </a:lnTo>
                  <a:lnTo>
                    <a:pt x="46" y="226"/>
                  </a:lnTo>
                  <a:lnTo>
                    <a:pt x="50" y="230"/>
                  </a:lnTo>
                  <a:lnTo>
                    <a:pt x="56" y="230"/>
                  </a:lnTo>
                  <a:lnTo>
                    <a:pt x="56" y="230"/>
                  </a:lnTo>
                  <a:lnTo>
                    <a:pt x="62" y="230"/>
                  </a:lnTo>
                  <a:lnTo>
                    <a:pt x="66" y="228"/>
                  </a:lnTo>
                  <a:lnTo>
                    <a:pt x="86" y="214"/>
                  </a:lnTo>
                  <a:lnTo>
                    <a:pt x="86" y="214"/>
                  </a:lnTo>
                  <a:lnTo>
                    <a:pt x="96" y="218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4" y="248"/>
                  </a:lnTo>
                  <a:lnTo>
                    <a:pt x="106" y="252"/>
                  </a:lnTo>
                  <a:lnTo>
                    <a:pt x="112" y="256"/>
                  </a:lnTo>
                  <a:lnTo>
                    <a:pt x="118" y="256"/>
                  </a:lnTo>
                  <a:lnTo>
                    <a:pt x="138" y="256"/>
                  </a:lnTo>
                  <a:lnTo>
                    <a:pt x="138" y="256"/>
                  </a:lnTo>
                  <a:lnTo>
                    <a:pt x="144" y="256"/>
                  </a:lnTo>
                  <a:lnTo>
                    <a:pt x="150" y="252"/>
                  </a:lnTo>
                  <a:lnTo>
                    <a:pt x="152" y="248"/>
                  </a:lnTo>
                  <a:lnTo>
                    <a:pt x="154" y="244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70" y="214"/>
                  </a:lnTo>
                  <a:lnTo>
                    <a:pt x="190" y="228"/>
                  </a:lnTo>
                  <a:lnTo>
                    <a:pt x="190" y="228"/>
                  </a:lnTo>
                  <a:lnTo>
                    <a:pt x="194" y="230"/>
                  </a:lnTo>
                  <a:lnTo>
                    <a:pt x="200" y="230"/>
                  </a:lnTo>
                  <a:lnTo>
                    <a:pt x="200" y="230"/>
                  </a:lnTo>
                  <a:lnTo>
                    <a:pt x="206" y="230"/>
                  </a:lnTo>
                  <a:lnTo>
                    <a:pt x="210" y="226"/>
                  </a:lnTo>
                  <a:lnTo>
                    <a:pt x="226" y="210"/>
                  </a:lnTo>
                  <a:lnTo>
                    <a:pt x="226" y="210"/>
                  </a:lnTo>
                  <a:lnTo>
                    <a:pt x="230" y="206"/>
                  </a:lnTo>
                  <a:lnTo>
                    <a:pt x="230" y="202"/>
                  </a:lnTo>
                  <a:lnTo>
                    <a:pt x="230" y="196"/>
                  </a:lnTo>
                  <a:lnTo>
                    <a:pt x="228" y="190"/>
                  </a:lnTo>
                  <a:lnTo>
                    <a:pt x="214" y="170"/>
                  </a:lnTo>
                  <a:lnTo>
                    <a:pt x="214" y="170"/>
                  </a:lnTo>
                  <a:lnTo>
                    <a:pt x="218" y="160"/>
                  </a:lnTo>
                  <a:lnTo>
                    <a:pt x="244" y="154"/>
                  </a:lnTo>
                  <a:lnTo>
                    <a:pt x="244" y="154"/>
                  </a:lnTo>
                  <a:lnTo>
                    <a:pt x="248" y="152"/>
                  </a:lnTo>
                  <a:lnTo>
                    <a:pt x="252" y="150"/>
                  </a:lnTo>
                  <a:lnTo>
                    <a:pt x="256" y="144"/>
                  </a:lnTo>
                  <a:lnTo>
                    <a:pt x="256" y="138"/>
                  </a:lnTo>
                  <a:lnTo>
                    <a:pt x="256" y="118"/>
                  </a:lnTo>
                  <a:lnTo>
                    <a:pt x="256" y="118"/>
                  </a:lnTo>
                  <a:lnTo>
                    <a:pt x="256" y="112"/>
                  </a:lnTo>
                  <a:lnTo>
                    <a:pt x="252" y="106"/>
                  </a:lnTo>
                  <a:lnTo>
                    <a:pt x="248" y="104"/>
                  </a:lnTo>
                  <a:lnTo>
                    <a:pt x="244" y="102"/>
                  </a:lnTo>
                  <a:close/>
                  <a:moveTo>
                    <a:pt x="216" y="144"/>
                  </a:moveTo>
                  <a:lnTo>
                    <a:pt x="216" y="144"/>
                  </a:lnTo>
                  <a:lnTo>
                    <a:pt x="208" y="148"/>
                  </a:lnTo>
                  <a:lnTo>
                    <a:pt x="204" y="154"/>
                  </a:lnTo>
                  <a:lnTo>
                    <a:pt x="204" y="154"/>
                  </a:lnTo>
                  <a:lnTo>
                    <a:pt x="200" y="162"/>
                  </a:lnTo>
                  <a:lnTo>
                    <a:pt x="200" y="162"/>
                  </a:lnTo>
                  <a:lnTo>
                    <a:pt x="198" y="170"/>
                  </a:lnTo>
                  <a:lnTo>
                    <a:pt x="202" y="178"/>
                  </a:lnTo>
                  <a:lnTo>
                    <a:pt x="214" y="200"/>
                  </a:lnTo>
                  <a:lnTo>
                    <a:pt x="200" y="214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4" y="198"/>
                  </a:lnTo>
                  <a:lnTo>
                    <a:pt x="170" y="198"/>
                  </a:lnTo>
                  <a:lnTo>
                    <a:pt x="170" y="198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48" y="208"/>
                  </a:lnTo>
                  <a:lnTo>
                    <a:pt x="144" y="216"/>
                  </a:lnTo>
                  <a:lnTo>
                    <a:pt x="138" y="240"/>
                  </a:lnTo>
                  <a:lnTo>
                    <a:pt x="118" y="240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08" y="208"/>
                  </a:lnTo>
                  <a:lnTo>
                    <a:pt x="102" y="204"/>
                  </a:lnTo>
                  <a:lnTo>
                    <a:pt x="102" y="204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86" y="198"/>
                  </a:lnTo>
                  <a:lnTo>
                    <a:pt x="86" y="198"/>
                  </a:lnTo>
                  <a:lnTo>
                    <a:pt x="82" y="198"/>
                  </a:lnTo>
                  <a:lnTo>
                    <a:pt x="78" y="202"/>
                  </a:lnTo>
                  <a:lnTo>
                    <a:pt x="56" y="214"/>
                  </a:lnTo>
                  <a:lnTo>
                    <a:pt x="42" y="200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8" y="170"/>
                  </a:lnTo>
                  <a:lnTo>
                    <a:pt x="56" y="162"/>
                  </a:lnTo>
                  <a:lnTo>
                    <a:pt x="56" y="162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48" y="148"/>
                  </a:lnTo>
                  <a:lnTo>
                    <a:pt x="40" y="144"/>
                  </a:lnTo>
                  <a:lnTo>
                    <a:pt x="16" y="138"/>
                  </a:lnTo>
                  <a:lnTo>
                    <a:pt x="16" y="118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8" y="108"/>
                  </a:lnTo>
                  <a:lnTo>
                    <a:pt x="52" y="102"/>
                  </a:lnTo>
                  <a:lnTo>
                    <a:pt x="52" y="10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86"/>
                  </a:lnTo>
                  <a:lnTo>
                    <a:pt x="54" y="78"/>
                  </a:lnTo>
                  <a:lnTo>
                    <a:pt x="42" y="56"/>
                  </a:lnTo>
                  <a:lnTo>
                    <a:pt x="56" y="4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82" y="58"/>
                  </a:lnTo>
                  <a:lnTo>
                    <a:pt x="86" y="58"/>
                  </a:lnTo>
                  <a:lnTo>
                    <a:pt x="86" y="58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8" y="48"/>
                  </a:lnTo>
                  <a:lnTo>
                    <a:pt x="112" y="40"/>
                  </a:lnTo>
                  <a:lnTo>
                    <a:pt x="118" y="16"/>
                  </a:lnTo>
                  <a:lnTo>
                    <a:pt x="138" y="16"/>
                  </a:lnTo>
                  <a:lnTo>
                    <a:pt x="144" y="40"/>
                  </a:lnTo>
                  <a:lnTo>
                    <a:pt x="144" y="40"/>
                  </a:lnTo>
                  <a:lnTo>
                    <a:pt x="148" y="48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62" y="56"/>
                  </a:lnTo>
                  <a:lnTo>
                    <a:pt x="162" y="56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4" y="58"/>
                  </a:lnTo>
                  <a:lnTo>
                    <a:pt x="178" y="54"/>
                  </a:lnTo>
                  <a:lnTo>
                    <a:pt x="200" y="42"/>
                  </a:lnTo>
                  <a:lnTo>
                    <a:pt x="214" y="56"/>
                  </a:lnTo>
                  <a:lnTo>
                    <a:pt x="202" y="78"/>
                  </a:lnTo>
                  <a:lnTo>
                    <a:pt x="202" y="78"/>
                  </a:lnTo>
                  <a:lnTo>
                    <a:pt x="198" y="86"/>
                  </a:lnTo>
                  <a:lnTo>
                    <a:pt x="200" y="94"/>
                  </a:lnTo>
                  <a:lnTo>
                    <a:pt x="200" y="94"/>
                  </a:lnTo>
                  <a:lnTo>
                    <a:pt x="204" y="102"/>
                  </a:lnTo>
                  <a:lnTo>
                    <a:pt x="204" y="102"/>
                  </a:lnTo>
                  <a:lnTo>
                    <a:pt x="208" y="108"/>
                  </a:lnTo>
                  <a:lnTo>
                    <a:pt x="216" y="112"/>
                  </a:lnTo>
                  <a:lnTo>
                    <a:pt x="240" y="118"/>
                  </a:lnTo>
                  <a:lnTo>
                    <a:pt x="240" y="138"/>
                  </a:lnTo>
                  <a:lnTo>
                    <a:pt x="216" y="1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31" name="Freeform 109"/>
            <p:cNvSpPr>
              <a:spLocks noEditPoints="1"/>
            </p:cNvSpPr>
            <p:nvPr/>
          </p:nvSpPr>
          <p:spPr bwMode="auto">
            <a:xfrm>
              <a:off x="5702300" y="2076450"/>
              <a:ext cx="177800" cy="177800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34" y="4"/>
                </a:cxn>
                <a:cxn ang="0">
                  <a:pos x="16" y="16"/>
                </a:cxn>
                <a:cxn ang="0">
                  <a:pos x="4" y="34"/>
                </a:cxn>
                <a:cxn ang="0">
                  <a:pos x="0" y="56"/>
                </a:cxn>
                <a:cxn ang="0">
                  <a:pos x="2" y="68"/>
                </a:cxn>
                <a:cxn ang="0">
                  <a:pos x="10" y="88"/>
                </a:cxn>
                <a:cxn ang="0">
                  <a:pos x="24" y="102"/>
                </a:cxn>
                <a:cxn ang="0">
                  <a:pos x="44" y="110"/>
                </a:cxn>
                <a:cxn ang="0">
                  <a:pos x="56" y="112"/>
                </a:cxn>
                <a:cxn ang="0">
                  <a:pos x="78" y="108"/>
                </a:cxn>
                <a:cxn ang="0">
                  <a:pos x="96" y="96"/>
                </a:cxn>
                <a:cxn ang="0">
                  <a:pos x="108" y="78"/>
                </a:cxn>
                <a:cxn ang="0">
                  <a:pos x="112" y="56"/>
                </a:cxn>
                <a:cxn ang="0">
                  <a:pos x="110" y="44"/>
                </a:cxn>
                <a:cxn ang="0">
                  <a:pos x="102" y="24"/>
                </a:cxn>
                <a:cxn ang="0">
                  <a:pos x="88" y="10"/>
                </a:cxn>
                <a:cxn ang="0">
                  <a:pos x="68" y="2"/>
                </a:cxn>
                <a:cxn ang="0">
                  <a:pos x="56" y="104"/>
                </a:cxn>
                <a:cxn ang="0">
                  <a:pos x="46" y="104"/>
                </a:cxn>
                <a:cxn ang="0">
                  <a:pos x="28" y="96"/>
                </a:cxn>
                <a:cxn ang="0">
                  <a:pos x="16" y="84"/>
                </a:cxn>
                <a:cxn ang="0">
                  <a:pos x="8" y="66"/>
                </a:cxn>
                <a:cxn ang="0">
                  <a:pos x="8" y="56"/>
                </a:cxn>
                <a:cxn ang="0">
                  <a:pos x="10" y="36"/>
                </a:cxn>
                <a:cxn ang="0">
                  <a:pos x="22" y="22"/>
                </a:cxn>
                <a:cxn ang="0">
                  <a:pos x="36" y="10"/>
                </a:cxn>
                <a:cxn ang="0">
                  <a:pos x="56" y="6"/>
                </a:cxn>
                <a:cxn ang="0">
                  <a:pos x="66" y="8"/>
                </a:cxn>
                <a:cxn ang="0">
                  <a:pos x="84" y="16"/>
                </a:cxn>
                <a:cxn ang="0">
                  <a:pos x="96" y="28"/>
                </a:cxn>
                <a:cxn ang="0">
                  <a:pos x="104" y="46"/>
                </a:cxn>
                <a:cxn ang="0">
                  <a:pos x="106" y="56"/>
                </a:cxn>
                <a:cxn ang="0">
                  <a:pos x="102" y="76"/>
                </a:cxn>
                <a:cxn ang="0">
                  <a:pos x="90" y="90"/>
                </a:cxn>
                <a:cxn ang="0">
                  <a:pos x="76" y="102"/>
                </a:cxn>
                <a:cxn ang="0">
                  <a:pos x="56" y="104"/>
                </a:cxn>
              </a:cxnLst>
              <a:rect l="0" t="0" r="r" b="b"/>
              <a:pathLst>
                <a:path w="112" h="112">
                  <a:moveTo>
                    <a:pt x="56" y="0"/>
                  </a:moveTo>
                  <a:lnTo>
                    <a:pt x="56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2" y="68"/>
                  </a:lnTo>
                  <a:lnTo>
                    <a:pt x="4" y="78"/>
                  </a:lnTo>
                  <a:lnTo>
                    <a:pt x="10" y="88"/>
                  </a:lnTo>
                  <a:lnTo>
                    <a:pt x="16" y="96"/>
                  </a:lnTo>
                  <a:lnTo>
                    <a:pt x="24" y="102"/>
                  </a:lnTo>
                  <a:lnTo>
                    <a:pt x="34" y="108"/>
                  </a:lnTo>
                  <a:lnTo>
                    <a:pt x="44" y="110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68" y="110"/>
                  </a:lnTo>
                  <a:lnTo>
                    <a:pt x="78" y="108"/>
                  </a:lnTo>
                  <a:lnTo>
                    <a:pt x="88" y="102"/>
                  </a:lnTo>
                  <a:lnTo>
                    <a:pt x="96" y="96"/>
                  </a:lnTo>
                  <a:lnTo>
                    <a:pt x="102" y="88"/>
                  </a:lnTo>
                  <a:lnTo>
                    <a:pt x="108" y="78"/>
                  </a:lnTo>
                  <a:lnTo>
                    <a:pt x="110" y="6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0" y="44"/>
                  </a:lnTo>
                  <a:lnTo>
                    <a:pt x="108" y="34"/>
                  </a:lnTo>
                  <a:lnTo>
                    <a:pt x="102" y="24"/>
                  </a:lnTo>
                  <a:lnTo>
                    <a:pt x="96" y="16"/>
                  </a:lnTo>
                  <a:lnTo>
                    <a:pt x="88" y="10"/>
                  </a:lnTo>
                  <a:lnTo>
                    <a:pt x="78" y="4"/>
                  </a:lnTo>
                  <a:lnTo>
                    <a:pt x="68" y="2"/>
                  </a:lnTo>
                  <a:lnTo>
                    <a:pt x="56" y="0"/>
                  </a:lnTo>
                  <a:close/>
                  <a:moveTo>
                    <a:pt x="56" y="104"/>
                  </a:moveTo>
                  <a:lnTo>
                    <a:pt x="56" y="104"/>
                  </a:lnTo>
                  <a:lnTo>
                    <a:pt x="46" y="104"/>
                  </a:lnTo>
                  <a:lnTo>
                    <a:pt x="36" y="102"/>
                  </a:lnTo>
                  <a:lnTo>
                    <a:pt x="28" y="96"/>
                  </a:lnTo>
                  <a:lnTo>
                    <a:pt x="22" y="90"/>
                  </a:lnTo>
                  <a:lnTo>
                    <a:pt x="16" y="84"/>
                  </a:lnTo>
                  <a:lnTo>
                    <a:pt x="10" y="76"/>
                  </a:lnTo>
                  <a:lnTo>
                    <a:pt x="8" y="66"/>
                  </a:lnTo>
                  <a:lnTo>
                    <a:pt x="8" y="56"/>
                  </a:lnTo>
                  <a:lnTo>
                    <a:pt x="8" y="56"/>
                  </a:lnTo>
                  <a:lnTo>
                    <a:pt x="8" y="46"/>
                  </a:lnTo>
                  <a:lnTo>
                    <a:pt x="10" y="36"/>
                  </a:lnTo>
                  <a:lnTo>
                    <a:pt x="16" y="28"/>
                  </a:lnTo>
                  <a:lnTo>
                    <a:pt x="22" y="22"/>
                  </a:lnTo>
                  <a:lnTo>
                    <a:pt x="28" y="16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66" y="8"/>
                  </a:lnTo>
                  <a:lnTo>
                    <a:pt x="76" y="10"/>
                  </a:lnTo>
                  <a:lnTo>
                    <a:pt x="84" y="16"/>
                  </a:lnTo>
                  <a:lnTo>
                    <a:pt x="90" y="22"/>
                  </a:lnTo>
                  <a:lnTo>
                    <a:pt x="96" y="28"/>
                  </a:lnTo>
                  <a:lnTo>
                    <a:pt x="102" y="36"/>
                  </a:lnTo>
                  <a:lnTo>
                    <a:pt x="104" y="46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4" y="66"/>
                  </a:lnTo>
                  <a:lnTo>
                    <a:pt x="102" y="7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6" y="102"/>
                  </a:lnTo>
                  <a:lnTo>
                    <a:pt x="66" y="104"/>
                  </a:lnTo>
                  <a:lnTo>
                    <a:pt x="56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  <p:sp>
          <p:nvSpPr>
            <p:cNvPr id="32" name="Freeform 112"/>
            <p:cNvSpPr>
              <a:spLocks noEditPoints="1"/>
            </p:cNvSpPr>
            <p:nvPr/>
          </p:nvSpPr>
          <p:spPr bwMode="auto">
            <a:xfrm>
              <a:off x="5740400" y="2114550"/>
              <a:ext cx="101600" cy="101600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2" y="0"/>
                </a:cxn>
                <a:cxn ang="0">
                  <a:pos x="26" y="0"/>
                </a:cxn>
                <a:cxn ang="0">
                  <a:pos x="20" y="2"/>
                </a:cxn>
                <a:cxn ang="0">
                  <a:pos x="10" y="10"/>
                </a:cxn>
                <a:cxn ang="0">
                  <a:pos x="2" y="20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0" y="32"/>
                </a:cxn>
                <a:cxn ang="0">
                  <a:pos x="0" y="38"/>
                </a:cxn>
                <a:cxn ang="0">
                  <a:pos x="2" y="44"/>
                </a:cxn>
                <a:cxn ang="0">
                  <a:pos x="10" y="54"/>
                </a:cxn>
                <a:cxn ang="0">
                  <a:pos x="20" y="62"/>
                </a:cxn>
                <a:cxn ang="0">
                  <a:pos x="26" y="64"/>
                </a:cxn>
                <a:cxn ang="0">
                  <a:pos x="32" y="64"/>
                </a:cxn>
                <a:cxn ang="0">
                  <a:pos x="32" y="64"/>
                </a:cxn>
                <a:cxn ang="0">
                  <a:pos x="38" y="64"/>
                </a:cxn>
                <a:cxn ang="0">
                  <a:pos x="44" y="62"/>
                </a:cxn>
                <a:cxn ang="0">
                  <a:pos x="54" y="54"/>
                </a:cxn>
                <a:cxn ang="0">
                  <a:pos x="62" y="44"/>
                </a:cxn>
                <a:cxn ang="0">
                  <a:pos x="64" y="38"/>
                </a:cxn>
                <a:cxn ang="0">
                  <a:pos x="64" y="32"/>
                </a:cxn>
                <a:cxn ang="0">
                  <a:pos x="64" y="32"/>
                </a:cxn>
                <a:cxn ang="0">
                  <a:pos x="64" y="26"/>
                </a:cxn>
                <a:cxn ang="0">
                  <a:pos x="62" y="20"/>
                </a:cxn>
                <a:cxn ang="0">
                  <a:pos x="54" y="10"/>
                </a:cxn>
                <a:cxn ang="0">
                  <a:pos x="44" y="2"/>
                </a:cxn>
                <a:cxn ang="0">
                  <a:pos x="38" y="0"/>
                </a:cxn>
                <a:cxn ang="0">
                  <a:pos x="32" y="0"/>
                </a:cxn>
                <a:cxn ang="0">
                  <a:pos x="32" y="56"/>
                </a:cxn>
                <a:cxn ang="0">
                  <a:pos x="32" y="56"/>
                </a:cxn>
                <a:cxn ang="0">
                  <a:pos x="22" y="54"/>
                </a:cxn>
                <a:cxn ang="0">
                  <a:pos x="16" y="48"/>
                </a:cxn>
                <a:cxn ang="0">
                  <a:pos x="10" y="42"/>
                </a:cxn>
                <a:cxn ang="0">
                  <a:pos x="8" y="32"/>
                </a:cxn>
                <a:cxn ang="0">
                  <a:pos x="8" y="32"/>
                </a:cxn>
                <a:cxn ang="0">
                  <a:pos x="10" y="22"/>
                </a:cxn>
                <a:cxn ang="0">
                  <a:pos x="16" y="16"/>
                </a:cxn>
                <a:cxn ang="0">
                  <a:pos x="22" y="10"/>
                </a:cxn>
                <a:cxn ang="0">
                  <a:pos x="32" y="8"/>
                </a:cxn>
                <a:cxn ang="0">
                  <a:pos x="32" y="8"/>
                </a:cxn>
                <a:cxn ang="0">
                  <a:pos x="42" y="10"/>
                </a:cxn>
                <a:cxn ang="0">
                  <a:pos x="48" y="16"/>
                </a:cxn>
                <a:cxn ang="0">
                  <a:pos x="54" y="22"/>
                </a:cxn>
                <a:cxn ang="0">
                  <a:pos x="56" y="32"/>
                </a:cxn>
                <a:cxn ang="0">
                  <a:pos x="56" y="32"/>
                </a:cxn>
                <a:cxn ang="0">
                  <a:pos x="54" y="42"/>
                </a:cxn>
                <a:cxn ang="0">
                  <a:pos x="48" y="48"/>
                </a:cxn>
                <a:cxn ang="0">
                  <a:pos x="42" y="54"/>
                </a:cxn>
                <a:cxn ang="0">
                  <a:pos x="32" y="56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lnTo>
                    <a:pt x="32" y="0"/>
                  </a:lnTo>
                  <a:lnTo>
                    <a:pt x="26" y="0"/>
                  </a:lnTo>
                  <a:lnTo>
                    <a:pt x="20" y="2"/>
                  </a:lnTo>
                  <a:lnTo>
                    <a:pt x="10" y="10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10" y="54"/>
                  </a:lnTo>
                  <a:lnTo>
                    <a:pt x="20" y="62"/>
                  </a:lnTo>
                  <a:lnTo>
                    <a:pt x="26" y="64"/>
                  </a:lnTo>
                  <a:lnTo>
                    <a:pt x="32" y="64"/>
                  </a:lnTo>
                  <a:lnTo>
                    <a:pt x="32" y="64"/>
                  </a:lnTo>
                  <a:lnTo>
                    <a:pt x="38" y="64"/>
                  </a:lnTo>
                  <a:lnTo>
                    <a:pt x="44" y="62"/>
                  </a:lnTo>
                  <a:lnTo>
                    <a:pt x="54" y="54"/>
                  </a:lnTo>
                  <a:lnTo>
                    <a:pt x="62" y="44"/>
                  </a:lnTo>
                  <a:lnTo>
                    <a:pt x="64" y="38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26"/>
                  </a:lnTo>
                  <a:lnTo>
                    <a:pt x="62" y="20"/>
                  </a:lnTo>
                  <a:lnTo>
                    <a:pt x="54" y="10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2" y="0"/>
                  </a:lnTo>
                  <a:close/>
                  <a:moveTo>
                    <a:pt x="32" y="56"/>
                  </a:moveTo>
                  <a:lnTo>
                    <a:pt x="32" y="56"/>
                  </a:lnTo>
                  <a:lnTo>
                    <a:pt x="22" y="54"/>
                  </a:lnTo>
                  <a:lnTo>
                    <a:pt x="16" y="48"/>
                  </a:lnTo>
                  <a:lnTo>
                    <a:pt x="10" y="42"/>
                  </a:lnTo>
                  <a:lnTo>
                    <a:pt x="8" y="32"/>
                  </a:lnTo>
                  <a:lnTo>
                    <a:pt x="8" y="32"/>
                  </a:lnTo>
                  <a:lnTo>
                    <a:pt x="10" y="22"/>
                  </a:lnTo>
                  <a:lnTo>
                    <a:pt x="16" y="16"/>
                  </a:lnTo>
                  <a:lnTo>
                    <a:pt x="22" y="10"/>
                  </a:lnTo>
                  <a:lnTo>
                    <a:pt x="32" y="8"/>
                  </a:lnTo>
                  <a:lnTo>
                    <a:pt x="32" y="8"/>
                  </a:lnTo>
                  <a:lnTo>
                    <a:pt x="42" y="10"/>
                  </a:lnTo>
                  <a:lnTo>
                    <a:pt x="48" y="16"/>
                  </a:lnTo>
                  <a:lnTo>
                    <a:pt x="54" y="22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54"/>
                  </a:lnTo>
                  <a:lnTo>
                    <a:pt x="32" y="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x-none">
                <a:solidFill>
                  <a:srgbClr val="58595B"/>
                </a:solidFill>
              </a:endParaRPr>
            </a:p>
          </p:txBody>
        </p:sp>
      </p:grpSp>
      <p:sp>
        <p:nvSpPr>
          <p:cNvPr id="33" name="Freeform 52"/>
          <p:cNvSpPr>
            <a:spLocks noEditPoints="1"/>
          </p:cNvSpPr>
          <p:nvPr userDrawn="1"/>
        </p:nvSpPr>
        <p:spPr bwMode="auto">
          <a:xfrm>
            <a:off x="4086837" y="3324318"/>
            <a:ext cx="619392" cy="619392"/>
          </a:xfrm>
          <a:custGeom>
            <a:avLst/>
            <a:gdLst/>
            <a:ahLst/>
            <a:cxnLst>
              <a:cxn ang="0">
                <a:pos x="224" y="12"/>
              </a:cxn>
              <a:cxn ang="0">
                <a:pos x="188" y="0"/>
              </a:cxn>
              <a:cxn ang="0">
                <a:pos x="168" y="4"/>
              </a:cxn>
              <a:cxn ang="0">
                <a:pos x="112" y="54"/>
              </a:cxn>
              <a:cxn ang="0">
                <a:pos x="110" y="54"/>
              </a:cxn>
              <a:cxn ang="0">
                <a:pos x="28" y="138"/>
              </a:cxn>
              <a:cxn ang="0">
                <a:pos x="20" y="152"/>
              </a:cxn>
              <a:cxn ang="0">
                <a:pos x="0" y="228"/>
              </a:cxn>
              <a:cxn ang="0">
                <a:pos x="8" y="248"/>
              </a:cxn>
              <a:cxn ang="0">
                <a:pos x="28" y="256"/>
              </a:cxn>
              <a:cxn ang="0">
                <a:pos x="106" y="236"/>
              </a:cxn>
              <a:cxn ang="0">
                <a:pos x="240" y="106"/>
              </a:cxn>
              <a:cxn ang="0">
                <a:pos x="252" y="86"/>
              </a:cxn>
              <a:cxn ang="0">
                <a:pos x="254" y="52"/>
              </a:cxn>
              <a:cxn ang="0">
                <a:pos x="236" y="20"/>
              </a:cxn>
              <a:cxn ang="0">
                <a:pos x="126" y="180"/>
              </a:cxn>
              <a:cxn ang="0">
                <a:pos x="198" y="94"/>
              </a:cxn>
              <a:cxn ang="0">
                <a:pos x="196" y="126"/>
              </a:cxn>
              <a:cxn ang="0">
                <a:pos x="190" y="134"/>
              </a:cxn>
              <a:cxn ang="0">
                <a:pos x="128" y="196"/>
              </a:cxn>
              <a:cxn ang="0">
                <a:pos x="118" y="162"/>
              </a:cxn>
              <a:cxn ang="0">
                <a:pos x="100" y="142"/>
              </a:cxn>
              <a:cxn ang="0">
                <a:pos x="168" y="60"/>
              </a:cxn>
              <a:cxn ang="0">
                <a:pos x="184" y="72"/>
              </a:cxn>
              <a:cxn ang="0">
                <a:pos x="118" y="162"/>
              </a:cxn>
              <a:cxn ang="0">
                <a:pos x="72" y="130"/>
              </a:cxn>
              <a:cxn ang="0">
                <a:pos x="122" y="66"/>
              </a:cxn>
              <a:cxn ang="0">
                <a:pos x="150" y="56"/>
              </a:cxn>
              <a:cxn ang="0">
                <a:pos x="34" y="238"/>
              </a:cxn>
              <a:cxn ang="0">
                <a:pos x="28" y="240"/>
              </a:cxn>
              <a:cxn ang="0">
                <a:pos x="16" y="232"/>
              </a:cxn>
              <a:cxn ang="0">
                <a:pos x="16" y="224"/>
              </a:cxn>
              <a:cxn ang="0">
                <a:pos x="32" y="194"/>
              </a:cxn>
              <a:cxn ang="0">
                <a:pos x="52" y="204"/>
              </a:cxn>
              <a:cxn ang="0">
                <a:pos x="60" y="218"/>
              </a:cxn>
              <a:cxn ang="0">
                <a:pos x="34" y="238"/>
              </a:cxn>
              <a:cxn ang="0">
                <a:pos x="70" y="222"/>
              </a:cxn>
              <a:cxn ang="0">
                <a:pos x="58" y="198"/>
              </a:cxn>
              <a:cxn ang="0">
                <a:pos x="44" y="188"/>
              </a:cxn>
              <a:cxn ang="0">
                <a:pos x="36" y="156"/>
              </a:cxn>
              <a:cxn ang="0">
                <a:pos x="38" y="150"/>
              </a:cxn>
              <a:cxn ang="0">
                <a:pos x="60" y="144"/>
              </a:cxn>
              <a:cxn ang="0">
                <a:pos x="82" y="150"/>
              </a:cxn>
              <a:cxn ang="0">
                <a:pos x="96" y="160"/>
              </a:cxn>
              <a:cxn ang="0">
                <a:pos x="110" y="182"/>
              </a:cxn>
              <a:cxn ang="0">
                <a:pos x="110" y="206"/>
              </a:cxn>
              <a:cxn ang="0">
                <a:pos x="104" y="220"/>
              </a:cxn>
              <a:cxn ang="0">
                <a:pos x="230" y="94"/>
              </a:cxn>
              <a:cxn ang="0">
                <a:pos x="216" y="102"/>
              </a:cxn>
              <a:cxn ang="0">
                <a:pos x="210" y="80"/>
              </a:cxn>
              <a:cxn ang="0">
                <a:pos x="196" y="60"/>
              </a:cxn>
              <a:cxn ang="0">
                <a:pos x="162" y="42"/>
              </a:cxn>
              <a:cxn ang="0">
                <a:pos x="162" y="26"/>
              </a:cxn>
              <a:cxn ang="0">
                <a:pos x="180" y="16"/>
              </a:cxn>
              <a:cxn ang="0">
                <a:pos x="198" y="18"/>
              </a:cxn>
              <a:cxn ang="0">
                <a:pos x="224" y="32"/>
              </a:cxn>
              <a:cxn ang="0">
                <a:pos x="236" y="48"/>
              </a:cxn>
              <a:cxn ang="0">
                <a:pos x="240" y="66"/>
              </a:cxn>
              <a:cxn ang="0">
                <a:pos x="234" y="88"/>
              </a:cxn>
            </a:cxnLst>
            <a:rect l="0" t="0" r="r" b="b"/>
            <a:pathLst>
              <a:path w="256" h="256">
                <a:moveTo>
                  <a:pt x="236" y="20"/>
                </a:moveTo>
                <a:lnTo>
                  <a:pt x="236" y="20"/>
                </a:lnTo>
                <a:lnTo>
                  <a:pt x="224" y="12"/>
                </a:lnTo>
                <a:lnTo>
                  <a:pt x="212" y="6"/>
                </a:lnTo>
                <a:lnTo>
                  <a:pt x="200" y="2"/>
                </a:lnTo>
                <a:lnTo>
                  <a:pt x="188" y="0"/>
                </a:lnTo>
                <a:lnTo>
                  <a:pt x="188" y="0"/>
                </a:lnTo>
                <a:lnTo>
                  <a:pt x="178" y="0"/>
                </a:lnTo>
                <a:lnTo>
                  <a:pt x="168" y="4"/>
                </a:lnTo>
                <a:lnTo>
                  <a:pt x="158" y="8"/>
                </a:lnTo>
                <a:lnTo>
                  <a:pt x="150" y="16"/>
                </a:lnTo>
                <a:lnTo>
                  <a:pt x="112" y="54"/>
                </a:lnTo>
                <a:lnTo>
                  <a:pt x="112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110" y="54"/>
                </a:lnTo>
                <a:lnTo>
                  <a:pt x="28" y="138"/>
                </a:lnTo>
                <a:lnTo>
                  <a:pt x="28" y="138"/>
                </a:lnTo>
                <a:lnTo>
                  <a:pt x="24" y="144"/>
                </a:lnTo>
                <a:lnTo>
                  <a:pt x="20" y="152"/>
                </a:lnTo>
                <a:lnTo>
                  <a:pt x="2" y="220"/>
                </a:lnTo>
                <a:lnTo>
                  <a:pt x="2" y="220"/>
                </a:lnTo>
                <a:lnTo>
                  <a:pt x="0" y="228"/>
                </a:lnTo>
                <a:lnTo>
                  <a:pt x="0" y="228"/>
                </a:lnTo>
                <a:lnTo>
                  <a:pt x="2" y="238"/>
                </a:lnTo>
                <a:lnTo>
                  <a:pt x="8" y="248"/>
                </a:lnTo>
                <a:lnTo>
                  <a:pt x="18" y="254"/>
                </a:lnTo>
                <a:lnTo>
                  <a:pt x="28" y="256"/>
                </a:lnTo>
                <a:lnTo>
                  <a:pt x="28" y="256"/>
                </a:lnTo>
                <a:lnTo>
                  <a:pt x="38" y="254"/>
                </a:lnTo>
                <a:lnTo>
                  <a:pt x="106" y="236"/>
                </a:lnTo>
                <a:lnTo>
                  <a:pt x="106" y="236"/>
                </a:lnTo>
                <a:lnTo>
                  <a:pt x="112" y="234"/>
                </a:lnTo>
                <a:lnTo>
                  <a:pt x="118" y="228"/>
                </a:lnTo>
                <a:lnTo>
                  <a:pt x="240" y="106"/>
                </a:lnTo>
                <a:lnTo>
                  <a:pt x="240" y="106"/>
                </a:lnTo>
                <a:lnTo>
                  <a:pt x="248" y="96"/>
                </a:lnTo>
                <a:lnTo>
                  <a:pt x="252" y="86"/>
                </a:lnTo>
                <a:lnTo>
                  <a:pt x="256" y="76"/>
                </a:lnTo>
                <a:lnTo>
                  <a:pt x="256" y="64"/>
                </a:lnTo>
                <a:lnTo>
                  <a:pt x="254" y="52"/>
                </a:lnTo>
                <a:lnTo>
                  <a:pt x="250" y="42"/>
                </a:lnTo>
                <a:lnTo>
                  <a:pt x="244" y="30"/>
                </a:lnTo>
                <a:lnTo>
                  <a:pt x="236" y="20"/>
                </a:lnTo>
                <a:close/>
                <a:moveTo>
                  <a:pt x="128" y="190"/>
                </a:moveTo>
                <a:lnTo>
                  <a:pt x="128" y="190"/>
                </a:lnTo>
                <a:lnTo>
                  <a:pt x="126" y="180"/>
                </a:lnTo>
                <a:lnTo>
                  <a:pt x="122" y="170"/>
                </a:lnTo>
                <a:lnTo>
                  <a:pt x="198" y="94"/>
                </a:lnTo>
                <a:lnTo>
                  <a:pt x="198" y="94"/>
                </a:lnTo>
                <a:lnTo>
                  <a:pt x="200" y="104"/>
                </a:lnTo>
                <a:lnTo>
                  <a:pt x="200" y="116"/>
                </a:lnTo>
                <a:lnTo>
                  <a:pt x="196" y="126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90" y="134"/>
                </a:lnTo>
                <a:lnTo>
                  <a:pt x="128" y="196"/>
                </a:lnTo>
                <a:lnTo>
                  <a:pt x="128" y="196"/>
                </a:lnTo>
                <a:lnTo>
                  <a:pt x="128" y="190"/>
                </a:lnTo>
                <a:close/>
                <a:moveTo>
                  <a:pt x="118" y="162"/>
                </a:moveTo>
                <a:lnTo>
                  <a:pt x="118" y="162"/>
                </a:lnTo>
                <a:lnTo>
                  <a:pt x="108" y="148"/>
                </a:lnTo>
                <a:lnTo>
                  <a:pt x="108" y="148"/>
                </a:lnTo>
                <a:lnTo>
                  <a:pt x="100" y="142"/>
                </a:lnTo>
                <a:lnTo>
                  <a:pt x="92" y="136"/>
                </a:lnTo>
                <a:lnTo>
                  <a:pt x="168" y="60"/>
                </a:lnTo>
                <a:lnTo>
                  <a:pt x="168" y="60"/>
                </a:lnTo>
                <a:lnTo>
                  <a:pt x="176" y="64"/>
                </a:lnTo>
                <a:lnTo>
                  <a:pt x="184" y="72"/>
                </a:lnTo>
                <a:lnTo>
                  <a:pt x="184" y="72"/>
                </a:lnTo>
                <a:lnTo>
                  <a:pt x="190" y="78"/>
                </a:lnTo>
                <a:lnTo>
                  <a:pt x="194" y="86"/>
                </a:lnTo>
                <a:lnTo>
                  <a:pt x="118" y="162"/>
                </a:lnTo>
                <a:close/>
                <a:moveTo>
                  <a:pt x="84" y="132"/>
                </a:moveTo>
                <a:lnTo>
                  <a:pt x="84" y="132"/>
                </a:lnTo>
                <a:lnTo>
                  <a:pt x="72" y="130"/>
                </a:lnTo>
                <a:lnTo>
                  <a:pt x="60" y="128"/>
                </a:lnTo>
                <a:lnTo>
                  <a:pt x="122" y="66"/>
                </a:lnTo>
                <a:lnTo>
                  <a:pt x="122" y="66"/>
                </a:lnTo>
                <a:lnTo>
                  <a:pt x="130" y="60"/>
                </a:lnTo>
                <a:lnTo>
                  <a:pt x="140" y="56"/>
                </a:lnTo>
                <a:lnTo>
                  <a:pt x="150" y="56"/>
                </a:lnTo>
                <a:lnTo>
                  <a:pt x="160" y="58"/>
                </a:lnTo>
                <a:lnTo>
                  <a:pt x="84" y="132"/>
                </a:lnTo>
                <a:close/>
                <a:moveTo>
                  <a:pt x="34" y="238"/>
                </a:moveTo>
                <a:lnTo>
                  <a:pt x="34" y="238"/>
                </a:lnTo>
                <a:lnTo>
                  <a:pt x="28" y="240"/>
                </a:lnTo>
                <a:lnTo>
                  <a:pt x="28" y="240"/>
                </a:lnTo>
                <a:lnTo>
                  <a:pt x="24" y="240"/>
                </a:lnTo>
                <a:lnTo>
                  <a:pt x="20" y="236"/>
                </a:lnTo>
                <a:lnTo>
                  <a:pt x="16" y="232"/>
                </a:lnTo>
                <a:lnTo>
                  <a:pt x="16" y="228"/>
                </a:lnTo>
                <a:lnTo>
                  <a:pt x="16" y="228"/>
                </a:lnTo>
                <a:lnTo>
                  <a:pt x="16" y="224"/>
                </a:lnTo>
                <a:lnTo>
                  <a:pt x="26" y="192"/>
                </a:lnTo>
                <a:lnTo>
                  <a:pt x="26" y="192"/>
                </a:lnTo>
                <a:lnTo>
                  <a:pt x="32" y="194"/>
                </a:lnTo>
                <a:lnTo>
                  <a:pt x="40" y="196"/>
                </a:lnTo>
                <a:lnTo>
                  <a:pt x="46" y="200"/>
                </a:lnTo>
                <a:lnTo>
                  <a:pt x="52" y="204"/>
                </a:lnTo>
                <a:lnTo>
                  <a:pt x="52" y="204"/>
                </a:lnTo>
                <a:lnTo>
                  <a:pt x="58" y="210"/>
                </a:lnTo>
                <a:lnTo>
                  <a:pt x="60" y="218"/>
                </a:lnTo>
                <a:lnTo>
                  <a:pt x="62" y="224"/>
                </a:lnTo>
                <a:lnTo>
                  <a:pt x="64" y="232"/>
                </a:lnTo>
                <a:lnTo>
                  <a:pt x="34" y="238"/>
                </a:lnTo>
                <a:close/>
                <a:moveTo>
                  <a:pt x="70" y="230"/>
                </a:moveTo>
                <a:lnTo>
                  <a:pt x="70" y="230"/>
                </a:lnTo>
                <a:lnTo>
                  <a:pt x="70" y="222"/>
                </a:lnTo>
                <a:lnTo>
                  <a:pt x="68" y="214"/>
                </a:lnTo>
                <a:lnTo>
                  <a:pt x="64" y="206"/>
                </a:lnTo>
                <a:lnTo>
                  <a:pt x="58" y="198"/>
                </a:lnTo>
                <a:lnTo>
                  <a:pt x="58" y="198"/>
                </a:lnTo>
                <a:lnTo>
                  <a:pt x="50" y="192"/>
                </a:lnTo>
                <a:lnTo>
                  <a:pt x="44" y="188"/>
                </a:lnTo>
                <a:lnTo>
                  <a:pt x="36" y="186"/>
                </a:lnTo>
                <a:lnTo>
                  <a:pt x="28" y="184"/>
                </a:lnTo>
                <a:lnTo>
                  <a:pt x="36" y="156"/>
                </a:lnTo>
                <a:lnTo>
                  <a:pt x="36" y="156"/>
                </a:lnTo>
                <a:lnTo>
                  <a:pt x="38" y="150"/>
                </a:lnTo>
                <a:lnTo>
                  <a:pt x="38" y="150"/>
                </a:lnTo>
                <a:lnTo>
                  <a:pt x="44" y="146"/>
                </a:lnTo>
                <a:lnTo>
                  <a:pt x="52" y="144"/>
                </a:lnTo>
                <a:lnTo>
                  <a:pt x="60" y="144"/>
                </a:lnTo>
                <a:lnTo>
                  <a:pt x="68" y="144"/>
                </a:lnTo>
                <a:lnTo>
                  <a:pt x="74" y="146"/>
                </a:lnTo>
                <a:lnTo>
                  <a:pt x="82" y="150"/>
                </a:lnTo>
                <a:lnTo>
                  <a:pt x="90" y="154"/>
                </a:lnTo>
                <a:lnTo>
                  <a:pt x="96" y="160"/>
                </a:lnTo>
                <a:lnTo>
                  <a:pt x="96" y="160"/>
                </a:lnTo>
                <a:lnTo>
                  <a:pt x="102" y="166"/>
                </a:lnTo>
                <a:lnTo>
                  <a:pt x="108" y="174"/>
                </a:lnTo>
                <a:lnTo>
                  <a:pt x="110" y="182"/>
                </a:lnTo>
                <a:lnTo>
                  <a:pt x="112" y="190"/>
                </a:lnTo>
                <a:lnTo>
                  <a:pt x="112" y="198"/>
                </a:lnTo>
                <a:lnTo>
                  <a:pt x="110" y="206"/>
                </a:lnTo>
                <a:lnTo>
                  <a:pt x="108" y="214"/>
                </a:lnTo>
                <a:lnTo>
                  <a:pt x="104" y="220"/>
                </a:lnTo>
                <a:lnTo>
                  <a:pt x="104" y="220"/>
                </a:lnTo>
                <a:lnTo>
                  <a:pt x="100" y="222"/>
                </a:lnTo>
                <a:lnTo>
                  <a:pt x="70" y="230"/>
                </a:lnTo>
                <a:close/>
                <a:moveTo>
                  <a:pt x="230" y="94"/>
                </a:moveTo>
                <a:lnTo>
                  <a:pt x="216" y="108"/>
                </a:lnTo>
                <a:lnTo>
                  <a:pt x="216" y="108"/>
                </a:lnTo>
                <a:lnTo>
                  <a:pt x="216" y="102"/>
                </a:lnTo>
                <a:lnTo>
                  <a:pt x="216" y="102"/>
                </a:lnTo>
                <a:lnTo>
                  <a:pt x="214" y="90"/>
                </a:lnTo>
                <a:lnTo>
                  <a:pt x="210" y="80"/>
                </a:lnTo>
                <a:lnTo>
                  <a:pt x="204" y="70"/>
                </a:lnTo>
                <a:lnTo>
                  <a:pt x="196" y="60"/>
                </a:lnTo>
                <a:lnTo>
                  <a:pt x="196" y="60"/>
                </a:lnTo>
                <a:lnTo>
                  <a:pt x="186" y="52"/>
                </a:lnTo>
                <a:lnTo>
                  <a:pt x="174" y="46"/>
                </a:lnTo>
                <a:lnTo>
                  <a:pt x="162" y="42"/>
                </a:lnTo>
                <a:lnTo>
                  <a:pt x="148" y="40"/>
                </a:lnTo>
                <a:lnTo>
                  <a:pt x="162" y="26"/>
                </a:lnTo>
                <a:lnTo>
                  <a:pt x="162" y="26"/>
                </a:lnTo>
                <a:lnTo>
                  <a:pt x="168" y="22"/>
                </a:lnTo>
                <a:lnTo>
                  <a:pt x="174" y="18"/>
                </a:lnTo>
                <a:lnTo>
                  <a:pt x="180" y="16"/>
                </a:lnTo>
                <a:lnTo>
                  <a:pt x="188" y="16"/>
                </a:lnTo>
                <a:lnTo>
                  <a:pt x="188" y="16"/>
                </a:lnTo>
                <a:lnTo>
                  <a:pt x="198" y="18"/>
                </a:lnTo>
                <a:lnTo>
                  <a:pt x="206" y="20"/>
                </a:lnTo>
                <a:lnTo>
                  <a:pt x="216" y="26"/>
                </a:lnTo>
                <a:lnTo>
                  <a:pt x="224" y="32"/>
                </a:lnTo>
                <a:lnTo>
                  <a:pt x="224" y="32"/>
                </a:lnTo>
                <a:lnTo>
                  <a:pt x="230" y="40"/>
                </a:lnTo>
                <a:lnTo>
                  <a:pt x="236" y="48"/>
                </a:lnTo>
                <a:lnTo>
                  <a:pt x="238" y="56"/>
                </a:lnTo>
                <a:lnTo>
                  <a:pt x="240" y="66"/>
                </a:lnTo>
                <a:lnTo>
                  <a:pt x="240" y="66"/>
                </a:lnTo>
                <a:lnTo>
                  <a:pt x="240" y="74"/>
                </a:lnTo>
                <a:lnTo>
                  <a:pt x="238" y="82"/>
                </a:lnTo>
                <a:lnTo>
                  <a:pt x="234" y="88"/>
                </a:lnTo>
                <a:lnTo>
                  <a:pt x="230" y="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x-none">
              <a:solidFill>
                <a:srgbClr val="58595B"/>
              </a:solidFill>
            </a:endParaRPr>
          </a:p>
        </p:txBody>
      </p:sp>
      <p:cxnSp>
        <p:nvCxnSpPr>
          <p:cNvPr id="39" name="Straight Connector 38"/>
          <p:cNvCxnSpPr>
            <a:stCxn id="16" idx="4"/>
          </p:cNvCxnSpPr>
          <p:nvPr userDrawn="1"/>
        </p:nvCxnSpPr>
        <p:spPr>
          <a:xfrm flipH="1">
            <a:off x="2649509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>
            <a:stCxn id="14" idx="4"/>
          </p:cNvCxnSpPr>
          <p:nvPr userDrawn="1"/>
        </p:nvCxnSpPr>
        <p:spPr>
          <a:xfrm>
            <a:off x="6143558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>
            <a:stCxn id="10" idx="4"/>
          </p:cNvCxnSpPr>
          <p:nvPr userDrawn="1"/>
        </p:nvCxnSpPr>
        <p:spPr>
          <a:xfrm flipH="1">
            <a:off x="9657457" y="4639175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15" idx="0"/>
          </p:cNvCxnSpPr>
          <p:nvPr userDrawn="1"/>
        </p:nvCxnSpPr>
        <p:spPr>
          <a:xfrm flipH="1" flipV="1">
            <a:off x="4396533" y="2306060"/>
            <a:ext cx="3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3" idx="0"/>
          </p:cNvCxnSpPr>
          <p:nvPr userDrawn="1"/>
        </p:nvCxnSpPr>
        <p:spPr>
          <a:xfrm flipH="1" flipV="1">
            <a:off x="7890581" y="2306060"/>
            <a:ext cx="1" cy="36803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749392" y="506827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750491" y="532434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452712" y="5116071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453811" y="5372136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126099" y="1364064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127198" y="1620129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2861327" y="1375447"/>
            <a:ext cx="2674012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862426" y="1631512"/>
            <a:ext cx="2672913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3092175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65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52"/>
            <a:ext cx="5161848" cy="4731695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4135678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8" y="3555643"/>
            <a:ext cx="1936898" cy="1936898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3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2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0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54" y="484222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67" y="509828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39" y="4876190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52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84059223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7711030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 left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539457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0737488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right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464735" y="1734576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19"/>
          </p:nvPr>
        </p:nvSpPr>
        <p:spPr>
          <a:xfrm>
            <a:off x="784861" y="1770263"/>
            <a:ext cx="6148388" cy="40068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90134513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andard Single Image with conten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8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319564" y="1565275"/>
            <a:ext cx="4960390" cy="40655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84861" y="1565275"/>
            <a:ext cx="5372100" cy="4065587"/>
          </a:xfrm>
          <a:prstGeom prst="roundRect">
            <a:avLst>
              <a:gd name="adj" fmla="val 897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458243696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007224" y="1828799"/>
            <a:ext cx="4460876" cy="4114801"/>
          </a:xfrm>
          <a:prstGeom prst="roundRect">
            <a:avLst>
              <a:gd name="adj" fmla="val 1086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828799"/>
            <a:ext cx="5943600" cy="411480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71862902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ta with key point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6" name="Picture 15"/>
          <p:cNvPicPr>
            <a:picLocks noChangeAspect="1"/>
          </p:cNvPicPr>
          <p:nvPr userDrawn="1"/>
        </p:nvPicPr>
        <p:blipFill rotWithShape="1">
          <a:blip r:embed="rId2" cstate="email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7370" y="4029357"/>
            <a:ext cx="238189" cy="536400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 rotWithShape="1">
          <a:blip r:embed="rId3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52234" y="2417624"/>
            <a:ext cx="312536" cy="535176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8713" y="2377838"/>
            <a:ext cx="426552" cy="426552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5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4004" y="4105560"/>
            <a:ext cx="471261" cy="471261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7001901" y="4089258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6991426" y="4345324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9723330" y="4084669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B4113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9712855" y="4340735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9712855" y="2349354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0190AC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9702380" y="2605420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012376" y="2290293"/>
            <a:ext cx="2008507" cy="256067"/>
          </a:xfrm>
        </p:spPr>
        <p:txBody>
          <a:bodyPr>
            <a:noAutofit/>
          </a:bodyPr>
          <a:lstStyle>
            <a:lvl1pPr marL="0" indent="0" algn="l">
              <a:buNone/>
              <a:defRPr kumimoji="0" lang="en-US" sz="1800" b="0" i="0" u="none" strike="noStrike" kern="1200" cap="none" spc="0" normalizeH="0" baseline="0" dirty="0">
                <a:ln>
                  <a:noFill/>
                </a:ln>
                <a:solidFill>
                  <a:srgbClr val="D25A00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001901" y="2546359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kumimoji="0" lang="en-US" sz="1400" b="0" i="0" u="none" strike="noStrike" kern="1200" cap="none" spc="0" normalizeH="0" baseline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Helvetica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40"/>
          </p:nvPr>
        </p:nvSpPr>
        <p:spPr>
          <a:xfrm>
            <a:off x="784861" y="1709057"/>
            <a:ext cx="5158739" cy="432185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6385882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large title in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638515" y="2161841"/>
            <a:ext cx="11292840" cy="2474167"/>
          </a:xfrm>
        </p:spPr>
        <p:txBody>
          <a:bodyPr anchor="ctr">
            <a:noAutofit/>
          </a:bodyPr>
          <a:lstStyle>
            <a:lvl1pPr marL="0" indent="0" algn="ctr">
              <a:buNone/>
              <a:defRPr sz="13800">
                <a:solidFill>
                  <a:schemeClr val="bg1"/>
                </a:solidFill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2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15" name="Text Placeholder 10"/>
          <p:cNvSpPr>
            <a:spLocks noGrp="1"/>
          </p:cNvSpPr>
          <p:nvPr>
            <p:ph type="body" sz="quarter" idx="17"/>
          </p:nvPr>
        </p:nvSpPr>
        <p:spPr>
          <a:xfrm>
            <a:off x="630937" y="141509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0"/>
          <p:cNvSpPr>
            <a:spLocks noGrp="1"/>
          </p:cNvSpPr>
          <p:nvPr>
            <p:ph type="body" sz="quarter" idx="19"/>
          </p:nvPr>
        </p:nvSpPr>
        <p:spPr>
          <a:xfrm>
            <a:off x="638515" y="4650627"/>
            <a:ext cx="11292840" cy="720000"/>
          </a:xfrm>
        </p:spPr>
        <p:txBody>
          <a:bodyPr anchor="ctr">
            <a:noAutofit/>
          </a:bodyPr>
          <a:lstStyle>
            <a:lvl1pPr marL="0" indent="0" algn="ctr">
              <a:buNone/>
              <a:defRPr sz="3200" b="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>
              <a:defRPr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 hasCustomPrompt="1"/>
          </p:nvPr>
        </p:nvSpPr>
        <p:spPr>
          <a:xfrm>
            <a:off x="8567928" y="5705475"/>
            <a:ext cx="3363723" cy="293688"/>
          </a:xfrm>
        </p:spPr>
        <p:txBody>
          <a:bodyPr anchor="ctr">
            <a:normAutofit/>
          </a:bodyPr>
          <a:lstStyle>
            <a:lvl1pPr marL="0" indent="0">
              <a:buNone/>
              <a:defRPr sz="11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Source: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13583306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5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9" y="3801889"/>
            <a:ext cx="10904443" cy="518849"/>
          </a:xfrm>
        </p:spPr>
        <p:txBody>
          <a:bodyPr>
            <a:noAutofit/>
          </a:bodyPr>
          <a:lstStyle>
            <a:lvl1pPr marL="0" indent="0" algn="ctr">
              <a:buNone/>
              <a:defRPr lang="en-GB" sz="28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6" y="4320738"/>
            <a:ext cx="10904443" cy="1698046"/>
          </a:xfrm>
        </p:spPr>
        <p:txBody>
          <a:bodyPr>
            <a:noAutofit/>
          </a:bodyPr>
          <a:lstStyle>
            <a:lvl1pPr marL="0" indent="0" algn="ctr">
              <a:buNone/>
              <a:defRPr lang="en-GB" sz="40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12519989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ader Image top half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4087736665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6"/>
            <a:ext cx="5510212" cy="350043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5" y="1828801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5"/>
            <a:ext cx="3840163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4608015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eader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3429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4"/>
          </p:nvPr>
        </p:nvSpPr>
        <p:spPr>
          <a:xfrm>
            <a:off x="643024" y="4515790"/>
            <a:ext cx="5642841" cy="1491310"/>
          </a:xfrm>
        </p:spPr>
        <p:txBody>
          <a:bodyPr>
            <a:normAutofit/>
          </a:bodyPr>
          <a:lstStyle>
            <a:lvl1pPr marL="0" indent="0">
              <a:lnSpc>
                <a:spcPct val="130000"/>
              </a:lnSpc>
              <a:spcBef>
                <a:spcPts val="0"/>
              </a:spcBef>
              <a:buNone/>
              <a:defRPr sz="1200" b="0">
                <a:latin typeface="+mn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Chart Placeholder 11"/>
          <p:cNvSpPr>
            <a:spLocks noGrp="1"/>
          </p:cNvSpPr>
          <p:nvPr>
            <p:ph type="chart" sz="quarter" idx="15"/>
          </p:nvPr>
        </p:nvSpPr>
        <p:spPr>
          <a:xfrm>
            <a:off x="6431280" y="3776245"/>
            <a:ext cx="5479733" cy="2285683"/>
          </a:xfrm>
        </p:spPr>
        <p:txBody>
          <a:bodyPr>
            <a:normAutofit/>
          </a:bodyPr>
          <a:lstStyle>
            <a:lvl1pPr marL="0" indent="0">
              <a:buFontTx/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6"/>
          </p:nvPr>
        </p:nvSpPr>
        <p:spPr>
          <a:xfrm>
            <a:off x="639688" y="3776245"/>
            <a:ext cx="5646177" cy="261938"/>
          </a:xfrm>
        </p:spPr>
        <p:txBody>
          <a:bodyPr>
            <a:noAutofit/>
          </a:bodyPr>
          <a:lstStyle>
            <a:lvl1pPr marL="0" indent="0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7"/>
          </p:nvPr>
        </p:nvSpPr>
        <p:spPr>
          <a:xfrm>
            <a:off x="638515" y="4062674"/>
            <a:ext cx="5647350" cy="428625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9" name="Picture Placeholder 31" descr="CGA white 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2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558222362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blank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600058483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 headder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23900" y="73811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4" y="732502"/>
            <a:ext cx="4081463" cy="193675"/>
          </a:xfrm>
        </p:spPr>
        <p:txBody>
          <a:bodyPr>
            <a:noAutofit/>
          </a:bodyPr>
          <a:lstStyle>
            <a:lvl1pPr marL="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1546612" y="955774"/>
            <a:ext cx="4081465" cy="392021"/>
          </a:xfrm>
        </p:spPr>
        <p:txBody>
          <a:bodyPr>
            <a:noAutofit/>
          </a:bodyPr>
          <a:lstStyle>
            <a:lvl1pPr marL="0" indent="0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Content Placeholder 2"/>
          <p:cNvSpPr>
            <a:spLocks noGrp="1"/>
          </p:cNvSpPr>
          <p:nvPr>
            <p:ph sz="quarter" idx="16"/>
          </p:nvPr>
        </p:nvSpPr>
        <p:spPr>
          <a:xfrm>
            <a:off x="638515" y="1788160"/>
            <a:ext cx="4979647" cy="438880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217400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Image with content on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endParaRPr lang="en-US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0">
                <a:latin typeface="Franklin Gothic Demi Cond" panose="020B0706030402020204" pitchFamily="34" charset="0"/>
              </a:defRPr>
            </a:lvl1pPr>
            <a:lvl2pPr>
              <a:defRPr b="0">
                <a:latin typeface="Franklin Gothic Demi Cond" panose="020B0706030402020204" pitchFamily="34" charset="0"/>
              </a:defRPr>
            </a:lvl2pPr>
            <a:lvl3pPr>
              <a:defRPr b="0">
                <a:latin typeface="Franklin Gothic Demi Cond" panose="020B0706030402020204" pitchFamily="34" charset="0"/>
              </a:defRPr>
            </a:lvl3pPr>
            <a:lvl4pPr>
              <a:defRPr b="0">
                <a:latin typeface="Franklin Gothic Demi Cond" panose="020B0706030402020204" pitchFamily="34" charset="0"/>
              </a:defRPr>
            </a:lvl4pPr>
            <a:lvl5pPr>
              <a:defRPr b="0"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16426101"/>
      </p:ext>
    </p:extLst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55647451"/>
      </p:ext>
    </p:extLst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 no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Content Placeholder 2"/>
          <p:cNvSpPr>
            <a:spLocks noGrp="1"/>
          </p:cNvSpPr>
          <p:nvPr>
            <p:ph sz="quarter" idx="14"/>
          </p:nvPr>
        </p:nvSpPr>
        <p:spPr>
          <a:xfrm>
            <a:off x="284163" y="406400"/>
            <a:ext cx="5334000" cy="5770563"/>
          </a:xfrm>
        </p:spPr>
        <p:txBody>
          <a:bodyPr/>
          <a:lstStyle>
            <a:lvl1pPr>
              <a:defRPr b="1">
                <a:solidFill>
                  <a:schemeClr val="bg1"/>
                </a:solidFill>
              </a:defRPr>
            </a:lvl1pPr>
            <a:lvl2pPr>
              <a:defRPr b="1">
                <a:solidFill>
                  <a:schemeClr val="bg1"/>
                </a:solidFill>
              </a:defRPr>
            </a:lvl2pPr>
            <a:lvl3pPr>
              <a:defRPr b="1">
                <a:solidFill>
                  <a:schemeClr val="bg1"/>
                </a:solidFill>
              </a:defRPr>
            </a:lvl3pPr>
            <a:lvl4pPr>
              <a:defRPr b="1">
                <a:solidFill>
                  <a:schemeClr val="bg1"/>
                </a:solidFill>
              </a:defRPr>
            </a:lvl4pPr>
            <a:lvl5pPr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5"/>
          </p:nvPr>
        </p:nvSpPr>
        <p:spPr>
          <a:xfrm>
            <a:off x="6489891" y="1428442"/>
            <a:ext cx="5334000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757108025"/>
      </p:ext>
    </p:extLst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838200" y="6365562"/>
            <a:ext cx="4114800" cy="365125"/>
          </a:xfrm>
          <a:prstGeom prst="rect">
            <a:avLst/>
          </a:prstGeom>
        </p:spPr>
        <p:txBody>
          <a:bodyPr/>
          <a:lstStyle/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Presented by CGA</a:t>
            </a:r>
          </a:p>
        </p:txBody>
      </p:sp>
      <p:sp>
        <p:nvSpPr>
          <p:cNvPr id="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6522720" y="1828800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0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7281949" y="2025133"/>
            <a:ext cx="4273145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7282498" y="1697245"/>
            <a:ext cx="4272596" cy="274427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6624638" y="2692400"/>
            <a:ext cx="4918075" cy="34639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52740074"/>
      </p:ext>
    </p:extLst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1016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" name="Content Placeholder 2"/>
          <p:cNvSpPr>
            <a:spLocks noGrp="1"/>
          </p:cNvSpPr>
          <p:nvPr>
            <p:ph sz="quarter" idx="15"/>
          </p:nvPr>
        </p:nvSpPr>
        <p:spPr>
          <a:xfrm>
            <a:off x="9061705" y="1428442"/>
            <a:ext cx="2762186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748451063"/>
      </p:ext>
    </p:extLst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 Image #2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8845550" cy="68580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Text Placeholder 13"/>
          <p:cNvSpPr>
            <a:spLocks noGrp="1"/>
          </p:cNvSpPr>
          <p:nvPr>
            <p:ph type="body" sz="quarter" idx="15"/>
          </p:nvPr>
        </p:nvSpPr>
        <p:spPr>
          <a:xfrm>
            <a:off x="8997696" y="1810512"/>
            <a:ext cx="2898647" cy="524247"/>
          </a:xfrm>
        </p:spPr>
        <p:txBody>
          <a:bodyPr>
            <a:noAutofit/>
          </a:bodyPr>
          <a:lstStyle>
            <a:lvl1pPr marL="0" indent="0" algn="l">
              <a:buNone/>
              <a:defRPr sz="2400"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8998023" y="1492859"/>
            <a:ext cx="2898275" cy="286789"/>
          </a:xfrm>
        </p:spPr>
        <p:txBody>
          <a:bodyPr>
            <a:noAutofit/>
          </a:bodyPr>
          <a:lstStyle>
            <a:lvl1pPr marL="0" indent="0" algn="l">
              <a:buNone/>
              <a:defRPr lang="en-GB" sz="105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17"/>
          </p:nvPr>
        </p:nvSpPr>
        <p:spPr>
          <a:xfrm>
            <a:off x="8997696" y="2692400"/>
            <a:ext cx="2898602" cy="3463925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9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632293870"/>
      </p:ext>
    </p:extLst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 #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38515" y="4615751"/>
            <a:ext cx="2651760" cy="16093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38515" y="778763"/>
            <a:ext cx="2651760" cy="374904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370602" y="2699638"/>
            <a:ext cx="2651760" cy="352958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70602" y="793051"/>
            <a:ext cx="2651760" cy="1828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Content Placeholder 2"/>
          <p:cNvSpPr>
            <a:spLocks noGrp="1"/>
          </p:cNvSpPr>
          <p:nvPr>
            <p:ph sz="quarter" idx="17"/>
          </p:nvPr>
        </p:nvSpPr>
        <p:spPr>
          <a:xfrm>
            <a:off x="6489891" y="1428442"/>
            <a:ext cx="5053068" cy="4652318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94947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w picture 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164957" y="3555642"/>
            <a:ext cx="1936899" cy="1936899"/>
          </a:xfrm>
          <a:prstGeom prst="ellipse">
            <a:avLst/>
          </a:prstGeom>
          <a:solidFill>
            <a:schemeClr val="bg2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694509" y="4861641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702323" y="5117705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3430860" y="487619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3438673" y="5132256"/>
            <a:ext cx="22068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6425480" y="4842221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433294" y="5098287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23"/>
          </p:nvPr>
        </p:nvSpPr>
        <p:spPr>
          <a:xfrm>
            <a:off x="9271466" y="4876193"/>
            <a:ext cx="2208255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9279279" y="5132256"/>
            <a:ext cx="2208255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51840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36605" y="2123440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6345912" y="2121019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9064359" y="2097464"/>
            <a:ext cx="2214000" cy="2214000"/>
          </a:xfrm>
          <a:prstGeom prst="ellipse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46393571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90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904" y="1828800"/>
            <a:ext cx="6176487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41" y="1765312"/>
            <a:ext cx="5426075" cy="432435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9906730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no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153398" y="487375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154498" y="512981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4475216" y="4956960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4476316" y="5213025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723899" y="5004192"/>
            <a:ext cx="3282955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724999" y="5260257"/>
            <a:ext cx="3281606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9457028"/>
      </p:ext>
    </p:extLst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 w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443865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153400" y="1828800"/>
            <a:ext cx="3319272" cy="304495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TextBox 8"/>
          <p:cNvSpPr txBox="1"/>
          <p:nvPr userDrawn="1"/>
        </p:nvSpPr>
        <p:spPr>
          <a:xfrm>
            <a:off x="609600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2C85AF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01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4329113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FF8300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02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8048626" y="520607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>
                <a:solidFill>
                  <a:srgbClr val="EA1D53"/>
                </a:solidFill>
                <a:latin typeface="Roboto" panose="02000000000000000000" pitchFamily="2" charset="0"/>
                <a:ea typeface="Roboto" panose="02000000000000000000" pitchFamily="2" charset="0"/>
              </a:rPr>
              <a:t>03</a:t>
            </a:r>
          </a:p>
        </p:txBody>
      </p:sp>
      <p:sp>
        <p:nvSpPr>
          <p:cNvPr id="21" name="Text Placeholder 3"/>
          <p:cNvSpPr>
            <a:spLocks noGrp="1"/>
          </p:cNvSpPr>
          <p:nvPr>
            <p:ph type="body" sz="quarter" idx="34"/>
          </p:nvPr>
        </p:nvSpPr>
        <p:spPr>
          <a:xfrm>
            <a:off x="8798659" y="507804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35"/>
          </p:nvPr>
        </p:nvSpPr>
        <p:spPr>
          <a:xfrm>
            <a:off x="8799758" y="533411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36"/>
          </p:nvPr>
        </p:nvSpPr>
        <p:spPr>
          <a:xfrm>
            <a:off x="5120477" y="5161253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37"/>
          </p:nvPr>
        </p:nvSpPr>
        <p:spPr>
          <a:xfrm>
            <a:off x="5121576" y="5417318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1369160" y="5208485"/>
            <a:ext cx="267401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1370259" y="5464550"/>
            <a:ext cx="2672913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7424746"/>
      </p:ext>
    </p:extLst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portfolio with text and colou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4325938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7927975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800"/>
            <a:ext cx="3538538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722497" y="4561898"/>
            <a:ext cx="3539756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1456" y="4255076"/>
            <a:ext cx="2595619" cy="306822"/>
          </a:xfrm>
          <a:solidFill>
            <a:srgbClr val="FF830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Rectangle 19"/>
          <p:cNvSpPr/>
          <p:nvPr userDrawn="1"/>
        </p:nvSpPr>
        <p:spPr>
          <a:xfrm>
            <a:off x="7924921" y="4567994"/>
            <a:ext cx="3539756" cy="45719"/>
          </a:xfrm>
          <a:prstGeom prst="rect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933880" y="4261172"/>
            <a:ext cx="2595619" cy="306822"/>
          </a:xfrm>
          <a:solidFill>
            <a:srgbClr val="EA1D53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ectangle 18"/>
          <p:cNvSpPr/>
          <p:nvPr userDrawn="1"/>
        </p:nvSpPr>
        <p:spPr>
          <a:xfrm>
            <a:off x="4322185" y="4549706"/>
            <a:ext cx="3539756" cy="45719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4340288" y="4270316"/>
            <a:ext cx="2595619" cy="306822"/>
          </a:xfrm>
          <a:solidFill>
            <a:srgbClr val="00B0F0"/>
          </a:solidFill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751" y="4684702"/>
            <a:ext cx="3569932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89" y="4940768"/>
            <a:ext cx="356846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4329015" y="4681654"/>
            <a:ext cx="3533341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4330054" y="4937720"/>
            <a:ext cx="3531888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940895" y="4672510"/>
            <a:ext cx="3524193" cy="256066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941934" y="4928576"/>
            <a:ext cx="3522744" cy="1036712"/>
          </a:xfrm>
        </p:spPr>
        <p:txBody>
          <a:bodyPr>
            <a:normAutofit/>
          </a:bodyPr>
          <a:lstStyle>
            <a:lvl1pPr marL="0" indent="0" algn="l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83746348"/>
      </p:ext>
    </p:extLst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Imag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65328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206756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948184" y="1828799"/>
            <a:ext cx="2523744" cy="252374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5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9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692690" y="49864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693790" y="5242520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692690" y="4681655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1"/>
          </p:nvPr>
        </p:nvSpPr>
        <p:spPr>
          <a:xfrm>
            <a:off x="3461833" y="50224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2"/>
          </p:nvPr>
        </p:nvSpPr>
        <p:spPr>
          <a:xfrm>
            <a:off x="3462933" y="5278542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43"/>
          </p:nvPr>
        </p:nvSpPr>
        <p:spPr>
          <a:xfrm>
            <a:off x="3461833" y="4717677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6202221" y="50366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6203321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202221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8944628" y="5013316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8945728" y="5292749"/>
            <a:ext cx="25262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8944628" y="4731884"/>
            <a:ext cx="2527239" cy="256066"/>
          </a:xfrm>
        </p:spPr>
        <p:txBody>
          <a:bodyPr>
            <a:noAutofit/>
          </a:bodyPr>
          <a:lstStyle>
            <a:lvl1pPr marL="0" indent="0" algn="ctr"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35120271"/>
      </p:ext>
    </p:extLst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2133599"/>
            <a:ext cx="2706688" cy="3730625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994888"/>
      </p:ext>
    </p:extLst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641623509"/>
      </p:ext>
    </p:extLst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 with two text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3365500" y="1458235"/>
            <a:ext cx="5467604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458235"/>
            <a:ext cx="2395242" cy="4405990"/>
          </a:xfrm>
        </p:spPr>
        <p:txBody>
          <a:bodyPr/>
          <a:lstStyle>
            <a:lvl1pPr algn="l">
              <a:defRPr>
                <a:latin typeface="+mn-lt"/>
              </a:defRPr>
            </a:lvl1pPr>
            <a:lvl2pPr algn="l">
              <a:defRPr>
                <a:latin typeface="+mn-lt"/>
              </a:defRPr>
            </a:lvl2pPr>
            <a:lvl3pPr algn="l">
              <a:defRPr>
                <a:latin typeface="+mn-lt"/>
              </a:defRPr>
            </a:lvl3pPr>
            <a:lvl4pPr algn="l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7" y="1458233"/>
            <a:ext cx="2569221" cy="4405991"/>
          </a:xfrm>
        </p:spPr>
        <p:txBody>
          <a:bodyPr/>
          <a:lstStyle>
            <a:lvl1pPr algn="r">
              <a:defRPr>
                <a:latin typeface="+mn-lt"/>
              </a:defRPr>
            </a:lvl1pPr>
            <a:lvl2pPr algn="r">
              <a:defRPr>
                <a:latin typeface="+mn-lt"/>
              </a:defRPr>
            </a:lvl2pPr>
            <a:lvl3pPr algn="r">
              <a:defRPr>
                <a:latin typeface="+mn-lt"/>
              </a:defRPr>
            </a:lvl3pPr>
            <a:lvl4pPr algn="r">
              <a:defRPr>
                <a:latin typeface="+mn-lt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496569757"/>
      </p:ext>
    </p:extLst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image large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0" y="4599432"/>
            <a:ext cx="12192000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1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13428074"/>
      </p:ext>
    </p:extLst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image bottom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3851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524465" y="4608574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4410415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620416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8090113" y="4608573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9976063" y="4608572"/>
            <a:ext cx="1600200" cy="1600201"/>
          </a:xfrm>
          <a:prstGeom prst="roundRect">
            <a:avLst>
              <a:gd name="adj" fmla="val 3531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4"/>
          </p:nvPr>
        </p:nvSpPr>
        <p:spPr>
          <a:xfrm>
            <a:off x="638175" y="1458234"/>
            <a:ext cx="10937875" cy="30582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9407340"/>
      </p:ext>
    </p:extLst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s with two text boxes side by s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4861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6122988" y="1458235"/>
            <a:ext cx="2706688" cy="440599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3609647" y="1458233"/>
            <a:ext cx="2395242" cy="440599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3" name="Content Placeholder 2"/>
          <p:cNvSpPr>
            <a:spLocks noGrp="1"/>
          </p:cNvSpPr>
          <p:nvPr>
            <p:ph sz="quarter" idx="21"/>
          </p:nvPr>
        </p:nvSpPr>
        <p:spPr>
          <a:xfrm>
            <a:off x="8973738" y="1458234"/>
            <a:ext cx="2395242" cy="440599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89543583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1" y="1344616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00361103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Portfoli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554557"/>
      </p:ext>
    </p:extLst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1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6016891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6016752" y="5293121"/>
            <a:ext cx="1998171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28"/>
          </p:nvPr>
        </p:nvSpPr>
        <p:spPr>
          <a:xfrm>
            <a:off x="8344297" y="5037056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8348472" y="5293122"/>
            <a:ext cx="199385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3737132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3726657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1445087" y="5037055"/>
            <a:ext cx="2008507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1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33"/>
          </p:nvPr>
        </p:nvSpPr>
        <p:spPr>
          <a:xfrm>
            <a:off x="1434612" y="5293121"/>
            <a:ext cx="2008507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47" name="Straight Connector 46"/>
          <p:cNvCxnSpPr/>
          <p:nvPr userDrawn="1"/>
        </p:nvCxnSpPr>
        <p:spPr>
          <a:xfrm>
            <a:off x="8174372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5892801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 userDrawn="1"/>
        </p:nvCxnSpPr>
        <p:spPr>
          <a:xfrm>
            <a:off x="3611230" y="5293123"/>
            <a:ext cx="0" cy="435935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27065995"/>
      </p:ext>
    </p:extLst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ircle Portfolio w title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/>
          <p:cNvSpPr/>
          <p:nvPr userDrawn="1"/>
        </p:nvSpPr>
        <p:spPr>
          <a:xfrm>
            <a:off x="4561082" y="1851548"/>
            <a:ext cx="3069835" cy="3069835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2472066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64179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7715704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9641928" y="2472065"/>
            <a:ext cx="1828800" cy="18288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4568018" y="1851547"/>
            <a:ext cx="3070800" cy="3070800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 algn="ctr">
              <a:buNone/>
              <a:defRPr b="1">
                <a:solidFill>
                  <a:schemeClr val="bg1"/>
                </a:solidFill>
              </a:defRPr>
            </a:lvl2pPr>
            <a:lvl3pPr marL="914400" indent="0" algn="ctr">
              <a:buNone/>
              <a:defRPr b="1">
                <a:solidFill>
                  <a:schemeClr val="bg1"/>
                </a:solidFill>
              </a:defRPr>
            </a:lvl3pPr>
            <a:lvl4pPr marL="1371600" indent="0" algn="ctr">
              <a:buNone/>
              <a:defRPr b="1">
                <a:solidFill>
                  <a:schemeClr val="bg1"/>
                </a:solidFill>
              </a:defRPr>
            </a:lvl4pPr>
            <a:lvl5pPr marL="1828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3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25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723899" y="5053597"/>
            <a:ext cx="10904443" cy="396874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/>
          <p:cNvSpPr>
            <a:spLocks noGrp="1"/>
          </p:cNvSpPr>
          <p:nvPr>
            <p:ph type="body" sz="quarter" idx="21"/>
          </p:nvPr>
        </p:nvSpPr>
        <p:spPr>
          <a:xfrm>
            <a:off x="723900" y="5454866"/>
            <a:ext cx="10904443" cy="587248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50459080"/>
      </p:ext>
    </p:extLst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ircle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2371725" y="1858760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058025" y="1858557"/>
            <a:ext cx="2743200" cy="2743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1" name="Oval 10"/>
          <p:cNvSpPr/>
          <p:nvPr userDrawn="1"/>
        </p:nvSpPr>
        <p:spPr>
          <a:xfrm>
            <a:off x="4715095" y="1858760"/>
            <a:ext cx="2743200" cy="2743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4714655" y="1858557"/>
            <a:ext cx="2743200" cy="2743200"/>
          </a:xfrm>
          <a:prstGeom prst="ellipse">
            <a:avLst/>
          </a:prstGeom>
        </p:spPr>
        <p:txBody>
          <a:bodyPr>
            <a:noAutofit/>
          </a:bodyPr>
          <a:lstStyle>
            <a:lvl1pPr marL="0" indent="0" algn="ctr">
              <a:buNone/>
              <a:defRPr sz="1400" b="1">
                <a:solidFill>
                  <a:schemeClr val="bg1"/>
                </a:solidFill>
              </a:defRPr>
            </a:lvl1pPr>
            <a:lvl2pPr marL="457200" indent="0">
              <a:buNone/>
              <a:defRPr sz="1100" b="1">
                <a:solidFill>
                  <a:schemeClr val="bg1"/>
                </a:solidFill>
              </a:defRPr>
            </a:lvl2pPr>
            <a:lvl3pPr marL="914400" indent="0">
              <a:buNone/>
              <a:defRPr sz="1100" b="1">
                <a:solidFill>
                  <a:schemeClr val="bg1"/>
                </a:solidFill>
              </a:defRPr>
            </a:lvl3pPr>
            <a:lvl4pPr marL="1371600" indent="0">
              <a:buNone/>
              <a:defRPr sz="1100" b="1">
                <a:solidFill>
                  <a:schemeClr val="bg1"/>
                </a:solidFill>
              </a:defRPr>
            </a:lvl4pPr>
            <a:lvl5pPr marL="1828800" indent="0">
              <a:buNone/>
              <a:defRPr sz="1100"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4"/>
          </p:nvPr>
        </p:nvSpPr>
        <p:spPr>
          <a:xfrm>
            <a:off x="7312125" y="4873445"/>
            <a:ext cx="24891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301650" y="5226665"/>
            <a:ext cx="24891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30"/>
          </p:nvPr>
        </p:nvSpPr>
        <p:spPr>
          <a:xfrm>
            <a:off x="2462307" y="4873445"/>
            <a:ext cx="24876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b="1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5"/>
          <p:cNvSpPr>
            <a:spLocks noGrp="1"/>
          </p:cNvSpPr>
          <p:nvPr>
            <p:ph type="body" sz="quarter" idx="31"/>
          </p:nvPr>
        </p:nvSpPr>
        <p:spPr>
          <a:xfrm>
            <a:off x="2451832" y="5226665"/>
            <a:ext cx="2487600" cy="752400"/>
          </a:xfrm>
        </p:spPr>
        <p:txBody>
          <a:bodyPr>
            <a:norm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54494011"/>
      </p:ext>
    </p:extLst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&amp; List Servi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Oval 8"/>
          <p:cNvSpPr/>
          <p:nvPr userDrawn="1"/>
        </p:nvSpPr>
        <p:spPr>
          <a:xfrm>
            <a:off x="723900" y="1870956"/>
            <a:ext cx="680484" cy="680484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2" name="Oval 11"/>
          <p:cNvSpPr/>
          <p:nvPr userDrawn="1"/>
        </p:nvSpPr>
        <p:spPr>
          <a:xfrm>
            <a:off x="723900" y="351217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723900" y="5153399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1641210" y="1736399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1642310" y="1992465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9" hasCustomPrompt="1"/>
          </p:nvPr>
        </p:nvSpPr>
        <p:spPr>
          <a:xfrm>
            <a:off x="1623958" y="3290237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0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1625058" y="3546303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3"/>
          <p:cNvSpPr>
            <a:spLocks noGrp="1"/>
          </p:cNvSpPr>
          <p:nvPr>
            <p:ph type="body" sz="quarter" idx="21" hasCustomPrompt="1"/>
          </p:nvPr>
        </p:nvSpPr>
        <p:spPr>
          <a:xfrm>
            <a:off x="1622858" y="4986778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1623958" y="5242844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7337894" y="1726754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7338994" y="1982820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7320642" y="3280592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7321742" y="3536658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27" hasCustomPrompt="1"/>
          </p:nvPr>
        </p:nvSpPr>
        <p:spPr>
          <a:xfrm>
            <a:off x="7319542" y="4977133"/>
            <a:ext cx="4179755" cy="256067"/>
          </a:xfrm>
        </p:spPr>
        <p:txBody>
          <a:bodyPr>
            <a:noAutofit/>
          </a:bodyPr>
          <a:lstStyle>
            <a:lvl1pPr marL="0" indent="0" algn="l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7320642" y="5233199"/>
            <a:ext cx="4179755" cy="752400"/>
          </a:xfrm>
        </p:spPr>
        <p:txBody>
          <a:bodyPr>
            <a:norm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Oval 33"/>
          <p:cNvSpPr/>
          <p:nvPr userDrawn="1"/>
        </p:nvSpPr>
        <p:spPr>
          <a:xfrm>
            <a:off x="6352065" y="1870956"/>
            <a:ext cx="680484" cy="680484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Oval 34"/>
          <p:cNvSpPr/>
          <p:nvPr userDrawn="1"/>
        </p:nvSpPr>
        <p:spPr>
          <a:xfrm>
            <a:off x="6352065" y="3512177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6" name="Oval 35"/>
          <p:cNvSpPr/>
          <p:nvPr userDrawn="1"/>
        </p:nvSpPr>
        <p:spPr>
          <a:xfrm>
            <a:off x="6352065" y="5153399"/>
            <a:ext cx="680484" cy="680484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518077"/>
      </p:ext>
    </p:extLst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Circle spotlight w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711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39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2997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0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5283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1" name="Picture Placeholder 2"/>
          <p:cNvSpPr>
            <a:spLocks noGrp="1"/>
          </p:cNvSpPr>
          <p:nvPr>
            <p:ph type="pic" sz="quarter" idx="28"/>
          </p:nvPr>
        </p:nvSpPr>
        <p:spPr>
          <a:xfrm>
            <a:off x="7569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2" name="Picture Placeholder 2"/>
          <p:cNvSpPr>
            <a:spLocks noGrp="1"/>
          </p:cNvSpPr>
          <p:nvPr>
            <p:ph type="pic" sz="quarter" idx="29"/>
          </p:nvPr>
        </p:nvSpPr>
        <p:spPr>
          <a:xfrm>
            <a:off x="9855708" y="4029456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30"/>
          </p:nvPr>
        </p:nvSpPr>
        <p:spPr>
          <a:xfrm>
            <a:off x="3121533" y="5730115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31"/>
          </p:nvPr>
        </p:nvSpPr>
        <p:spPr>
          <a:xfrm>
            <a:off x="865696" y="5722110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32"/>
          </p:nvPr>
        </p:nvSpPr>
        <p:spPr>
          <a:xfrm>
            <a:off x="7693533" y="5730115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2"/>
          <p:cNvSpPr>
            <a:spLocks noGrp="1"/>
          </p:cNvSpPr>
          <p:nvPr>
            <p:ph type="body" sz="quarter" idx="33"/>
          </p:nvPr>
        </p:nvSpPr>
        <p:spPr>
          <a:xfrm>
            <a:off x="5407533" y="5730115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7" name="Text Placeholder 2"/>
          <p:cNvSpPr>
            <a:spLocks noGrp="1"/>
          </p:cNvSpPr>
          <p:nvPr>
            <p:ph type="body" sz="quarter" idx="34"/>
          </p:nvPr>
        </p:nvSpPr>
        <p:spPr>
          <a:xfrm>
            <a:off x="9979533" y="5730114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94033507"/>
      </p:ext>
    </p:extLst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bubbles with name and text on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09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295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581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9867900" y="1828800"/>
            <a:ext cx="1600200" cy="1600200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0"/>
          </p:nvPr>
        </p:nvSpPr>
        <p:spPr>
          <a:xfrm>
            <a:off x="3133725" y="3529459"/>
            <a:ext cx="1352550" cy="319087"/>
          </a:xfrm>
          <a:prstGeom prst="roundRect">
            <a:avLst/>
          </a:prstGeom>
          <a:solidFill>
            <a:srgbClr val="EA1D53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77888" y="3521454"/>
            <a:ext cx="1352550" cy="319087"/>
          </a:xfrm>
          <a:prstGeom prst="roundRect">
            <a:avLst/>
          </a:prstGeom>
          <a:solidFill>
            <a:schemeClr val="accent2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7705725" y="3529459"/>
            <a:ext cx="1352550" cy="319087"/>
          </a:xfrm>
          <a:prstGeom prst="roundRect">
            <a:avLst/>
          </a:prstGeom>
          <a:solidFill>
            <a:srgbClr val="23B9D6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5419725" y="3529459"/>
            <a:ext cx="1352550" cy="319087"/>
          </a:xfrm>
          <a:prstGeom prst="roundRect">
            <a:avLst/>
          </a:prstGeom>
          <a:solidFill>
            <a:srgbClr val="FF8300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9991725" y="3529458"/>
            <a:ext cx="1352550" cy="319087"/>
          </a:xfrm>
          <a:prstGeom prst="roundRect">
            <a:avLst/>
          </a:prstGeom>
          <a:solidFill>
            <a:srgbClr val="58595B"/>
          </a:solidFill>
        </p:spPr>
        <p:txBody>
          <a:bodyPr>
            <a:normAutofit/>
          </a:bodyPr>
          <a:lstStyle>
            <a:lvl1pPr marL="0" indent="0" algn="ctr">
              <a:buNone/>
              <a:defRPr lang="en-GB" sz="1100" b="1" kern="0" dirty="0">
                <a:solidFill>
                  <a:schemeClr val="bg1"/>
                </a:solidFill>
                <a:latin typeface="Helvetica" panose="020B0604020202020204" pitchFamily="34" charset="0"/>
                <a:ea typeface="Roboto Condensed Light" panose="02000000000000000000" pitchFamily="2" charset="0"/>
                <a:cs typeface="Helvetica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15"/>
          <p:cNvSpPr>
            <a:spLocks noGrp="1"/>
          </p:cNvSpPr>
          <p:nvPr>
            <p:ph type="body" sz="quarter" idx="25"/>
          </p:nvPr>
        </p:nvSpPr>
        <p:spPr>
          <a:xfrm>
            <a:off x="638515" y="4245620"/>
            <a:ext cx="10904443" cy="989897"/>
          </a:xfrm>
        </p:spPr>
        <p:txBody>
          <a:bodyPr>
            <a:noAutofit/>
          </a:bodyPr>
          <a:lstStyle>
            <a:lvl1pPr marL="0" indent="0" algn="ctr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17"/>
          <p:cNvSpPr>
            <a:spLocks noGrp="1"/>
          </p:cNvSpPr>
          <p:nvPr>
            <p:ph type="body" sz="quarter" idx="26"/>
          </p:nvPr>
        </p:nvSpPr>
        <p:spPr>
          <a:xfrm>
            <a:off x="637342" y="4643458"/>
            <a:ext cx="10904443" cy="1464734"/>
          </a:xfrm>
        </p:spPr>
        <p:txBody>
          <a:bodyPr>
            <a:noAutofit/>
          </a:bodyPr>
          <a:lstStyle>
            <a:lvl1pPr marL="0" indent="0" algn="ctr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29992702"/>
      </p:ext>
    </p:extLst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ooter Placeholder 8"/>
          <p:cNvSpPr>
            <a:spLocks noGrp="1"/>
          </p:cNvSpPr>
          <p:nvPr>
            <p:ph type="ftr" sz="quarter" idx="4294967295"/>
          </p:nvPr>
        </p:nvSpPr>
        <p:spPr>
          <a:xfrm>
            <a:off x="838200" y="6365562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>
                <a:solidFill>
                  <a:prstClr val="white"/>
                </a:solidFill>
              </a:rPr>
              <a:t>Presented by CGA</a:t>
            </a:r>
          </a:p>
        </p:txBody>
      </p:sp>
      <p:sp>
        <p:nvSpPr>
          <p:cNvPr id="25" name="Slide Number Placeholder 6"/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0"/>
            <a:ext cx="27432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endParaRPr lang="en-US">
              <a:solidFill>
                <a:prstClr val="white"/>
              </a:solidFill>
            </a:endParaRPr>
          </a:p>
        </p:txBody>
      </p:sp>
      <p:pic>
        <p:nvPicPr>
          <p:cNvPr id="26" name="Picture Placeholder 11" descr="cocktail-old-cuban.jp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Rectangle 26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28" name="Freeform 34"/>
          <p:cNvSpPr>
            <a:spLocks noEditPoints="1"/>
          </p:cNvSpPr>
          <p:nvPr userDrawn="1"/>
        </p:nvSpPr>
        <p:spPr bwMode="auto">
          <a:xfrm>
            <a:off x="1326961" y="2185809"/>
            <a:ext cx="328671" cy="230294"/>
          </a:xfrm>
          <a:custGeom>
            <a:avLst/>
            <a:gdLst>
              <a:gd name="T0" fmla="*/ 0 w 222"/>
              <a:gd name="T1" fmla="*/ 89 h 156"/>
              <a:gd name="T2" fmla="*/ 7 w 222"/>
              <a:gd name="T3" fmla="*/ 53 h 156"/>
              <a:gd name="T4" fmla="*/ 28 w 222"/>
              <a:gd name="T5" fmla="*/ 24 h 156"/>
              <a:gd name="T6" fmla="*/ 59 w 222"/>
              <a:gd name="T7" fmla="*/ 7 h 156"/>
              <a:gd name="T8" fmla="*/ 98 w 222"/>
              <a:gd name="T9" fmla="*/ 0 h 156"/>
              <a:gd name="T10" fmla="*/ 98 w 222"/>
              <a:gd name="T11" fmla="*/ 9 h 156"/>
              <a:gd name="T12" fmla="*/ 55 w 222"/>
              <a:gd name="T13" fmla="*/ 27 h 156"/>
              <a:gd name="T14" fmla="*/ 40 w 222"/>
              <a:gd name="T15" fmla="*/ 67 h 156"/>
              <a:gd name="T16" fmla="*/ 45 w 222"/>
              <a:gd name="T17" fmla="*/ 90 h 156"/>
              <a:gd name="T18" fmla="*/ 57 w 222"/>
              <a:gd name="T19" fmla="*/ 83 h 156"/>
              <a:gd name="T20" fmla="*/ 73 w 222"/>
              <a:gd name="T21" fmla="*/ 81 h 156"/>
              <a:gd name="T22" fmla="*/ 97 w 222"/>
              <a:gd name="T23" fmla="*/ 92 h 156"/>
              <a:gd name="T24" fmla="*/ 106 w 222"/>
              <a:gd name="T25" fmla="*/ 114 h 156"/>
              <a:gd name="T26" fmla="*/ 92 w 222"/>
              <a:gd name="T27" fmla="*/ 145 h 156"/>
              <a:gd name="T28" fmla="*/ 59 w 222"/>
              <a:gd name="T29" fmla="*/ 156 h 156"/>
              <a:gd name="T30" fmla="*/ 15 w 222"/>
              <a:gd name="T31" fmla="*/ 136 h 156"/>
              <a:gd name="T32" fmla="*/ 0 w 222"/>
              <a:gd name="T33" fmla="*/ 89 h 156"/>
              <a:gd name="T34" fmla="*/ 114 w 222"/>
              <a:gd name="T35" fmla="*/ 89 h 156"/>
              <a:gd name="T36" fmla="*/ 122 w 222"/>
              <a:gd name="T37" fmla="*/ 53 h 156"/>
              <a:gd name="T38" fmla="*/ 144 w 222"/>
              <a:gd name="T39" fmla="*/ 24 h 156"/>
              <a:gd name="T40" fmla="*/ 176 w 222"/>
              <a:gd name="T41" fmla="*/ 6 h 156"/>
              <a:gd name="T42" fmla="*/ 195 w 222"/>
              <a:gd name="T43" fmla="*/ 2 h 156"/>
              <a:gd name="T44" fmla="*/ 214 w 222"/>
              <a:gd name="T45" fmla="*/ 0 h 156"/>
              <a:gd name="T46" fmla="*/ 214 w 222"/>
              <a:gd name="T47" fmla="*/ 9 h 156"/>
              <a:gd name="T48" fmla="*/ 171 w 222"/>
              <a:gd name="T49" fmla="*/ 27 h 156"/>
              <a:gd name="T50" fmla="*/ 160 w 222"/>
              <a:gd name="T51" fmla="*/ 43 h 156"/>
              <a:gd name="T52" fmla="*/ 156 w 222"/>
              <a:gd name="T53" fmla="*/ 67 h 156"/>
              <a:gd name="T54" fmla="*/ 161 w 222"/>
              <a:gd name="T55" fmla="*/ 90 h 156"/>
              <a:gd name="T56" fmla="*/ 189 w 222"/>
              <a:gd name="T57" fmla="*/ 81 h 156"/>
              <a:gd name="T58" fmla="*/ 214 w 222"/>
              <a:gd name="T59" fmla="*/ 92 h 156"/>
              <a:gd name="T60" fmla="*/ 222 w 222"/>
              <a:gd name="T61" fmla="*/ 114 h 156"/>
              <a:gd name="T62" fmla="*/ 208 w 222"/>
              <a:gd name="T63" fmla="*/ 145 h 156"/>
              <a:gd name="T64" fmla="*/ 175 w 222"/>
              <a:gd name="T65" fmla="*/ 156 h 156"/>
              <a:gd name="T66" fmla="*/ 131 w 222"/>
              <a:gd name="T67" fmla="*/ 136 h 156"/>
              <a:gd name="T68" fmla="*/ 114 w 222"/>
              <a:gd name="T69" fmla="*/ 8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22" h="156">
                <a:moveTo>
                  <a:pt x="0" y="89"/>
                </a:moveTo>
                <a:cubicBezTo>
                  <a:pt x="0" y="76"/>
                  <a:pt x="2" y="64"/>
                  <a:pt x="7" y="53"/>
                </a:cubicBezTo>
                <a:cubicBezTo>
                  <a:pt x="11" y="42"/>
                  <a:pt x="18" y="33"/>
                  <a:pt x="28" y="24"/>
                </a:cubicBezTo>
                <a:cubicBezTo>
                  <a:pt x="37" y="17"/>
                  <a:pt x="47" y="11"/>
                  <a:pt x="59" y="7"/>
                </a:cubicBezTo>
                <a:cubicBezTo>
                  <a:pt x="71" y="2"/>
                  <a:pt x="84" y="0"/>
                  <a:pt x="98" y="0"/>
                </a:cubicBezTo>
                <a:cubicBezTo>
                  <a:pt x="98" y="9"/>
                  <a:pt x="98" y="9"/>
                  <a:pt x="98" y="9"/>
                </a:cubicBezTo>
                <a:cubicBezTo>
                  <a:pt x="79" y="12"/>
                  <a:pt x="64" y="19"/>
                  <a:pt x="55" y="27"/>
                </a:cubicBezTo>
                <a:cubicBezTo>
                  <a:pt x="45" y="36"/>
                  <a:pt x="40" y="49"/>
                  <a:pt x="40" y="67"/>
                </a:cubicBezTo>
                <a:cubicBezTo>
                  <a:pt x="40" y="77"/>
                  <a:pt x="41" y="84"/>
                  <a:pt x="45" y="90"/>
                </a:cubicBezTo>
                <a:cubicBezTo>
                  <a:pt x="49" y="87"/>
                  <a:pt x="53" y="85"/>
                  <a:pt x="57" y="83"/>
                </a:cubicBezTo>
                <a:cubicBezTo>
                  <a:pt x="61" y="81"/>
                  <a:pt x="67" y="81"/>
                  <a:pt x="73" y="81"/>
                </a:cubicBezTo>
                <a:cubicBezTo>
                  <a:pt x="83" y="81"/>
                  <a:pt x="92" y="84"/>
                  <a:pt x="97" y="92"/>
                </a:cubicBezTo>
                <a:cubicBezTo>
                  <a:pt x="103" y="99"/>
                  <a:pt x="106" y="106"/>
                  <a:pt x="106" y="114"/>
                </a:cubicBezTo>
                <a:cubicBezTo>
                  <a:pt x="106" y="128"/>
                  <a:pt x="101" y="138"/>
                  <a:pt x="92" y="145"/>
                </a:cubicBezTo>
                <a:cubicBezTo>
                  <a:pt x="82" y="152"/>
                  <a:pt x="71" y="156"/>
                  <a:pt x="59" y="156"/>
                </a:cubicBezTo>
                <a:cubicBezTo>
                  <a:pt x="40" y="156"/>
                  <a:pt x="26" y="149"/>
                  <a:pt x="15" y="136"/>
                </a:cubicBezTo>
                <a:cubicBezTo>
                  <a:pt x="5" y="123"/>
                  <a:pt x="0" y="108"/>
                  <a:pt x="0" y="89"/>
                </a:cubicBezTo>
                <a:close/>
                <a:moveTo>
                  <a:pt x="114" y="89"/>
                </a:moveTo>
                <a:cubicBezTo>
                  <a:pt x="114" y="76"/>
                  <a:pt x="117" y="63"/>
                  <a:pt x="122" y="53"/>
                </a:cubicBezTo>
                <a:cubicBezTo>
                  <a:pt x="128" y="41"/>
                  <a:pt x="135" y="32"/>
                  <a:pt x="144" y="24"/>
                </a:cubicBezTo>
                <a:cubicBezTo>
                  <a:pt x="153" y="17"/>
                  <a:pt x="164" y="11"/>
                  <a:pt x="176" y="6"/>
                </a:cubicBezTo>
                <a:cubicBezTo>
                  <a:pt x="182" y="4"/>
                  <a:pt x="188" y="3"/>
                  <a:pt x="195" y="2"/>
                </a:cubicBezTo>
                <a:cubicBezTo>
                  <a:pt x="201" y="1"/>
                  <a:pt x="207" y="0"/>
                  <a:pt x="214" y="0"/>
                </a:cubicBezTo>
                <a:cubicBezTo>
                  <a:pt x="214" y="9"/>
                  <a:pt x="214" y="9"/>
                  <a:pt x="214" y="9"/>
                </a:cubicBezTo>
                <a:cubicBezTo>
                  <a:pt x="195" y="12"/>
                  <a:pt x="180" y="19"/>
                  <a:pt x="171" y="27"/>
                </a:cubicBezTo>
                <a:cubicBezTo>
                  <a:pt x="166" y="31"/>
                  <a:pt x="162" y="37"/>
                  <a:pt x="160" y="43"/>
                </a:cubicBezTo>
                <a:cubicBezTo>
                  <a:pt x="157" y="50"/>
                  <a:pt x="156" y="58"/>
                  <a:pt x="156" y="67"/>
                </a:cubicBezTo>
                <a:cubicBezTo>
                  <a:pt x="156" y="78"/>
                  <a:pt x="158" y="85"/>
                  <a:pt x="161" y="90"/>
                </a:cubicBezTo>
                <a:cubicBezTo>
                  <a:pt x="169" y="84"/>
                  <a:pt x="178" y="81"/>
                  <a:pt x="189" y="81"/>
                </a:cubicBezTo>
                <a:cubicBezTo>
                  <a:pt x="199" y="81"/>
                  <a:pt x="208" y="84"/>
                  <a:pt x="214" y="92"/>
                </a:cubicBezTo>
                <a:cubicBezTo>
                  <a:pt x="219" y="99"/>
                  <a:pt x="222" y="106"/>
                  <a:pt x="222" y="114"/>
                </a:cubicBezTo>
                <a:cubicBezTo>
                  <a:pt x="222" y="128"/>
                  <a:pt x="217" y="138"/>
                  <a:pt x="208" y="145"/>
                </a:cubicBezTo>
                <a:cubicBezTo>
                  <a:pt x="198" y="152"/>
                  <a:pt x="187" y="156"/>
                  <a:pt x="175" y="156"/>
                </a:cubicBezTo>
                <a:cubicBezTo>
                  <a:pt x="156" y="156"/>
                  <a:pt x="141" y="149"/>
                  <a:pt x="131" y="136"/>
                </a:cubicBezTo>
                <a:cubicBezTo>
                  <a:pt x="120" y="123"/>
                  <a:pt x="114" y="108"/>
                  <a:pt x="114" y="89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 dirty="0">
              <a:solidFill>
                <a:prstClr val="white"/>
              </a:solidFill>
            </a:endParaRPr>
          </a:p>
        </p:txBody>
      </p:sp>
      <p:pic>
        <p:nvPicPr>
          <p:cNvPr id="31" name="Picture Placeholder 31" descr="CGA white logo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  <p:sp>
        <p:nvSpPr>
          <p:cNvPr id="33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www.cga.co.uk  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4" name="Slide Number Placeholder 5"/>
          <p:cNvSpPr txBox="1">
            <a:spLocks/>
          </p:cNvSpPr>
          <p:nvPr userDrawn="1"/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bg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>
                <a:solidFill>
                  <a:prstClr val="white"/>
                </a:solidFill>
              </a:rPr>
              <a:t>]</a:t>
            </a:r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36" name="Text Placeholder 35"/>
          <p:cNvSpPr>
            <a:spLocks noGrp="1"/>
          </p:cNvSpPr>
          <p:nvPr>
            <p:ph type="body" sz="quarter" idx="10" hasCustomPrompt="1"/>
          </p:nvPr>
        </p:nvSpPr>
        <p:spPr>
          <a:xfrm>
            <a:off x="7818120" y="5019675"/>
            <a:ext cx="3548063" cy="457581"/>
          </a:xfrm>
        </p:spPr>
        <p:txBody>
          <a:bodyPr/>
          <a:lstStyle>
            <a:lvl1pPr marL="0" indent="0">
              <a:buNone/>
              <a:defRPr lang="en-US" sz="1800" b="1" kern="1200" dirty="0" smtClean="0">
                <a:solidFill>
                  <a:schemeClr val="bg1"/>
                </a:solidFill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Name</a:t>
            </a:r>
            <a:endParaRPr lang="en-GB" dirty="0"/>
          </a:p>
        </p:txBody>
      </p:sp>
      <p:sp>
        <p:nvSpPr>
          <p:cNvPr id="38" name="Text Placeholder 37"/>
          <p:cNvSpPr>
            <a:spLocks noGrp="1"/>
          </p:cNvSpPr>
          <p:nvPr>
            <p:ph type="body" sz="quarter" idx="11" hasCustomPrompt="1"/>
          </p:nvPr>
        </p:nvSpPr>
        <p:spPr>
          <a:xfrm>
            <a:off x="7827264" y="5495163"/>
            <a:ext cx="3548063" cy="777875"/>
          </a:xfrm>
        </p:spPr>
        <p:txBody>
          <a:bodyPr/>
          <a:lstStyle>
            <a:lvl1pPr marL="0" indent="0">
              <a:buNone/>
              <a:defRPr lang="en-US" sz="1100" kern="1200" baseline="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bg1"/>
                </a:solidFill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Job title</a:t>
            </a:r>
            <a:endParaRPr lang="en-GB" dirty="0"/>
          </a:p>
        </p:txBody>
      </p:sp>
      <p:sp>
        <p:nvSpPr>
          <p:cNvPr id="41" name="Text Placeholder 40"/>
          <p:cNvSpPr>
            <a:spLocks noGrp="1"/>
          </p:cNvSpPr>
          <p:nvPr>
            <p:ph type="body" sz="quarter" idx="12"/>
          </p:nvPr>
        </p:nvSpPr>
        <p:spPr>
          <a:xfrm>
            <a:off x="1838325" y="2195513"/>
            <a:ext cx="9582150" cy="2211387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884593663"/>
      </p:ext>
    </p:extLst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#3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1747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7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092555" y="1828800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462824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832555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0200673" y="1826647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10219914" y="4000392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7832555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5458106" y="3998239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092286" y="3998238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725659" y="4000136"/>
            <a:ext cx="1267427" cy="1267427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6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7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8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376307" y="31375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376307" y="33548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376307" y="5476518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376307" y="5693795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2751364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2751364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2750546" y="548137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750546" y="569864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5126421" y="313695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5126421" y="335423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5124785" y="5473331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5124785" y="5690608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500660" y="3129593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500660" y="3346870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7500660" y="5450197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7500660" y="5667474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9926318" y="5419024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9926318" y="5636301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3"/>
          <p:cNvSpPr>
            <a:spLocks noGrp="1"/>
          </p:cNvSpPr>
          <p:nvPr>
            <p:ph type="body" sz="quarter" idx="56"/>
          </p:nvPr>
        </p:nvSpPr>
        <p:spPr>
          <a:xfrm>
            <a:off x="9926318" y="3144360"/>
            <a:ext cx="1990692" cy="186104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5"/>
          <p:cNvSpPr>
            <a:spLocks noGrp="1"/>
          </p:cNvSpPr>
          <p:nvPr>
            <p:ph type="body" sz="quarter" idx="57"/>
          </p:nvPr>
        </p:nvSpPr>
        <p:spPr>
          <a:xfrm>
            <a:off x="9926318" y="3361637"/>
            <a:ext cx="1989874" cy="219067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696512920"/>
      </p:ext>
    </p:extLst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Work Option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899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093624" y="1828800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093624" y="4072863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1524" y="4088219"/>
            <a:ext cx="1819656" cy="181965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38"/>
          </p:nvPr>
        </p:nvSpPr>
        <p:spPr>
          <a:xfrm>
            <a:off x="2665045" y="1848844"/>
            <a:ext cx="278480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5"/>
          <p:cNvSpPr>
            <a:spLocks noGrp="1"/>
          </p:cNvSpPr>
          <p:nvPr>
            <p:ph type="body" sz="quarter" idx="39"/>
          </p:nvPr>
        </p:nvSpPr>
        <p:spPr>
          <a:xfrm>
            <a:off x="2666167" y="2104908"/>
            <a:ext cx="2783658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40"/>
          </p:nvPr>
        </p:nvSpPr>
        <p:spPr>
          <a:xfrm>
            <a:off x="2720440" y="4092907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>
                <a:solidFill>
                  <a:srgbClr val="0070C0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5"/>
          <p:cNvSpPr>
            <a:spLocks noGrp="1"/>
          </p:cNvSpPr>
          <p:nvPr>
            <p:ph type="body" sz="quarter" idx="41"/>
          </p:nvPr>
        </p:nvSpPr>
        <p:spPr>
          <a:xfrm>
            <a:off x="2721539" y="4348971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267800" y="182880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1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268899" y="208486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267800" y="4054220"/>
            <a:ext cx="2674012" cy="525320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>
                <a:solidFill>
                  <a:srgbClr val="008FBE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268899" y="4310284"/>
            <a:ext cx="2672913" cy="1543548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254068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1" y="1344616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31085040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,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29338" y="1828800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6126163" y="4343400"/>
            <a:ext cx="2633472" cy="1600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883285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85038535"/>
      </p:ext>
    </p:extLst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orange spotlight box, char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 userDrawn="1"/>
        </p:nvSpPr>
        <p:spPr>
          <a:xfrm>
            <a:off x="3426637" y="1828800"/>
            <a:ext cx="2635988" cy="1600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2633472" cy="41148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3427413" y="3481388"/>
            <a:ext cx="2633472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3505200" y="1920875"/>
            <a:ext cx="2447925" cy="1508125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1"/>
          </p:nvPr>
        </p:nvSpPr>
        <p:spPr>
          <a:xfrm>
            <a:off x="6153150" y="1828800"/>
            <a:ext cx="5697538" cy="41116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51585172"/>
      </p:ext>
    </p:extLst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, pink spotligh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5376672" cy="4114800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45592749"/>
      </p:ext>
    </p:extLst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, pink spotlight box, text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6138528" y="4526280"/>
            <a:ext cx="5346046" cy="141732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613852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8828088" y="1828800"/>
            <a:ext cx="2651760" cy="2660904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3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20"/>
          </p:nvPr>
        </p:nvSpPr>
        <p:spPr>
          <a:xfrm>
            <a:off x="6175248" y="4563491"/>
            <a:ext cx="5254752" cy="1316101"/>
          </a:xfrm>
        </p:spPr>
        <p:txBody>
          <a:bodyPr>
            <a:normAutofit/>
          </a:bodyPr>
          <a:lstStyle>
            <a:lvl1pPr marL="0" indent="0" algn="l">
              <a:buNone/>
              <a:defRPr sz="1400">
                <a:solidFill>
                  <a:schemeClr val="bg1"/>
                </a:solidFill>
                <a:latin typeface="Franklin Gothic Demi Cond" panose="020B0706030402020204" pitchFamily="34" charset="0"/>
              </a:defRPr>
            </a:lvl1pPr>
            <a:lvl2pPr marL="4572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2pPr>
            <a:lvl3pPr marL="9144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3pPr>
            <a:lvl4pPr marL="13716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4pPr>
            <a:lvl5pPr marL="1828800" indent="0">
              <a:buNone/>
              <a:defRPr sz="1200">
                <a:solidFill>
                  <a:schemeClr val="bg1"/>
                </a:solidFill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21"/>
          </p:nvPr>
        </p:nvSpPr>
        <p:spPr>
          <a:xfrm>
            <a:off x="784861" y="1855788"/>
            <a:ext cx="5268913" cy="40878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7967727"/>
      </p:ext>
    </p:extLst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lumn por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8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grpSp>
        <p:nvGrpSpPr>
          <p:cNvPr id="6" name="Group 5"/>
          <p:cNvGrpSpPr/>
          <p:nvPr userDrawn="1"/>
        </p:nvGrpSpPr>
        <p:grpSpPr>
          <a:xfrm>
            <a:off x="8909487" y="1833885"/>
            <a:ext cx="2633472" cy="4078224"/>
            <a:chOff x="8840788" y="1838083"/>
            <a:chExt cx="2633472" cy="4078224"/>
          </a:xfrm>
        </p:grpSpPr>
        <p:pic>
          <p:nvPicPr>
            <p:cNvPr id="36" name="Picture Placeholder 25" descr="Flaming_cocktails.jpg"/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840788" y="1838083"/>
              <a:ext cx="2633472" cy="4078224"/>
            </a:xfrm>
            <a:prstGeom prst="rect">
              <a:avLst/>
            </a:prstGeom>
          </p:spPr>
        </p:pic>
        <p:sp>
          <p:nvSpPr>
            <p:cNvPr id="40" name="Rectangle 39"/>
            <p:cNvSpPr/>
            <p:nvPr userDrawn="1"/>
          </p:nvSpPr>
          <p:spPr>
            <a:xfrm>
              <a:off x="8889279" y="192535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4" name="Group 3"/>
          <p:cNvGrpSpPr/>
          <p:nvPr userDrawn="1"/>
        </p:nvGrpSpPr>
        <p:grpSpPr>
          <a:xfrm>
            <a:off x="3352272" y="1826529"/>
            <a:ext cx="2633472" cy="4078224"/>
            <a:chOff x="3352272" y="1826529"/>
            <a:chExt cx="2633472" cy="4078224"/>
          </a:xfrm>
        </p:grpSpPr>
        <p:pic>
          <p:nvPicPr>
            <p:cNvPr id="34" name="Picture Placeholder 23" descr="recipe1215-xl-raw-oysters-with-cava-mignonette.jpg"/>
            <p:cNvPicPr>
              <a:picLocks noChangeAspect="1"/>
            </p:cNvPicPr>
            <p:nvPr userDrawn="1"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352272" y="1826529"/>
              <a:ext cx="2633472" cy="4078224"/>
            </a:xfrm>
            <a:prstGeom prst="rect">
              <a:avLst/>
            </a:prstGeom>
          </p:spPr>
        </p:pic>
        <p:sp>
          <p:nvSpPr>
            <p:cNvPr id="41" name="Rectangle 40"/>
            <p:cNvSpPr/>
            <p:nvPr userDrawn="1"/>
          </p:nvSpPr>
          <p:spPr>
            <a:xfrm>
              <a:off x="3420800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5" name="Group 4"/>
          <p:cNvGrpSpPr/>
          <p:nvPr userDrawn="1"/>
        </p:nvGrpSpPr>
        <p:grpSpPr>
          <a:xfrm>
            <a:off x="6130879" y="1854880"/>
            <a:ext cx="2633472" cy="4078224"/>
            <a:chOff x="6138548" y="1838083"/>
            <a:chExt cx="2633472" cy="4078224"/>
          </a:xfrm>
        </p:grpSpPr>
        <p:pic>
          <p:nvPicPr>
            <p:cNvPr id="35" name="Picture Placeholder 24" descr="POUR-002.jpg"/>
            <p:cNvPicPr>
              <a:picLocks noChangeAspect="1"/>
            </p:cNvPicPr>
            <p:nvPr userDrawn="1"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138548" y="1838083"/>
              <a:ext cx="2633472" cy="4078224"/>
            </a:xfrm>
            <a:prstGeom prst="rect">
              <a:avLst/>
            </a:prstGeom>
          </p:spPr>
        </p:pic>
        <p:sp>
          <p:nvSpPr>
            <p:cNvPr id="42" name="Rectangle 41"/>
            <p:cNvSpPr/>
            <p:nvPr userDrawn="1"/>
          </p:nvSpPr>
          <p:spPr>
            <a:xfrm>
              <a:off x="6186245" y="1925357"/>
              <a:ext cx="2521743" cy="3903740"/>
            </a:xfrm>
            <a:prstGeom prst="rect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cxnSp>
        <p:nvCxnSpPr>
          <p:cNvPr id="44" name="Straight Connector 43"/>
          <p:cNvCxnSpPr/>
          <p:nvPr userDrawn="1"/>
        </p:nvCxnSpPr>
        <p:spPr>
          <a:xfrm>
            <a:off x="1865187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 userDrawn="1"/>
        </p:nvCxnSpPr>
        <p:spPr>
          <a:xfrm>
            <a:off x="4569301" y="3224047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 userDrawn="1"/>
        </p:nvCxnSpPr>
        <p:spPr>
          <a:xfrm>
            <a:off x="7264236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 userDrawn="1"/>
        </p:nvCxnSpPr>
        <p:spPr>
          <a:xfrm>
            <a:off x="9967270" y="3233954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9017271" y="284626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006796" y="3586960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7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6344175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58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6333700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9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3655839" y="2852359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grpSp>
        <p:nvGrpSpPr>
          <p:cNvPr id="2" name="Group 1"/>
          <p:cNvGrpSpPr/>
          <p:nvPr userDrawn="1"/>
        </p:nvGrpSpPr>
        <p:grpSpPr>
          <a:xfrm>
            <a:off x="527461" y="1838083"/>
            <a:ext cx="2633472" cy="4078224"/>
            <a:chOff x="527461" y="1838083"/>
            <a:chExt cx="2633472" cy="4078224"/>
          </a:xfrm>
        </p:grpSpPr>
        <p:pic>
          <p:nvPicPr>
            <p:cNvPr id="63" name="Picture Placeholder 22" descr="CL_FD_F63C_00926317_NC_X_EC_0.jpg"/>
            <p:cNvPicPr>
              <a:picLocks noChangeAspect="1"/>
            </p:cNvPicPr>
            <p:nvPr userDrawn="1"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527461" y="1838083"/>
              <a:ext cx="2633472" cy="4078224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 userDrawn="1"/>
          </p:nvSpPr>
          <p:spPr>
            <a:xfrm>
              <a:off x="591366" y="1921127"/>
              <a:ext cx="2521743" cy="3903740"/>
            </a:xfrm>
            <a:prstGeom prst="rect">
              <a:avLst/>
            </a:prstGeom>
            <a:solidFill>
              <a:schemeClr val="tx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white"/>
                </a:solidFill>
              </a:endParaRPr>
            </a:p>
          </p:txBody>
        </p:sp>
      </p:grpSp>
      <p:sp>
        <p:nvSpPr>
          <p:cNvPr id="60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3645364" y="3593056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4" name="Straight Connector 63"/>
          <p:cNvCxnSpPr/>
          <p:nvPr userDrawn="1"/>
        </p:nvCxnSpPr>
        <p:spPr>
          <a:xfrm>
            <a:off x="1640173" y="3230143"/>
            <a:ext cx="365760" cy="0"/>
          </a:xfrm>
          <a:prstGeom prst="line">
            <a:avLst/>
          </a:prstGeom>
          <a:ln w="1270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 Placeholder 3"/>
          <p:cNvSpPr>
            <a:spLocks noGrp="1"/>
          </p:cNvSpPr>
          <p:nvPr>
            <p:ph type="body" sz="quarter" idx="26" hasCustomPrompt="1"/>
          </p:nvPr>
        </p:nvSpPr>
        <p:spPr>
          <a:xfrm>
            <a:off x="726711" y="285845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2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66" name="Text Placeholder 5"/>
          <p:cNvSpPr>
            <a:spLocks noGrp="1"/>
          </p:cNvSpPr>
          <p:nvPr>
            <p:ph type="body" sz="quarter" idx="27"/>
          </p:nvPr>
        </p:nvSpPr>
        <p:spPr>
          <a:xfrm>
            <a:off x="716236" y="3599152"/>
            <a:ext cx="2206800" cy="155196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1065978"/>
      </p:ext>
    </p:extLst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17550" y="1838325"/>
            <a:ext cx="2633472" cy="4078224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1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851574"/>
      </p:ext>
    </p:extLst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435350" y="3428999"/>
            <a:ext cx="2633472" cy="248730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7" name="Rectangle 26"/>
          <p:cNvSpPr/>
          <p:nvPr userDrawn="1"/>
        </p:nvSpPr>
        <p:spPr>
          <a:xfrm>
            <a:off x="3432035" y="1816608"/>
            <a:ext cx="2635988" cy="1600200"/>
          </a:xfrm>
          <a:prstGeom prst="rect">
            <a:avLst/>
          </a:prstGeom>
          <a:solidFill>
            <a:srgbClr val="FF8300"/>
          </a:solidFill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17"/>
          </p:nvPr>
        </p:nvSpPr>
        <p:spPr>
          <a:xfrm>
            <a:off x="364991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363944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1" y="1828800"/>
            <a:ext cx="2508250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1331142"/>
      </p:ext>
    </p:extLst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 Portfolio, 3 boxes colou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6138548" y="3429000"/>
            <a:ext cx="2633472" cy="248730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8840788" y="3416807"/>
            <a:ext cx="2633472" cy="24994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23" name="Rectangle 22"/>
          <p:cNvSpPr/>
          <p:nvPr userDrawn="1"/>
        </p:nvSpPr>
        <p:spPr>
          <a:xfrm>
            <a:off x="6132563" y="1828800"/>
            <a:ext cx="2635988" cy="1600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>
              <a:solidFill>
                <a:prstClr val="white"/>
              </a:solidFill>
            </a:endParaRPr>
          </a:p>
        </p:txBody>
      </p:sp>
      <p:sp>
        <p:nvSpPr>
          <p:cNvPr id="24" name="Rectangle 23"/>
          <p:cNvSpPr/>
          <p:nvPr userDrawn="1"/>
        </p:nvSpPr>
        <p:spPr>
          <a:xfrm>
            <a:off x="8831273" y="1828800"/>
            <a:ext cx="2635988" cy="1600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solidFill>
                <a:prstClr val="white"/>
              </a:solidFill>
            </a:endParaRP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19"/>
          </p:nvPr>
        </p:nvSpPr>
        <p:spPr>
          <a:xfrm>
            <a:off x="6351485" y="2032583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6341010" y="2288648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9060115" y="1993175"/>
            <a:ext cx="2206800" cy="256067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9049640" y="2249240"/>
            <a:ext cx="2206800" cy="1003191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"/>
          <p:cNvSpPr>
            <a:spLocks noGrp="1"/>
          </p:cNvSpPr>
          <p:nvPr>
            <p:ph type="body" sz="quarter" idx="23" hasCustomPrompt="1"/>
          </p:nvPr>
        </p:nvSpPr>
        <p:spPr>
          <a:xfrm>
            <a:off x="1546613" y="409025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25" name="Text Placeholder 18"/>
          <p:cNvSpPr>
            <a:spLocks noGrp="1"/>
          </p:cNvSpPr>
          <p:nvPr>
            <p:ph type="body" sz="quarter" idx="24"/>
          </p:nvPr>
        </p:nvSpPr>
        <p:spPr>
          <a:xfrm>
            <a:off x="1546613" y="676232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/>
          </p:nvPr>
        </p:nvSpPr>
        <p:spPr>
          <a:xfrm>
            <a:off x="784860" y="1828800"/>
            <a:ext cx="5288449" cy="408781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05579921"/>
      </p:ext>
    </p:extLst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ith headlin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6466582"/>
      </p:ext>
    </p:extLst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2872125" y="73811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7"/>
          </p:nvPr>
        </p:nvSpPr>
        <p:spPr>
          <a:xfrm>
            <a:off x="7744968" y="1527048"/>
            <a:ext cx="3797991" cy="4413377"/>
          </a:xfrm>
        </p:spPr>
        <p:txBody>
          <a:bodyPr/>
          <a:lstStyle>
            <a:lvl1pPr>
              <a:defRPr>
                <a:latin typeface="Franklin Gothic Demi Cond" panose="020B0706030402020204" pitchFamily="34" charset="0"/>
              </a:defRPr>
            </a:lvl1pPr>
            <a:lvl2pPr>
              <a:defRPr>
                <a:latin typeface="Franklin Gothic Demi Cond" panose="020B0706030402020204" pitchFamily="34" charset="0"/>
              </a:defRPr>
            </a:lvl2pPr>
            <a:lvl3pPr>
              <a:defRPr>
                <a:latin typeface="Franklin Gothic Demi Cond" panose="020B0706030402020204" pitchFamily="34" charset="0"/>
              </a:defRPr>
            </a:lvl3pPr>
            <a:lvl4pPr>
              <a:defRPr>
                <a:latin typeface="Franklin Gothic Demi Cond" panose="020B0706030402020204" pitchFamily="34" charset="0"/>
              </a:defRPr>
            </a:lvl4pPr>
            <a:lvl5pPr>
              <a:defRPr>
                <a:latin typeface="Franklin Gothic Demi Cond" panose="020B0706030402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8604334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12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49" y="3548065"/>
            <a:ext cx="3397251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96920172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pink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723900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11"/>
          <p:cNvSpPr/>
          <p:nvPr userDrawn="1"/>
        </p:nvSpPr>
        <p:spPr>
          <a:xfrm>
            <a:off x="2883408" y="738188"/>
            <a:ext cx="2072640" cy="5223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3034485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3024010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53154418"/>
      </p:ext>
    </p:extLst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 Images light blue with st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2813855" y="748570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019675" y="738188"/>
            <a:ext cx="2103120" cy="5202936"/>
          </a:xfrm>
          <a:prstGeom prst="roundRect">
            <a:avLst>
              <a:gd name="adj" fmla="val 1649"/>
            </a:avLst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5" name="Text Placeholder 13"/>
          <p:cNvSpPr>
            <a:spLocks noGrp="1"/>
          </p:cNvSpPr>
          <p:nvPr>
            <p:ph type="body" sz="quarter" idx="17"/>
          </p:nvPr>
        </p:nvSpPr>
        <p:spPr>
          <a:xfrm>
            <a:off x="7775725" y="1732525"/>
            <a:ext cx="4047467" cy="501650"/>
          </a:xfrm>
        </p:spPr>
        <p:txBody>
          <a:bodyPr/>
          <a:lstStyle>
            <a:lvl1pPr marL="0" indent="0">
              <a:buNone/>
              <a:defRPr b="1">
                <a:latin typeface="Franklin Gothic Demi" panose="020B0703020102020204" pitchFamily="34" charset="0"/>
              </a:defRPr>
            </a:lvl1pPr>
          </a:lstStyle>
          <a:p>
            <a:pPr lvl="0"/>
            <a:r>
              <a:rPr lang="en-US" sz="2800">
                <a:solidFill>
                  <a:schemeClr val="tx2">
                    <a:lumMod val="50000"/>
                  </a:schemeClr>
                </a:solidFill>
                <a:latin typeface="Franklin Gothic Demi" panose="020B0703020102020204" pitchFamily="34" charset="0"/>
              </a:rPr>
              <a:t>Click to edit Master text styles</a:t>
            </a:r>
          </a:p>
        </p:txBody>
      </p:sp>
      <p:sp>
        <p:nvSpPr>
          <p:cNvPr id="36" name="Text Placeholder 4"/>
          <p:cNvSpPr>
            <a:spLocks noGrp="1"/>
          </p:cNvSpPr>
          <p:nvPr>
            <p:ph type="body" sz="quarter" idx="18"/>
          </p:nvPr>
        </p:nvSpPr>
        <p:spPr>
          <a:xfrm>
            <a:off x="7776274" y="1435608"/>
            <a:ext cx="4046918" cy="243456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Rectangle 14"/>
          <p:cNvSpPr/>
          <p:nvPr userDrawn="1"/>
        </p:nvSpPr>
        <p:spPr>
          <a:xfrm>
            <a:off x="638515" y="738188"/>
            <a:ext cx="2102400" cy="520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39" name="Text Placeholder 4"/>
          <p:cNvSpPr>
            <a:spLocks noGrp="1"/>
          </p:cNvSpPr>
          <p:nvPr>
            <p:ph type="body" sz="quarter" idx="19"/>
          </p:nvPr>
        </p:nvSpPr>
        <p:spPr>
          <a:xfrm>
            <a:off x="7776274" y="2278596"/>
            <a:ext cx="4046918" cy="3662458"/>
          </a:xfrm>
        </p:spPr>
        <p:txBody>
          <a:bodyPr>
            <a:noAutofit/>
          </a:bodyPr>
          <a:lstStyle>
            <a:lvl1pPr marL="0" indent="0">
              <a:buNone/>
              <a:defRPr lang="en-GB" sz="1100" b="0" kern="1200" dirty="0">
                <a:solidFill>
                  <a:schemeClr val="tx2">
                    <a:lumMod val="75000"/>
                  </a:schemeClr>
                </a:solidFill>
                <a:latin typeface="Franklin Gothic Demi" panose="020B0703020102020204" pitchFamily="34" charset="0"/>
                <a:ea typeface="Roboto Condensed Light" panose="02000000000000000000" pitchFamily="2" charset="0"/>
                <a:cs typeface="+mn-cs"/>
              </a:defRPr>
            </a:lvl1pPr>
            <a:lvl2pPr>
              <a:defRPr sz="1200"/>
            </a:lvl2pPr>
            <a:lvl3pPr>
              <a:defRPr sz="12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21"/>
          </p:nvPr>
        </p:nvSpPr>
        <p:spPr>
          <a:xfrm>
            <a:off x="821637" y="902563"/>
            <a:ext cx="1735176" cy="3715157"/>
          </a:xfrm>
        </p:spPr>
        <p:txBody>
          <a:bodyPr anchor="ctr">
            <a:noAutofit/>
          </a:bodyPr>
          <a:lstStyle>
            <a:lvl1pPr marL="0" indent="0" algn="ctr">
              <a:buNone/>
              <a:defRPr lang="en-US" sz="5400" b="0" kern="1200" dirty="0" smtClean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811162" y="4617720"/>
            <a:ext cx="1735176" cy="1252728"/>
          </a:xfrm>
        </p:spPr>
        <p:txBody>
          <a:bodyPr anchor="ctr">
            <a:normAutofit/>
          </a:bodyPr>
          <a:lstStyle>
            <a:lvl1pPr marL="0" indent="0" algn="ctr">
              <a:buNone/>
              <a:defRPr lang="en-GB" sz="160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73140838"/>
      </p:ext>
    </p:extLst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y chart with labels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50"/>
          </p:nvPr>
        </p:nvSpPr>
        <p:spPr>
          <a:xfrm>
            <a:off x="3803650" y="1901825"/>
            <a:ext cx="4591050" cy="4124325"/>
          </a:xfrm>
        </p:spPr>
        <p:txBody>
          <a:bodyPr/>
          <a:lstStyle/>
          <a:p>
            <a:r>
              <a:rPr lang="en-US"/>
              <a:t>Click icon to add chart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03493059"/>
      </p:ext>
    </p:extLst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8265343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4" name="Chart Placeholder 2"/>
          <p:cNvSpPr>
            <a:spLocks noGrp="1"/>
          </p:cNvSpPr>
          <p:nvPr>
            <p:ph type="chart" sz="quarter" idx="18"/>
          </p:nvPr>
        </p:nvSpPr>
        <p:spPr>
          <a:xfrm>
            <a:off x="4525447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5" name="Chart Placeholder 2"/>
          <p:cNvSpPr>
            <a:spLocks noGrp="1"/>
          </p:cNvSpPr>
          <p:nvPr>
            <p:ph type="chart" sz="quarter" idx="19"/>
          </p:nvPr>
        </p:nvSpPr>
        <p:spPr>
          <a:xfrm>
            <a:off x="784861" y="1762270"/>
            <a:ext cx="2795587" cy="244316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36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784861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785856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4524452" y="4450402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5"/>
          <p:cNvSpPr>
            <a:spLocks noGrp="1"/>
          </p:cNvSpPr>
          <p:nvPr>
            <p:ph type="body" sz="quarter" idx="53"/>
          </p:nvPr>
        </p:nvSpPr>
        <p:spPr>
          <a:xfrm>
            <a:off x="4525447" y="4779337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54"/>
          </p:nvPr>
        </p:nvSpPr>
        <p:spPr>
          <a:xfrm>
            <a:off x="8263048" y="4508983"/>
            <a:ext cx="2795740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55"/>
          </p:nvPr>
        </p:nvSpPr>
        <p:spPr>
          <a:xfrm>
            <a:off x="8264043" y="4837918"/>
            <a:ext cx="2794591" cy="628484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39970021"/>
      </p:ext>
    </p:extLst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Year Char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cxnSp>
        <p:nvCxnSpPr>
          <p:cNvPr id="58" name="Straight Connector 18"/>
          <p:cNvCxnSpPr/>
          <p:nvPr userDrawn="1"/>
        </p:nvCxnSpPr>
        <p:spPr>
          <a:xfrm rot="5400000" flipH="1" flipV="1">
            <a:off x="2043577" y="1158475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1333948" y="1519717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4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5512668" y="1522846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sp>
        <p:nvSpPr>
          <p:cNvPr id="85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9605144" y="1516831"/>
            <a:ext cx="1291837" cy="322262"/>
          </a:xfrm>
        </p:spPr>
        <p:txBody>
          <a:bodyPr/>
          <a:lstStyle>
            <a:lvl1pPr marL="0" indent="0" algn="ctr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200" b="1" i="0" u="none" strike="noStrike" kern="1200" cap="none" spc="0" normalizeH="0" baseline="0" dirty="0" smtClean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defRPr>
            </a:lvl3pPr>
          </a:lstStyle>
          <a:p>
            <a:pPr lvl="0"/>
            <a:r>
              <a:rPr lang="en-US" dirty="0"/>
              <a:t>Year</a:t>
            </a:r>
            <a:endParaRPr lang="en-GB" dirty="0"/>
          </a:p>
        </p:txBody>
      </p:sp>
      <p:cxnSp>
        <p:nvCxnSpPr>
          <p:cNvPr id="88" name="Straight Connector 18"/>
          <p:cNvCxnSpPr/>
          <p:nvPr userDrawn="1"/>
        </p:nvCxnSpPr>
        <p:spPr>
          <a:xfrm rot="16200000" flipH="1">
            <a:off x="2043577" y="141365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873207" y="2024342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0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873207" y="2287341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1" name="Straight Connector 18"/>
          <p:cNvCxnSpPr/>
          <p:nvPr userDrawn="1"/>
        </p:nvCxnSpPr>
        <p:spPr>
          <a:xfrm rot="5400000" flipH="1" flipV="1">
            <a:off x="6116577" y="1199090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18"/>
          <p:cNvCxnSpPr/>
          <p:nvPr userDrawn="1"/>
        </p:nvCxnSpPr>
        <p:spPr>
          <a:xfrm rot="16200000" flipH="1">
            <a:off x="6116577" y="1454273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4946207" y="2064957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4946207" y="2327956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95" name="Straight Connector 18"/>
          <p:cNvCxnSpPr/>
          <p:nvPr userDrawn="1"/>
        </p:nvCxnSpPr>
        <p:spPr>
          <a:xfrm rot="5400000" flipH="1" flipV="1">
            <a:off x="10126191" y="1158948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18"/>
          <p:cNvCxnSpPr/>
          <p:nvPr userDrawn="1"/>
        </p:nvCxnSpPr>
        <p:spPr>
          <a:xfrm rot="16200000" flipH="1">
            <a:off x="10126191" y="1414131"/>
            <a:ext cx="12700" cy="2530132"/>
          </a:xfrm>
          <a:prstGeom prst="bentConnector3">
            <a:avLst>
              <a:gd name="adj1" fmla="val 3725583"/>
            </a:avLst>
          </a:prstGeom>
          <a:ln w="12700" cap="rnd">
            <a:solidFill>
              <a:schemeClr val="tx2">
                <a:lumMod val="75000"/>
              </a:schemeClr>
            </a:solidFill>
            <a:prstDash val="sysDot"/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955821" y="2024815"/>
            <a:ext cx="2378400" cy="23955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8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955821" y="2287814"/>
            <a:ext cx="2360676" cy="769118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Chart Placeholder 6"/>
          <p:cNvSpPr>
            <a:spLocks noGrp="1"/>
          </p:cNvSpPr>
          <p:nvPr>
            <p:ph type="chart" sz="quarter" idx="48"/>
          </p:nvPr>
        </p:nvSpPr>
        <p:spPr>
          <a:xfrm>
            <a:off x="8440171" y="3335608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99" name="Chart Placeholder 6"/>
          <p:cNvSpPr>
            <a:spLocks noGrp="1"/>
          </p:cNvSpPr>
          <p:nvPr>
            <p:ph type="chart" sz="quarter" idx="49"/>
          </p:nvPr>
        </p:nvSpPr>
        <p:spPr>
          <a:xfrm>
            <a:off x="4484927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100" name="Chart Placeholder 6"/>
          <p:cNvSpPr>
            <a:spLocks noGrp="1"/>
          </p:cNvSpPr>
          <p:nvPr>
            <p:ph type="chart" sz="quarter" idx="50"/>
          </p:nvPr>
        </p:nvSpPr>
        <p:spPr>
          <a:xfrm>
            <a:off x="523770" y="3358103"/>
            <a:ext cx="3276000" cy="2664000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54104083"/>
      </p:ext>
    </p:extLst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with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41" name="Freeform 24"/>
          <p:cNvSpPr>
            <a:spLocks noEditPoints="1"/>
          </p:cNvSpPr>
          <p:nvPr userDrawn="1"/>
        </p:nvSpPr>
        <p:spPr bwMode="auto">
          <a:xfrm>
            <a:off x="723900" y="1828800"/>
            <a:ext cx="185577" cy="357737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5" name="Freeform 26"/>
          <p:cNvSpPr>
            <a:spLocks noEditPoints="1"/>
          </p:cNvSpPr>
          <p:nvPr userDrawn="1"/>
        </p:nvSpPr>
        <p:spPr bwMode="auto">
          <a:xfrm>
            <a:off x="3535621" y="1846349"/>
            <a:ext cx="337615" cy="230294"/>
          </a:xfrm>
          <a:custGeom>
            <a:avLst/>
            <a:gdLst>
              <a:gd name="T0" fmla="*/ 20 w 228"/>
              <a:gd name="T1" fmla="*/ 125 h 156"/>
              <a:gd name="T2" fmla="*/ 20 w 228"/>
              <a:gd name="T3" fmla="*/ 10 h 156"/>
              <a:gd name="T4" fmla="*/ 24 w 228"/>
              <a:gd name="T5" fmla="*/ 3 h 156"/>
              <a:gd name="T6" fmla="*/ 31 w 228"/>
              <a:gd name="T7" fmla="*/ 0 h 156"/>
              <a:gd name="T8" fmla="*/ 197 w 228"/>
              <a:gd name="T9" fmla="*/ 0 h 156"/>
              <a:gd name="T10" fmla="*/ 204 w 228"/>
              <a:gd name="T11" fmla="*/ 3 h 156"/>
              <a:gd name="T12" fmla="*/ 207 w 228"/>
              <a:gd name="T13" fmla="*/ 10 h 156"/>
              <a:gd name="T14" fmla="*/ 207 w 228"/>
              <a:gd name="T15" fmla="*/ 125 h 156"/>
              <a:gd name="T16" fmla="*/ 228 w 228"/>
              <a:gd name="T17" fmla="*/ 145 h 156"/>
              <a:gd name="T18" fmla="*/ 225 w 228"/>
              <a:gd name="T19" fmla="*/ 153 h 156"/>
              <a:gd name="T20" fmla="*/ 218 w 228"/>
              <a:gd name="T21" fmla="*/ 156 h 156"/>
              <a:gd name="T22" fmla="*/ 10 w 228"/>
              <a:gd name="T23" fmla="*/ 156 h 156"/>
              <a:gd name="T24" fmla="*/ 2 w 228"/>
              <a:gd name="T25" fmla="*/ 153 h 156"/>
              <a:gd name="T26" fmla="*/ 0 w 228"/>
              <a:gd name="T27" fmla="*/ 145 h 156"/>
              <a:gd name="T28" fmla="*/ 20 w 228"/>
              <a:gd name="T29" fmla="*/ 125 h 156"/>
              <a:gd name="T30" fmla="*/ 31 w 228"/>
              <a:gd name="T31" fmla="*/ 125 h 156"/>
              <a:gd name="T32" fmla="*/ 197 w 228"/>
              <a:gd name="T33" fmla="*/ 125 h 156"/>
              <a:gd name="T34" fmla="*/ 197 w 228"/>
              <a:gd name="T35" fmla="*/ 10 h 156"/>
              <a:gd name="T36" fmla="*/ 31 w 228"/>
              <a:gd name="T37" fmla="*/ 10 h 156"/>
              <a:gd name="T38" fmla="*/ 31 w 228"/>
              <a:gd name="T39" fmla="*/ 125 h 156"/>
              <a:gd name="T40" fmla="*/ 85 w 228"/>
              <a:gd name="T41" fmla="*/ 144 h 156"/>
              <a:gd name="T42" fmla="*/ 88 w 228"/>
              <a:gd name="T43" fmla="*/ 145 h 156"/>
              <a:gd name="T44" fmla="*/ 140 w 228"/>
              <a:gd name="T45" fmla="*/ 145 h 156"/>
              <a:gd name="T46" fmla="*/ 143 w 228"/>
              <a:gd name="T47" fmla="*/ 144 h 156"/>
              <a:gd name="T48" fmla="*/ 143 w 228"/>
              <a:gd name="T49" fmla="*/ 144 h 156"/>
              <a:gd name="T50" fmla="*/ 136 w 228"/>
              <a:gd name="T51" fmla="*/ 137 h 156"/>
              <a:gd name="T52" fmla="*/ 132 w 228"/>
              <a:gd name="T53" fmla="*/ 136 h 156"/>
              <a:gd name="T54" fmla="*/ 95 w 228"/>
              <a:gd name="T55" fmla="*/ 136 h 156"/>
              <a:gd name="T56" fmla="*/ 92 w 228"/>
              <a:gd name="T57" fmla="*/ 137 h 156"/>
              <a:gd name="T58" fmla="*/ 85 w 228"/>
              <a:gd name="T59" fmla="*/ 14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8" h="156">
                <a:moveTo>
                  <a:pt x="20" y="125"/>
                </a:moveTo>
                <a:cubicBezTo>
                  <a:pt x="20" y="10"/>
                  <a:pt x="20" y="10"/>
                  <a:pt x="20" y="10"/>
                </a:cubicBezTo>
                <a:cubicBezTo>
                  <a:pt x="20" y="7"/>
                  <a:pt x="21" y="5"/>
                  <a:pt x="24" y="3"/>
                </a:cubicBezTo>
                <a:cubicBezTo>
                  <a:pt x="26" y="1"/>
                  <a:pt x="28" y="0"/>
                  <a:pt x="31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199" y="0"/>
                  <a:pt x="202" y="1"/>
                  <a:pt x="204" y="3"/>
                </a:cubicBezTo>
                <a:cubicBezTo>
                  <a:pt x="206" y="5"/>
                  <a:pt x="207" y="7"/>
                  <a:pt x="207" y="10"/>
                </a:cubicBezTo>
                <a:cubicBezTo>
                  <a:pt x="207" y="125"/>
                  <a:pt x="207" y="125"/>
                  <a:pt x="207" y="125"/>
                </a:cubicBezTo>
                <a:cubicBezTo>
                  <a:pt x="228" y="145"/>
                  <a:pt x="228" y="145"/>
                  <a:pt x="228" y="145"/>
                </a:cubicBezTo>
                <a:cubicBezTo>
                  <a:pt x="228" y="148"/>
                  <a:pt x="227" y="151"/>
                  <a:pt x="225" y="153"/>
                </a:cubicBezTo>
                <a:cubicBezTo>
                  <a:pt x="223" y="155"/>
                  <a:pt x="221" y="156"/>
                  <a:pt x="218" y="156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7" y="156"/>
                  <a:pt x="4" y="155"/>
                  <a:pt x="2" y="153"/>
                </a:cubicBezTo>
                <a:cubicBezTo>
                  <a:pt x="0" y="151"/>
                  <a:pt x="0" y="148"/>
                  <a:pt x="0" y="145"/>
                </a:cubicBezTo>
                <a:lnTo>
                  <a:pt x="20" y="125"/>
                </a:lnTo>
                <a:close/>
                <a:moveTo>
                  <a:pt x="31" y="125"/>
                </a:moveTo>
                <a:cubicBezTo>
                  <a:pt x="197" y="125"/>
                  <a:pt x="197" y="125"/>
                  <a:pt x="197" y="125"/>
                </a:cubicBezTo>
                <a:cubicBezTo>
                  <a:pt x="197" y="10"/>
                  <a:pt x="197" y="10"/>
                  <a:pt x="197" y="10"/>
                </a:cubicBezTo>
                <a:cubicBezTo>
                  <a:pt x="31" y="10"/>
                  <a:pt x="31" y="10"/>
                  <a:pt x="31" y="10"/>
                </a:cubicBezTo>
                <a:lnTo>
                  <a:pt x="31" y="125"/>
                </a:lnTo>
                <a:close/>
                <a:moveTo>
                  <a:pt x="85" y="144"/>
                </a:moveTo>
                <a:cubicBezTo>
                  <a:pt x="85" y="145"/>
                  <a:pt x="86" y="145"/>
                  <a:pt x="88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2" y="145"/>
                  <a:pt x="143" y="145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36" y="137"/>
                  <a:pt x="136" y="137"/>
                  <a:pt x="136" y="137"/>
                </a:cubicBezTo>
                <a:cubicBezTo>
                  <a:pt x="136" y="137"/>
                  <a:pt x="134" y="136"/>
                  <a:pt x="132" y="136"/>
                </a:cubicBezTo>
                <a:cubicBezTo>
                  <a:pt x="95" y="136"/>
                  <a:pt x="95" y="136"/>
                  <a:pt x="95" y="136"/>
                </a:cubicBezTo>
                <a:cubicBezTo>
                  <a:pt x="93" y="136"/>
                  <a:pt x="92" y="137"/>
                  <a:pt x="92" y="137"/>
                </a:cubicBezTo>
                <a:cubicBezTo>
                  <a:pt x="85" y="144"/>
                  <a:pt x="85" y="144"/>
                  <a:pt x="85" y="14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6" name="Freeform 27"/>
          <p:cNvSpPr>
            <a:spLocks noEditPoints="1"/>
          </p:cNvSpPr>
          <p:nvPr userDrawn="1"/>
        </p:nvSpPr>
        <p:spPr bwMode="auto">
          <a:xfrm>
            <a:off x="6340504" y="1843723"/>
            <a:ext cx="277246" cy="277246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47" name="Freeform 25"/>
          <p:cNvSpPr>
            <a:spLocks noEditPoints="1"/>
          </p:cNvSpPr>
          <p:nvPr userDrawn="1"/>
        </p:nvSpPr>
        <p:spPr bwMode="auto">
          <a:xfrm>
            <a:off x="9165614" y="1854511"/>
            <a:ext cx="234765" cy="306313"/>
          </a:xfrm>
          <a:custGeom>
            <a:avLst/>
            <a:gdLst>
              <a:gd name="T0" fmla="*/ 0 w 160"/>
              <a:gd name="T1" fmla="*/ 11 h 208"/>
              <a:gd name="T2" fmla="*/ 2 w 160"/>
              <a:gd name="T3" fmla="*/ 3 h 208"/>
              <a:gd name="T4" fmla="*/ 9 w 160"/>
              <a:gd name="T5" fmla="*/ 0 h 208"/>
              <a:gd name="T6" fmla="*/ 150 w 160"/>
              <a:gd name="T7" fmla="*/ 0 h 208"/>
              <a:gd name="T8" fmla="*/ 157 w 160"/>
              <a:gd name="T9" fmla="*/ 3 h 208"/>
              <a:gd name="T10" fmla="*/ 160 w 160"/>
              <a:gd name="T11" fmla="*/ 11 h 208"/>
              <a:gd name="T12" fmla="*/ 160 w 160"/>
              <a:gd name="T13" fmla="*/ 198 h 208"/>
              <a:gd name="T14" fmla="*/ 157 w 160"/>
              <a:gd name="T15" fmla="*/ 206 h 208"/>
              <a:gd name="T16" fmla="*/ 150 w 160"/>
              <a:gd name="T17" fmla="*/ 208 h 208"/>
              <a:gd name="T18" fmla="*/ 9 w 160"/>
              <a:gd name="T19" fmla="*/ 208 h 208"/>
              <a:gd name="T20" fmla="*/ 2 w 160"/>
              <a:gd name="T21" fmla="*/ 206 h 208"/>
              <a:gd name="T22" fmla="*/ 0 w 160"/>
              <a:gd name="T23" fmla="*/ 198 h 208"/>
              <a:gd name="T24" fmla="*/ 0 w 160"/>
              <a:gd name="T25" fmla="*/ 11 h 208"/>
              <a:gd name="T26" fmla="*/ 17 w 160"/>
              <a:gd name="T27" fmla="*/ 188 h 208"/>
              <a:gd name="T28" fmla="*/ 142 w 160"/>
              <a:gd name="T29" fmla="*/ 188 h 208"/>
              <a:gd name="T30" fmla="*/ 142 w 160"/>
              <a:gd name="T31" fmla="*/ 22 h 208"/>
              <a:gd name="T32" fmla="*/ 17 w 160"/>
              <a:gd name="T33" fmla="*/ 22 h 208"/>
              <a:gd name="T34" fmla="*/ 17 w 160"/>
              <a:gd name="T35" fmla="*/ 188 h 208"/>
              <a:gd name="T36" fmla="*/ 75 w 160"/>
              <a:gd name="T37" fmla="*/ 200 h 208"/>
              <a:gd name="T38" fmla="*/ 76 w 160"/>
              <a:gd name="T39" fmla="*/ 203 h 208"/>
              <a:gd name="T40" fmla="*/ 80 w 160"/>
              <a:gd name="T41" fmla="*/ 205 h 208"/>
              <a:gd name="T42" fmla="*/ 83 w 160"/>
              <a:gd name="T43" fmla="*/ 203 h 208"/>
              <a:gd name="T44" fmla="*/ 85 w 160"/>
              <a:gd name="T45" fmla="*/ 200 h 208"/>
              <a:gd name="T46" fmla="*/ 83 w 160"/>
              <a:gd name="T47" fmla="*/ 196 h 208"/>
              <a:gd name="T48" fmla="*/ 80 w 160"/>
              <a:gd name="T49" fmla="*/ 195 h 208"/>
              <a:gd name="T50" fmla="*/ 76 w 160"/>
              <a:gd name="T51" fmla="*/ 196 h 208"/>
              <a:gd name="T52" fmla="*/ 75 w 160"/>
              <a:gd name="T53" fmla="*/ 20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0" h="208">
                <a:moveTo>
                  <a:pt x="0" y="11"/>
                </a:moveTo>
                <a:cubicBezTo>
                  <a:pt x="0" y="8"/>
                  <a:pt x="0" y="5"/>
                  <a:pt x="2" y="3"/>
                </a:cubicBezTo>
                <a:cubicBezTo>
                  <a:pt x="4" y="1"/>
                  <a:pt x="6" y="0"/>
                  <a:pt x="9" y="0"/>
                </a:cubicBezTo>
                <a:cubicBezTo>
                  <a:pt x="150" y="0"/>
                  <a:pt x="150" y="0"/>
                  <a:pt x="150" y="0"/>
                </a:cubicBezTo>
                <a:cubicBezTo>
                  <a:pt x="153" y="0"/>
                  <a:pt x="155" y="1"/>
                  <a:pt x="157" y="3"/>
                </a:cubicBezTo>
                <a:cubicBezTo>
                  <a:pt x="159" y="5"/>
                  <a:pt x="160" y="8"/>
                  <a:pt x="160" y="11"/>
                </a:cubicBezTo>
                <a:cubicBezTo>
                  <a:pt x="160" y="198"/>
                  <a:pt x="160" y="198"/>
                  <a:pt x="160" y="198"/>
                </a:cubicBezTo>
                <a:cubicBezTo>
                  <a:pt x="160" y="201"/>
                  <a:pt x="159" y="204"/>
                  <a:pt x="157" y="206"/>
                </a:cubicBezTo>
                <a:cubicBezTo>
                  <a:pt x="155" y="208"/>
                  <a:pt x="153" y="208"/>
                  <a:pt x="150" y="208"/>
                </a:cubicBezTo>
                <a:cubicBezTo>
                  <a:pt x="9" y="208"/>
                  <a:pt x="9" y="208"/>
                  <a:pt x="9" y="208"/>
                </a:cubicBezTo>
                <a:cubicBezTo>
                  <a:pt x="6" y="208"/>
                  <a:pt x="4" y="208"/>
                  <a:pt x="2" y="206"/>
                </a:cubicBezTo>
                <a:cubicBezTo>
                  <a:pt x="0" y="204"/>
                  <a:pt x="0" y="201"/>
                  <a:pt x="0" y="198"/>
                </a:cubicBezTo>
                <a:lnTo>
                  <a:pt x="0" y="11"/>
                </a:lnTo>
                <a:close/>
                <a:moveTo>
                  <a:pt x="17" y="188"/>
                </a:moveTo>
                <a:cubicBezTo>
                  <a:pt x="142" y="188"/>
                  <a:pt x="142" y="188"/>
                  <a:pt x="142" y="188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7" y="22"/>
                  <a:pt x="17" y="22"/>
                  <a:pt x="17" y="22"/>
                </a:cubicBezTo>
                <a:lnTo>
                  <a:pt x="17" y="188"/>
                </a:lnTo>
                <a:close/>
                <a:moveTo>
                  <a:pt x="75" y="200"/>
                </a:moveTo>
                <a:cubicBezTo>
                  <a:pt x="75" y="201"/>
                  <a:pt x="75" y="202"/>
                  <a:pt x="76" y="203"/>
                </a:cubicBezTo>
                <a:cubicBezTo>
                  <a:pt x="77" y="204"/>
                  <a:pt x="78" y="205"/>
                  <a:pt x="80" y="205"/>
                </a:cubicBezTo>
                <a:cubicBezTo>
                  <a:pt x="81" y="205"/>
                  <a:pt x="82" y="204"/>
                  <a:pt x="83" y="203"/>
                </a:cubicBezTo>
                <a:cubicBezTo>
                  <a:pt x="84" y="202"/>
                  <a:pt x="85" y="201"/>
                  <a:pt x="85" y="200"/>
                </a:cubicBezTo>
                <a:cubicBezTo>
                  <a:pt x="85" y="198"/>
                  <a:pt x="84" y="197"/>
                  <a:pt x="83" y="196"/>
                </a:cubicBezTo>
                <a:cubicBezTo>
                  <a:pt x="82" y="195"/>
                  <a:pt x="81" y="195"/>
                  <a:pt x="80" y="195"/>
                </a:cubicBezTo>
                <a:cubicBezTo>
                  <a:pt x="78" y="195"/>
                  <a:pt x="77" y="195"/>
                  <a:pt x="76" y="196"/>
                </a:cubicBezTo>
                <a:cubicBezTo>
                  <a:pt x="75" y="197"/>
                  <a:pt x="75" y="198"/>
                  <a:pt x="75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>
              <a:solidFill>
                <a:srgbClr val="58595B"/>
              </a:solidFill>
            </a:endParaRPr>
          </a:p>
        </p:txBody>
      </p:sp>
      <p:sp>
        <p:nvSpPr>
          <p:cNvPr id="3" name="Chart Placeholder 2"/>
          <p:cNvSpPr>
            <a:spLocks noGrp="1"/>
          </p:cNvSpPr>
          <p:nvPr>
            <p:ph type="chart" sz="quarter" idx="17"/>
          </p:nvPr>
        </p:nvSpPr>
        <p:spPr>
          <a:xfrm>
            <a:off x="626622" y="3767327"/>
            <a:ext cx="10916338" cy="2498401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/>
              <a:t>Click icon to add chart</a:t>
            </a:r>
            <a:endParaRPr lang="en-GB" dirty="0"/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3541148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5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3541148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318332" y="2412498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6318332" y="2675496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96512" y="242973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96512" y="269272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4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1018939" y="1828800"/>
            <a:ext cx="2128297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5" name="Text Placeholder 3"/>
          <p:cNvSpPr>
            <a:spLocks noGrp="1"/>
          </p:cNvSpPr>
          <p:nvPr>
            <p:ph type="body" sz="quarter" idx="51"/>
          </p:nvPr>
        </p:nvSpPr>
        <p:spPr>
          <a:xfrm>
            <a:off x="3956495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6" name="Text Placeholder 3"/>
          <p:cNvSpPr>
            <a:spLocks noGrp="1"/>
          </p:cNvSpPr>
          <p:nvPr>
            <p:ph type="body" sz="quarter" idx="52"/>
          </p:nvPr>
        </p:nvSpPr>
        <p:spPr>
          <a:xfrm>
            <a:off x="6733678" y="1787865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7" name="Text Placeholder 3"/>
          <p:cNvSpPr>
            <a:spLocks noGrp="1"/>
          </p:cNvSpPr>
          <p:nvPr>
            <p:ph type="body" sz="quarter" idx="53"/>
          </p:nvPr>
        </p:nvSpPr>
        <p:spPr>
          <a:xfrm>
            <a:off x="9527559" y="1803477"/>
            <a:ext cx="2007992" cy="357737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1925664"/>
      </p:ext>
    </p:extLst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3" name="Content Placeholder 2"/>
          <p:cNvSpPr>
            <a:spLocks noGrp="1"/>
          </p:cNvSpPr>
          <p:nvPr>
            <p:ph sz="quarter" idx="30"/>
          </p:nvPr>
        </p:nvSpPr>
        <p:spPr>
          <a:xfrm>
            <a:off x="6597832" y="1864265"/>
            <a:ext cx="4788625" cy="403837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1848947"/>
      </p:ext>
    </p:extLst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 us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723900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2098675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3475038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1" name="Picture Placeholder 2"/>
          <p:cNvSpPr>
            <a:spLocks noGrp="1"/>
          </p:cNvSpPr>
          <p:nvPr>
            <p:ph type="pic" sz="quarter" idx="19"/>
          </p:nvPr>
        </p:nvSpPr>
        <p:spPr>
          <a:xfrm>
            <a:off x="4849813" y="1828799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2" name="Picture Placeholder 2"/>
          <p:cNvSpPr>
            <a:spLocks noGrp="1"/>
          </p:cNvSpPr>
          <p:nvPr>
            <p:ph type="pic" sz="quarter" idx="20"/>
          </p:nvPr>
        </p:nvSpPr>
        <p:spPr>
          <a:xfrm>
            <a:off x="4849813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3" name="Picture Placeholder 2"/>
          <p:cNvSpPr>
            <a:spLocks noGrp="1"/>
          </p:cNvSpPr>
          <p:nvPr>
            <p:ph type="pic" sz="quarter" idx="21"/>
          </p:nvPr>
        </p:nvSpPr>
        <p:spPr>
          <a:xfrm>
            <a:off x="3475038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4" name="Picture Placeholder 2"/>
          <p:cNvSpPr>
            <a:spLocks noGrp="1"/>
          </p:cNvSpPr>
          <p:nvPr>
            <p:ph type="pic" sz="quarter" idx="22"/>
          </p:nvPr>
        </p:nvSpPr>
        <p:spPr>
          <a:xfrm>
            <a:off x="2098675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23"/>
          </p:nvPr>
        </p:nvSpPr>
        <p:spPr>
          <a:xfrm>
            <a:off x="723900" y="3201987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6" name="Picture Placeholder 2"/>
          <p:cNvSpPr>
            <a:spLocks noGrp="1"/>
          </p:cNvSpPr>
          <p:nvPr>
            <p:ph type="pic" sz="quarter" idx="24"/>
          </p:nvPr>
        </p:nvSpPr>
        <p:spPr>
          <a:xfrm>
            <a:off x="723900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25"/>
          </p:nvPr>
        </p:nvSpPr>
        <p:spPr>
          <a:xfrm>
            <a:off x="2098675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26"/>
          </p:nvPr>
        </p:nvSpPr>
        <p:spPr>
          <a:xfrm>
            <a:off x="3475038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27"/>
          </p:nvPr>
        </p:nvSpPr>
        <p:spPr>
          <a:xfrm>
            <a:off x="4849813" y="4576762"/>
            <a:ext cx="1325880" cy="132588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0" name="Text Placeholder 2"/>
          <p:cNvSpPr>
            <a:spLocks noGrp="1"/>
          </p:cNvSpPr>
          <p:nvPr>
            <p:ph type="body" sz="quarter" idx="2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Thank you</a:t>
            </a:r>
          </a:p>
        </p:txBody>
      </p:sp>
      <p:sp>
        <p:nvSpPr>
          <p:cNvPr id="31" name="Text Placeholder 18"/>
          <p:cNvSpPr>
            <a:spLocks noGrp="1"/>
          </p:cNvSpPr>
          <p:nvPr>
            <p:ph type="body" sz="quarter" idx="29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Contact us</a:t>
            </a:r>
          </a:p>
        </p:txBody>
      </p:sp>
      <p:sp>
        <p:nvSpPr>
          <p:cNvPr id="3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3" name="Rectangle 32"/>
          <p:cNvSpPr/>
          <p:nvPr userDrawn="1"/>
        </p:nvSpPr>
        <p:spPr>
          <a:xfrm>
            <a:off x="7302212" y="1736448"/>
            <a:ext cx="2766393" cy="343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377">
              <a:lnSpc>
                <a:spcPct val="130000"/>
              </a:lnSpc>
            </a:pPr>
            <a:r>
              <a:rPr lang="en-US" sz="1400" kern="0" dirty="0">
                <a:solidFill>
                  <a:srgbClr val="FF8300"/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Learn more:</a:t>
            </a:r>
          </a:p>
        </p:txBody>
      </p:sp>
      <p:sp>
        <p:nvSpPr>
          <p:cNvPr id="40" name="Freeform 11"/>
          <p:cNvSpPr>
            <a:spLocks noEditPoints="1"/>
          </p:cNvSpPr>
          <p:nvPr userDrawn="1"/>
        </p:nvSpPr>
        <p:spPr bwMode="auto">
          <a:xfrm>
            <a:off x="6770980" y="1810451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42" name="TextBox 41"/>
          <p:cNvSpPr txBox="1"/>
          <p:nvPr userDrawn="1"/>
        </p:nvSpPr>
        <p:spPr>
          <a:xfrm>
            <a:off x="7302211" y="5319332"/>
            <a:ext cx="153439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GB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+44 (0) 161 476 9140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7339356" y="5760254"/>
            <a:ext cx="130195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hello@cga.co.uk</a:t>
            </a:r>
          </a:p>
        </p:txBody>
      </p:sp>
      <p:sp>
        <p:nvSpPr>
          <p:cNvPr id="44" name="TextBox 43"/>
          <p:cNvSpPr txBox="1"/>
          <p:nvPr userDrawn="1"/>
        </p:nvSpPr>
        <p:spPr>
          <a:xfrm>
            <a:off x="10053349" y="5778929"/>
            <a:ext cx="120097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www.cga.co.uk</a:t>
            </a:r>
          </a:p>
        </p:txBody>
      </p:sp>
      <p:sp>
        <p:nvSpPr>
          <p:cNvPr id="45" name="Freeform 171"/>
          <p:cNvSpPr>
            <a:spLocks noEditPoints="1"/>
          </p:cNvSpPr>
          <p:nvPr userDrawn="1"/>
        </p:nvSpPr>
        <p:spPr bwMode="auto">
          <a:xfrm>
            <a:off x="9705044" y="5791152"/>
            <a:ext cx="250131" cy="214397"/>
          </a:xfrm>
          <a:custGeom>
            <a:avLst/>
            <a:gdLst>
              <a:gd name="T0" fmla="*/ 169 w 169"/>
              <a:gd name="T1" fmla="*/ 40 h 145"/>
              <a:gd name="T2" fmla="*/ 169 w 169"/>
              <a:gd name="T3" fmla="*/ 76 h 145"/>
              <a:gd name="T4" fmla="*/ 0 w 169"/>
              <a:gd name="T5" fmla="*/ 76 h 145"/>
              <a:gd name="T6" fmla="*/ 0 w 169"/>
              <a:gd name="T7" fmla="*/ 40 h 145"/>
              <a:gd name="T8" fmla="*/ 4 w 169"/>
              <a:gd name="T9" fmla="*/ 29 h 145"/>
              <a:gd name="T10" fmla="*/ 15 w 169"/>
              <a:gd name="T11" fmla="*/ 24 h 145"/>
              <a:gd name="T12" fmla="*/ 48 w 169"/>
              <a:gd name="T13" fmla="*/ 24 h 145"/>
              <a:gd name="T14" fmla="*/ 48 w 169"/>
              <a:gd name="T15" fmla="*/ 9 h 145"/>
              <a:gd name="T16" fmla="*/ 51 w 169"/>
              <a:gd name="T17" fmla="*/ 3 h 145"/>
              <a:gd name="T18" fmla="*/ 57 w 169"/>
              <a:gd name="T19" fmla="*/ 0 h 145"/>
              <a:gd name="T20" fmla="*/ 112 w 169"/>
              <a:gd name="T21" fmla="*/ 0 h 145"/>
              <a:gd name="T22" fmla="*/ 118 w 169"/>
              <a:gd name="T23" fmla="*/ 3 h 145"/>
              <a:gd name="T24" fmla="*/ 121 w 169"/>
              <a:gd name="T25" fmla="*/ 9 h 145"/>
              <a:gd name="T26" fmla="*/ 121 w 169"/>
              <a:gd name="T27" fmla="*/ 24 h 145"/>
              <a:gd name="T28" fmla="*/ 154 w 169"/>
              <a:gd name="T29" fmla="*/ 24 h 145"/>
              <a:gd name="T30" fmla="*/ 165 w 169"/>
              <a:gd name="T31" fmla="*/ 29 h 145"/>
              <a:gd name="T32" fmla="*/ 169 w 169"/>
              <a:gd name="T33" fmla="*/ 40 h 145"/>
              <a:gd name="T34" fmla="*/ 169 w 169"/>
              <a:gd name="T35" fmla="*/ 85 h 145"/>
              <a:gd name="T36" fmla="*/ 169 w 169"/>
              <a:gd name="T37" fmla="*/ 130 h 145"/>
              <a:gd name="T38" fmla="*/ 165 w 169"/>
              <a:gd name="T39" fmla="*/ 141 h 145"/>
              <a:gd name="T40" fmla="*/ 154 w 169"/>
              <a:gd name="T41" fmla="*/ 145 h 145"/>
              <a:gd name="T42" fmla="*/ 15 w 169"/>
              <a:gd name="T43" fmla="*/ 145 h 145"/>
              <a:gd name="T44" fmla="*/ 4 w 169"/>
              <a:gd name="T45" fmla="*/ 141 h 145"/>
              <a:gd name="T46" fmla="*/ 0 w 169"/>
              <a:gd name="T47" fmla="*/ 130 h 145"/>
              <a:gd name="T48" fmla="*/ 0 w 169"/>
              <a:gd name="T49" fmla="*/ 85 h 145"/>
              <a:gd name="T50" fmla="*/ 63 w 169"/>
              <a:gd name="T51" fmla="*/ 85 h 145"/>
              <a:gd name="T52" fmla="*/ 63 w 169"/>
              <a:gd name="T53" fmla="*/ 100 h 145"/>
              <a:gd name="T54" fmla="*/ 65 w 169"/>
              <a:gd name="T55" fmla="*/ 104 h 145"/>
              <a:gd name="T56" fmla="*/ 69 w 169"/>
              <a:gd name="T57" fmla="*/ 106 h 145"/>
              <a:gd name="T58" fmla="*/ 100 w 169"/>
              <a:gd name="T59" fmla="*/ 106 h 145"/>
              <a:gd name="T60" fmla="*/ 104 w 169"/>
              <a:gd name="T61" fmla="*/ 104 h 145"/>
              <a:gd name="T62" fmla="*/ 106 w 169"/>
              <a:gd name="T63" fmla="*/ 100 h 145"/>
              <a:gd name="T64" fmla="*/ 106 w 169"/>
              <a:gd name="T65" fmla="*/ 85 h 145"/>
              <a:gd name="T66" fmla="*/ 169 w 169"/>
              <a:gd name="T67" fmla="*/ 85 h 145"/>
              <a:gd name="T68" fmla="*/ 60 w 169"/>
              <a:gd name="T69" fmla="*/ 24 h 145"/>
              <a:gd name="T70" fmla="*/ 109 w 169"/>
              <a:gd name="T71" fmla="*/ 24 h 145"/>
              <a:gd name="T72" fmla="*/ 109 w 169"/>
              <a:gd name="T73" fmla="*/ 12 h 145"/>
              <a:gd name="T74" fmla="*/ 60 w 169"/>
              <a:gd name="T75" fmla="*/ 12 h 145"/>
              <a:gd name="T76" fmla="*/ 60 w 169"/>
              <a:gd name="T77" fmla="*/ 24 h 145"/>
              <a:gd name="T78" fmla="*/ 97 w 169"/>
              <a:gd name="T79" fmla="*/ 85 h 145"/>
              <a:gd name="T80" fmla="*/ 97 w 169"/>
              <a:gd name="T81" fmla="*/ 97 h 145"/>
              <a:gd name="T82" fmla="*/ 72 w 169"/>
              <a:gd name="T83" fmla="*/ 97 h 145"/>
              <a:gd name="T84" fmla="*/ 72 w 169"/>
              <a:gd name="T85" fmla="*/ 85 h 145"/>
              <a:gd name="T86" fmla="*/ 97 w 169"/>
              <a:gd name="T87" fmla="*/ 85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9" h="145">
                <a:moveTo>
                  <a:pt x="169" y="40"/>
                </a:moveTo>
                <a:cubicBezTo>
                  <a:pt x="169" y="76"/>
                  <a:pt x="169" y="76"/>
                  <a:pt x="169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1" y="32"/>
                  <a:pt x="4" y="29"/>
                </a:cubicBezTo>
                <a:cubicBezTo>
                  <a:pt x="7" y="26"/>
                  <a:pt x="11" y="24"/>
                  <a:pt x="15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9"/>
                  <a:pt x="48" y="9"/>
                  <a:pt x="48" y="9"/>
                </a:cubicBezTo>
                <a:cubicBezTo>
                  <a:pt x="48" y="7"/>
                  <a:pt x="49" y="5"/>
                  <a:pt x="51" y="3"/>
                </a:cubicBezTo>
                <a:cubicBezTo>
                  <a:pt x="53" y="1"/>
                  <a:pt x="55" y="0"/>
                  <a:pt x="57" y="0"/>
                </a:cubicBezTo>
                <a:cubicBezTo>
                  <a:pt x="112" y="0"/>
                  <a:pt x="112" y="0"/>
                  <a:pt x="112" y="0"/>
                </a:cubicBezTo>
                <a:cubicBezTo>
                  <a:pt x="114" y="0"/>
                  <a:pt x="116" y="1"/>
                  <a:pt x="118" y="3"/>
                </a:cubicBezTo>
                <a:cubicBezTo>
                  <a:pt x="120" y="5"/>
                  <a:pt x="121" y="7"/>
                  <a:pt x="121" y="9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54" y="24"/>
                  <a:pt x="154" y="24"/>
                  <a:pt x="154" y="24"/>
                </a:cubicBezTo>
                <a:cubicBezTo>
                  <a:pt x="158" y="24"/>
                  <a:pt x="162" y="26"/>
                  <a:pt x="165" y="29"/>
                </a:cubicBezTo>
                <a:cubicBezTo>
                  <a:pt x="168" y="32"/>
                  <a:pt x="169" y="35"/>
                  <a:pt x="169" y="40"/>
                </a:cubicBezTo>
                <a:close/>
                <a:moveTo>
                  <a:pt x="169" y="85"/>
                </a:moveTo>
                <a:cubicBezTo>
                  <a:pt x="169" y="130"/>
                  <a:pt x="169" y="130"/>
                  <a:pt x="169" y="130"/>
                </a:cubicBezTo>
                <a:cubicBezTo>
                  <a:pt x="169" y="134"/>
                  <a:pt x="168" y="138"/>
                  <a:pt x="165" y="141"/>
                </a:cubicBezTo>
                <a:cubicBezTo>
                  <a:pt x="162" y="144"/>
                  <a:pt x="158" y="145"/>
                  <a:pt x="154" y="145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1" y="145"/>
                  <a:pt x="7" y="144"/>
                  <a:pt x="4" y="141"/>
                </a:cubicBezTo>
                <a:cubicBezTo>
                  <a:pt x="1" y="138"/>
                  <a:pt x="0" y="134"/>
                  <a:pt x="0" y="130"/>
                </a:cubicBezTo>
                <a:cubicBezTo>
                  <a:pt x="0" y="85"/>
                  <a:pt x="0" y="85"/>
                  <a:pt x="0" y="85"/>
                </a:cubicBezTo>
                <a:cubicBezTo>
                  <a:pt x="63" y="85"/>
                  <a:pt x="63" y="85"/>
                  <a:pt x="63" y="85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102"/>
                  <a:pt x="64" y="103"/>
                  <a:pt x="65" y="104"/>
                </a:cubicBezTo>
                <a:cubicBezTo>
                  <a:pt x="66" y="106"/>
                  <a:pt x="68" y="106"/>
                  <a:pt x="69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1" y="106"/>
                  <a:pt x="103" y="106"/>
                  <a:pt x="104" y="104"/>
                </a:cubicBezTo>
                <a:cubicBezTo>
                  <a:pt x="105" y="103"/>
                  <a:pt x="106" y="102"/>
                  <a:pt x="106" y="100"/>
                </a:cubicBezTo>
                <a:cubicBezTo>
                  <a:pt x="106" y="85"/>
                  <a:pt x="106" y="85"/>
                  <a:pt x="106" y="85"/>
                </a:cubicBezTo>
                <a:lnTo>
                  <a:pt x="169" y="85"/>
                </a:lnTo>
                <a:close/>
                <a:moveTo>
                  <a:pt x="60" y="24"/>
                </a:moveTo>
                <a:cubicBezTo>
                  <a:pt x="109" y="24"/>
                  <a:pt x="109" y="24"/>
                  <a:pt x="109" y="24"/>
                </a:cubicBezTo>
                <a:cubicBezTo>
                  <a:pt x="109" y="12"/>
                  <a:pt x="109" y="12"/>
                  <a:pt x="109" y="12"/>
                </a:cubicBezTo>
                <a:cubicBezTo>
                  <a:pt x="60" y="12"/>
                  <a:pt x="60" y="12"/>
                  <a:pt x="60" y="12"/>
                </a:cubicBezTo>
                <a:lnTo>
                  <a:pt x="60" y="24"/>
                </a:lnTo>
                <a:close/>
                <a:moveTo>
                  <a:pt x="97" y="85"/>
                </a:moveTo>
                <a:cubicBezTo>
                  <a:pt x="97" y="97"/>
                  <a:pt x="97" y="97"/>
                  <a:pt x="97" y="97"/>
                </a:cubicBezTo>
                <a:cubicBezTo>
                  <a:pt x="72" y="97"/>
                  <a:pt x="72" y="97"/>
                  <a:pt x="72" y="97"/>
                </a:cubicBezTo>
                <a:cubicBezTo>
                  <a:pt x="72" y="85"/>
                  <a:pt x="72" y="85"/>
                  <a:pt x="72" y="85"/>
                </a:cubicBezTo>
                <a:lnTo>
                  <a:pt x="97" y="85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58595B"/>
              </a:solidFill>
            </a:endParaRPr>
          </a:p>
        </p:txBody>
      </p:sp>
      <p:sp>
        <p:nvSpPr>
          <p:cNvPr id="46" name="Freeform 69"/>
          <p:cNvSpPr>
            <a:spLocks noEditPoints="1"/>
          </p:cNvSpPr>
          <p:nvPr userDrawn="1"/>
        </p:nvSpPr>
        <p:spPr bwMode="auto">
          <a:xfrm>
            <a:off x="7113144" y="5756602"/>
            <a:ext cx="225294" cy="246624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rgbClr val="008FBE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99321" y="5359614"/>
            <a:ext cx="202890" cy="202890"/>
          </a:xfrm>
          <a:prstGeom prst="rect">
            <a:avLst/>
          </a:prstGeom>
        </p:spPr>
      </p:pic>
      <p:pic>
        <p:nvPicPr>
          <p:cNvPr id="48" name="Picture 2" descr="Image result for twitter icon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7105" y="5328193"/>
            <a:ext cx="326010" cy="3260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9" name="TextBox 48"/>
          <p:cNvSpPr txBox="1"/>
          <p:nvPr userDrawn="1"/>
        </p:nvSpPr>
        <p:spPr>
          <a:xfrm>
            <a:off x="9998847" y="5362535"/>
            <a:ext cx="12554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377"/>
            <a:r>
              <a:rPr lang="en-US" sz="1100" b="1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@</a:t>
            </a:r>
            <a:r>
              <a:rPr lang="en-US" sz="1100" b="1" kern="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  <a:cs typeface="Helvetica" panose="020B0604020202020204" pitchFamily="34" charset="0"/>
              </a:rPr>
              <a:t>CGA_insights</a:t>
            </a:r>
            <a:endParaRPr lang="en-US" sz="1100" b="1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  <a:cs typeface="Helvetica" panose="020B0604020202020204" pitchFamily="34" charset="0"/>
            </a:endParaRPr>
          </a:p>
        </p:txBody>
      </p: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3599" y="631330"/>
            <a:ext cx="426722" cy="426722"/>
          </a:xfrm>
          <a:prstGeom prst="rect">
            <a:avLst/>
          </a:prstGeom>
        </p:spPr>
      </p:pic>
      <p:sp>
        <p:nvSpPr>
          <p:cNvPr id="3" name="Text Placeholder 2"/>
          <p:cNvSpPr>
            <a:spLocks noGrp="1"/>
          </p:cNvSpPr>
          <p:nvPr>
            <p:ph type="body" sz="quarter" idx="30" hasCustomPrompt="1"/>
          </p:nvPr>
        </p:nvSpPr>
        <p:spPr>
          <a:xfrm>
            <a:off x="7371442" y="2160696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3" hasCustomPrompt="1"/>
          </p:nvPr>
        </p:nvSpPr>
        <p:spPr>
          <a:xfrm>
            <a:off x="7370255" y="2486342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34" hasCustomPrompt="1"/>
          </p:nvPr>
        </p:nvSpPr>
        <p:spPr>
          <a:xfrm>
            <a:off x="7378319" y="2798318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41" name="Text Placeholder 2"/>
          <p:cNvSpPr>
            <a:spLocks noGrp="1"/>
          </p:cNvSpPr>
          <p:nvPr>
            <p:ph type="body" sz="quarter" idx="35" hasCustomPrompt="1"/>
          </p:nvPr>
        </p:nvSpPr>
        <p:spPr>
          <a:xfrm>
            <a:off x="7371442" y="3154372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1" name="Text Placeholder 4"/>
          <p:cNvSpPr>
            <a:spLocks noGrp="1"/>
          </p:cNvSpPr>
          <p:nvPr>
            <p:ph type="body" sz="quarter" idx="36" hasCustomPrompt="1"/>
          </p:nvPr>
        </p:nvSpPr>
        <p:spPr>
          <a:xfrm>
            <a:off x="7370255" y="3480018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2" name="Text Placeholder 6"/>
          <p:cNvSpPr>
            <a:spLocks noGrp="1"/>
          </p:cNvSpPr>
          <p:nvPr>
            <p:ph type="body" sz="quarter" idx="37" hasCustomPrompt="1"/>
          </p:nvPr>
        </p:nvSpPr>
        <p:spPr>
          <a:xfrm>
            <a:off x="7378319" y="3791994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  <p:sp>
        <p:nvSpPr>
          <p:cNvPr id="53" name="Text Placeholder 2"/>
          <p:cNvSpPr>
            <a:spLocks noGrp="1"/>
          </p:cNvSpPr>
          <p:nvPr>
            <p:ph type="body" sz="quarter" idx="38" hasCustomPrompt="1"/>
          </p:nvPr>
        </p:nvSpPr>
        <p:spPr>
          <a:xfrm>
            <a:off x="7371442" y="4138460"/>
            <a:ext cx="3882877" cy="293789"/>
          </a:xfrm>
        </p:spPr>
        <p:txBody>
          <a:bodyPr anchor="ctr"/>
          <a:lstStyle>
            <a:lvl1pPr marL="0" indent="0">
              <a:spcBef>
                <a:spcPts val="0"/>
              </a:spcBef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Full Name, Title</a:t>
            </a:r>
          </a:p>
        </p:txBody>
      </p:sp>
      <p:sp>
        <p:nvSpPr>
          <p:cNvPr id="54" name="Text Placeholder 4"/>
          <p:cNvSpPr>
            <a:spLocks noGrp="1"/>
          </p:cNvSpPr>
          <p:nvPr>
            <p:ph type="body" sz="quarter" idx="39" hasCustomPrompt="1"/>
          </p:nvPr>
        </p:nvSpPr>
        <p:spPr>
          <a:xfrm>
            <a:off x="7370255" y="4464106"/>
            <a:ext cx="3896222" cy="302577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FontTx/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FontTx/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Tel:</a:t>
            </a:r>
            <a:endParaRPr lang="en-GB" dirty="0"/>
          </a:p>
        </p:txBody>
      </p:sp>
      <p:sp>
        <p:nvSpPr>
          <p:cNvPr id="55" name="Text Placeholder 6"/>
          <p:cNvSpPr>
            <a:spLocks noGrp="1"/>
          </p:cNvSpPr>
          <p:nvPr>
            <p:ph type="body" sz="quarter" idx="40" hasCustomPrompt="1"/>
          </p:nvPr>
        </p:nvSpPr>
        <p:spPr>
          <a:xfrm>
            <a:off x="7378319" y="4776082"/>
            <a:ext cx="3898874" cy="328613"/>
          </a:xfrm>
        </p:spPr>
        <p:txBody>
          <a:bodyPr anchor="ctr">
            <a:noAutofit/>
          </a:bodyPr>
          <a:lstStyle>
            <a:lvl1pPr marL="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buNone/>
              <a:defRPr lang="en-US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buNone/>
              <a:defRPr lang="en-GB" sz="1200" b="1" kern="1200" baseline="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+mn-ea"/>
                <a:cs typeface="+mn-cs"/>
              </a:defRPr>
            </a:lvl5pPr>
          </a:lstStyle>
          <a:p>
            <a:pPr lvl="0"/>
            <a:r>
              <a:rPr lang="en-US" dirty="0"/>
              <a:t>Email: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2926339"/>
      </p:ext>
    </p:extLst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76148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8378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57347078"/>
      </p:ext>
    </p:extLst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pink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Oval 17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9" name="Oval 18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6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6822578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402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60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604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1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86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9" y="3609064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1" y="1828803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7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5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00" tIns="45718" rIns="91400" bIns="45718" numCol="1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1" y="1963957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95" y="2849273"/>
            <a:ext cx="151812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81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61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2" y="5483609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5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5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4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3619801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72524715"/>
      </p:ext>
    </p:extLst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orang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FF8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381601791"/>
      </p:ext>
    </p:extLst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90617091"/>
      </p:ext>
    </p:extLst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light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rgbClr val="23B9D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35529936"/>
      </p:ext>
    </p:extLst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Mock Up Options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4" name="Content Placeholder 2"/>
          <p:cNvSpPr>
            <a:spLocks noGrp="1"/>
          </p:cNvSpPr>
          <p:nvPr>
            <p:ph sz="quarter" idx="20"/>
          </p:nvPr>
        </p:nvSpPr>
        <p:spPr>
          <a:xfrm>
            <a:off x="784861" y="1527049"/>
            <a:ext cx="5990843" cy="26060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37150170"/>
      </p:ext>
    </p:extLst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with blue analysi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0" y="4348716"/>
            <a:ext cx="12192000" cy="2509284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7193570" y="1527049"/>
            <a:ext cx="4657054" cy="437083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1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www.cga.co.uk  </a:t>
            </a:r>
          </a:p>
        </p:txBody>
      </p:sp>
      <p:sp>
        <p:nvSpPr>
          <p:cNvPr id="11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prstClr val="white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prstClr val="white"/>
                </a:solidFill>
              </a:rPr>
              <a:pPr/>
              <a:t>‹#›</a:t>
            </a:fld>
            <a:r>
              <a:rPr lang="en-US" dirty="0">
                <a:solidFill>
                  <a:prstClr val="white"/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6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638515" y="4782313"/>
            <a:ext cx="5562206" cy="1574038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2000" b="0" i="0" kern="1200" dirty="0">
                <a:solidFill>
                  <a:schemeClr val="bg1"/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Oval 14"/>
          <p:cNvSpPr/>
          <p:nvPr userDrawn="1"/>
        </p:nvSpPr>
        <p:spPr>
          <a:xfrm>
            <a:off x="638515" y="1626865"/>
            <a:ext cx="754912" cy="754912"/>
          </a:xfrm>
          <a:prstGeom prst="ellipse">
            <a:avLst/>
          </a:prstGeom>
          <a:solidFill>
            <a:srgbClr val="EA1D5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638515" y="3011804"/>
            <a:ext cx="754912" cy="754912"/>
          </a:xfrm>
          <a:prstGeom prst="ellipse">
            <a:avLst/>
          </a:prstGeom>
          <a:solidFill>
            <a:srgbClr val="23B9D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1712223" y="2417919"/>
            <a:ext cx="5182043" cy="360804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26"/>
          <p:cNvSpPr>
            <a:spLocks noGrp="1"/>
          </p:cNvSpPr>
          <p:nvPr>
            <p:ph type="body" sz="quarter" idx="23" hasCustomPrompt="1"/>
          </p:nvPr>
        </p:nvSpPr>
        <p:spPr>
          <a:xfrm>
            <a:off x="1692731" y="1566451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</a:t>
            </a:r>
            <a:endParaRPr lang="en-GB" dirty="0"/>
          </a:p>
        </p:txBody>
      </p:sp>
      <p:sp>
        <p:nvSpPr>
          <p:cNvPr id="20" name="Text Placeholder 21"/>
          <p:cNvSpPr>
            <a:spLocks noGrp="1"/>
          </p:cNvSpPr>
          <p:nvPr>
            <p:ph type="body" sz="quarter" idx="24"/>
          </p:nvPr>
        </p:nvSpPr>
        <p:spPr>
          <a:xfrm>
            <a:off x="1692731" y="3766716"/>
            <a:ext cx="5182043" cy="339282"/>
          </a:xfrm>
        </p:spPr>
        <p:txBody>
          <a:bodyPr anchor="ctr">
            <a:noAutofit/>
          </a:bodyPr>
          <a:lstStyle>
            <a:lvl1pPr marL="0" indent="0" algn="l">
              <a:buNone/>
              <a:defRPr lang="en-US" sz="16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26"/>
          <p:cNvSpPr>
            <a:spLocks noGrp="1"/>
          </p:cNvSpPr>
          <p:nvPr>
            <p:ph type="body" sz="quarter" idx="25" hasCustomPrompt="1"/>
          </p:nvPr>
        </p:nvSpPr>
        <p:spPr>
          <a:xfrm>
            <a:off x="1673239" y="2915248"/>
            <a:ext cx="5201535" cy="815326"/>
          </a:xfrm>
        </p:spPr>
        <p:txBody>
          <a:bodyPr anchor="ctr">
            <a:noAutofit/>
          </a:bodyPr>
          <a:lstStyle>
            <a:lvl1pPr marL="0" indent="0" algn="l">
              <a:buNone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en-US" dirty="0"/>
              <a:t>EDIT MASTER TEXT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75201792"/>
      </p:ext>
    </p:extLst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no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824505"/>
      </p:ext>
    </p:extLst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w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4325937" y="3427413"/>
            <a:ext cx="3552825" cy="2239962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Franklin Gothic Demi Cond" panose="020B0706030402020204" pitchFamily="34" charset="0"/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2568" y="3283265"/>
            <a:ext cx="5606863" cy="3136892"/>
          </a:xfrm>
          <a:prstGeom prst="rect">
            <a:avLst/>
          </a:prstGeom>
        </p:spPr>
      </p:pic>
      <p:sp>
        <p:nvSpPr>
          <p:cNvPr id="12" name="Rectangle 11"/>
          <p:cNvSpPr/>
          <p:nvPr userDrawn="1"/>
        </p:nvSpPr>
        <p:spPr>
          <a:xfrm>
            <a:off x="3693040" y="1828800"/>
            <a:ext cx="935665" cy="9356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3" name="Rectangle 12"/>
          <p:cNvSpPr/>
          <p:nvPr userDrawn="1"/>
        </p:nvSpPr>
        <p:spPr>
          <a:xfrm>
            <a:off x="4660604" y="1828800"/>
            <a:ext cx="935665" cy="935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4" name="Rectangle 13"/>
          <p:cNvSpPr/>
          <p:nvPr userDrawn="1"/>
        </p:nvSpPr>
        <p:spPr>
          <a:xfrm>
            <a:off x="5628168" y="1828800"/>
            <a:ext cx="935665" cy="9356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595732" y="1828800"/>
            <a:ext cx="935665" cy="935665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7563296" y="1828799"/>
            <a:ext cx="935665" cy="93566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  <a:latin typeface="Franklin Gothic Demi Cond" panose="020B0706030402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5"/>
          </p:nvPr>
        </p:nvSpPr>
        <p:spPr>
          <a:xfrm>
            <a:off x="3693039" y="644368"/>
            <a:ext cx="4805921" cy="390382"/>
          </a:xfrm>
        </p:spPr>
        <p:txBody>
          <a:bodyPr>
            <a:noAutofit/>
          </a:bodyPr>
          <a:lstStyle>
            <a:lvl1pPr marL="0" indent="0" algn="ctr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6"/>
          </p:nvPr>
        </p:nvSpPr>
        <p:spPr>
          <a:xfrm>
            <a:off x="3693040" y="888857"/>
            <a:ext cx="4805921" cy="415925"/>
          </a:xfrm>
        </p:spPr>
        <p:txBody>
          <a:bodyPr>
            <a:noAutofit/>
          </a:bodyPr>
          <a:lstStyle>
            <a:lvl1pPr marL="0" indent="0" algn="ctr">
              <a:buNone/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Franklin Gothic Demi Cond" panose="020B0706030402020204" pitchFamily="34" charset="0"/>
              </a:defRPr>
            </a:lvl1pPr>
            <a:lvl2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2pPr>
            <a:lvl3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3pPr>
            <a:lvl4pPr>
              <a:defRPr lang="en-US" sz="3200" kern="1200" smtClean="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4pPr>
            <a:lvl5pPr>
              <a:defRPr lang="en-GB" sz="3200" kern="1200">
                <a:solidFill>
                  <a:schemeClr val="tx2">
                    <a:lumMod val="50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>
          <a:xfrm>
            <a:off x="853058" y="3970634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37160" y="33473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27" name="Text Placeholder 26"/>
          <p:cNvSpPr>
            <a:spLocks noGrp="1"/>
          </p:cNvSpPr>
          <p:nvPr>
            <p:ph type="body" sz="quarter" idx="18" hasCustomPrompt="1"/>
          </p:nvPr>
        </p:nvSpPr>
        <p:spPr>
          <a:xfrm>
            <a:off x="1609771" y="3722984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28" name="Text Placeholder 21"/>
          <p:cNvSpPr>
            <a:spLocks noGrp="1"/>
          </p:cNvSpPr>
          <p:nvPr>
            <p:ph type="body" sz="quarter" idx="19"/>
          </p:nvPr>
        </p:nvSpPr>
        <p:spPr>
          <a:xfrm>
            <a:off x="846183" y="5399882"/>
            <a:ext cx="2581275" cy="30480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30285" y="4776629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30" name="Text Placeholder 26"/>
          <p:cNvSpPr>
            <a:spLocks noGrp="1"/>
          </p:cNvSpPr>
          <p:nvPr>
            <p:ph type="body" sz="quarter" idx="20" hasCustomPrompt="1"/>
          </p:nvPr>
        </p:nvSpPr>
        <p:spPr>
          <a:xfrm>
            <a:off x="1602896" y="5152232"/>
            <a:ext cx="1817687" cy="247650"/>
          </a:xfrm>
        </p:spPr>
        <p:txBody>
          <a:bodyPr>
            <a:noAutofit/>
          </a:bodyPr>
          <a:lstStyle>
            <a:lvl1pPr marL="0" indent="0" algn="r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1" name="Text Placeholder 21"/>
          <p:cNvSpPr>
            <a:spLocks noGrp="1"/>
          </p:cNvSpPr>
          <p:nvPr>
            <p:ph type="body" sz="quarter" idx="21"/>
          </p:nvPr>
        </p:nvSpPr>
        <p:spPr>
          <a:xfrm>
            <a:off x="8695604" y="4171095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Box 31"/>
          <p:cNvSpPr txBox="1"/>
          <p:nvPr userDrawn="1"/>
        </p:nvSpPr>
        <p:spPr>
          <a:xfrm>
            <a:off x="8706283" y="3499781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33" name="Text Placeholder 26"/>
          <p:cNvSpPr>
            <a:spLocks noGrp="1"/>
          </p:cNvSpPr>
          <p:nvPr>
            <p:ph type="body" sz="quarter" idx="22" hasCustomPrompt="1"/>
          </p:nvPr>
        </p:nvSpPr>
        <p:spPr>
          <a:xfrm>
            <a:off x="8706283" y="3888421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4" name="Text Placeholder 21"/>
          <p:cNvSpPr>
            <a:spLocks noGrp="1"/>
          </p:cNvSpPr>
          <p:nvPr>
            <p:ph type="body" sz="quarter" idx="23"/>
          </p:nvPr>
        </p:nvSpPr>
        <p:spPr>
          <a:xfrm>
            <a:off x="8684925" y="5457149"/>
            <a:ext cx="2581275" cy="30480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+mn-lt"/>
                <a:ea typeface="Franklin Gothic Demi Cond" panose="020B0706030402020204" pitchFamily="34" charset="0"/>
                <a:cs typeface="+mn-cs"/>
              </a:defRPr>
            </a:lvl1pPr>
            <a:lvl2pPr marL="4572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lang="en-US" sz="1100" kern="1200" dirty="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8695604" y="4785835"/>
            <a:ext cx="12906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24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36" name="Text Placeholder 26"/>
          <p:cNvSpPr>
            <a:spLocks noGrp="1"/>
          </p:cNvSpPr>
          <p:nvPr>
            <p:ph type="body" sz="quarter" idx="24" hasCustomPrompt="1"/>
          </p:nvPr>
        </p:nvSpPr>
        <p:spPr>
          <a:xfrm>
            <a:off x="8695604" y="5174475"/>
            <a:ext cx="1817687" cy="247650"/>
          </a:xfrm>
        </p:spPr>
        <p:txBody>
          <a:bodyPr>
            <a:noAutofit/>
          </a:bodyPr>
          <a:lstStyle>
            <a:lvl1pPr marL="0" indent="0" algn="l">
              <a:buNone/>
              <a:defRPr lang="en-US" sz="11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4572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r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r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 dirty="0"/>
              <a:t>EDIT MASTER TEXT STYLES</a:t>
            </a:r>
            <a:endParaRPr lang="en-GB" dirty="0"/>
          </a:p>
        </p:txBody>
      </p:sp>
      <p:sp>
        <p:nvSpPr>
          <p:cNvPr id="3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179044822"/>
      </p:ext>
    </p:extLst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 hasCustomPrompt="1"/>
          </p:nvPr>
        </p:nvSpPr>
        <p:spPr>
          <a:xfrm>
            <a:off x="979488" y="2184400"/>
            <a:ext cx="2560320" cy="346557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9600" y="1828799"/>
            <a:ext cx="3263111" cy="4443927"/>
          </a:xfrm>
          <a:prstGeom prst="rect">
            <a:avLst/>
          </a:prstGeom>
        </p:spPr>
      </p:pic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3246438" y="3298938"/>
            <a:ext cx="1362456" cy="2459736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2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quarter" idx="20"/>
          </p:nvPr>
        </p:nvSpPr>
        <p:spPr>
          <a:xfrm>
            <a:off x="4883150" y="1581150"/>
            <a:ext cx="6659563" cy="45085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63078010"/>
      </p:ext>
    </p:extLst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911224" y="2000249"/>
            <a:ext cx="4564063" cy="27606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6027" y="1711636"/>
            <a:ext cx="5161848" cy="4731694"/>
          </a:xfrm>
          <a:prstGeom prst="rect">
            <a:avLst/>
          </a:prstGeom>
        </p:spPr>
      </p:pic>
      <p:sp>
        <p:nvSpPr>
          <p:cNvPr id="9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5934075" y="1801813"/>
            <a:ext cx="5907088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667812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16" name="Oval 15"/>
          <p:cNvSpPr/>
          <p:nvPr userDrawn="1"/>
        </p:nvSpPr>
        <p:spPr>
          <a:xfrm>
            <a:off x="853203" y="2292736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1164228" y="2603744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3" y="2292736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28" y="2603744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77" y="216408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717" y="2477105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717" y="278800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77" y="3095449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34" y="1827854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34" y="5165646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34" y="4053035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34" y="2940452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1" y="1960012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82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8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9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39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61" y="3110113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5" y="4097373"/>
            <a:ext cx="425755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7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603" y="2061425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603" y="3096953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83" y="4193309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83" y="5272254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10401962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6762538" y="2009775"/>
            <a:ext cx="4518025" cy="2743200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39039" y="1711636"/>
            <a:ext cx="5161848" cy="4731694"/>
          </a:xfrm>
          <a:prstGeom prst="rect">
            <a:avLst/>
          </a:prstGeom>
        </p:spPr>
      </p:pic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9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2" name="Content Placeholder 2"/>
          <p:cNvSpPr>
            <a:spLocks noGrp="1"/>
          </p:cNvSpPr>
          <p:nvPr>
            <p:ph sz="quarter" idx="20"/>
          </p:nvPr>
        </p:nvSpPr>
        <p:spPr>
          <a:xfrm>
            <a:off x="638515" y="1711636"/>
            <a:ext cx="5480200" cy="4197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46255236"/>
      </p:ext>
    </p:extLst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465263" y="2038350"/>
            <a:ext cx="5510212" cy="3500438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13287" y="1828800"/>
            <a:ext cx="8745140" cy="4892675"/>
          </a:xfrm>
          <a:prstGeom prst="rect">
            <a:avLst/>
          </a:prstGeom>
        </p:spPr>
      </p:pic>
      <p:sp>
        <p:nvSpPr>
          <p:cNvPr id="6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7974013" y="1764792"/>
            <a:ext cx="3840162" cy="430739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69693319"/>
      </p:ext>
    </p:extLst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1327588" y="1979613"/>
            <a:ext cx="3893700" cy="246538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</a:defRPr>
            </a:lvl1pPr>
          </a:lstStyle>
          <a:p>
            <a:r>
              <a:rPr lang="en-US"/>
              <a:t>Mock Up Image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8898" y="1828800"/>
            <a:ext cx="6176486" cy="3455581"/>
          </a:xfrm>
          <a:prstGeom prst="rect">
            <a:avLst/>
          </a:prstGeom>
        </p:spPr>
      </p:pic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8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1" name="Text Placeholder 18"/>
          <p:cNvSpPr>
            <a:spLocks noGrp="1"/>
          </p:cNvSpPr>
          <p:nvPr>
            <p:ph type="body" sz="quarter" idx="19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sz="quarter" idx="20"/>
          </p:nvPr>
        </p:nvSpPr>
        <p:spPr>
          <a:xfrm>
            <a:off x="6116638" y="1765300"/>
            <a:ext cx="5426075" cy="43243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9670096"/>
      </p:ext>
    </p:extLst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 hasCustomPrompt="1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Mock Up Image</a:t>
            </a: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981082096"/>
      </p:ext>
    </p:extLst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1344613"/>
            <a:ext cx="2249488" cy="3983037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1281264"/>
      </p:ext>
    </p:extLst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Mock Up Options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3428999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8489950" y="3548063"/>
            <a:ext cx="3397250" cy="2730563"/>
          </a:xfrm>
          <a:prstGeom prst="rect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000">
                <a:solidFill>
                  <a:schemeClr val="bg2"/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6"/>
          </p:nvPr>
        </p:nvSpPr>
        <p:spPr>
          <a:xfrm>
            <a:off x="638175" y="3548063"/>
            <a:ext cx="7618413" cy="26146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7496959"/>
      </p:ext>
    </p:extLst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7" name="Text Placeholder 2"/>
          <p:cNvSpPr>
            <a:spLocks noGrp="1"/>
          </p:cNvSpPr>
          <p:nvPr>
            <p:ph type="body" sz="quarter" idx="19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="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3" name="Text Placeholder 18"/>
          <p:cNvSpPr>
            <a:spLocks noGrp="1"/>
          </p:cNvSpPr>
          <p:nvPr>
            <p:ph type="body" sz="quarter" idx="20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5" name="Freeform 5"/>
          <p:cNvSpPr>
            <a:spLocks/>
          </p:cNvSpPr>
          <p:nvPr userDrawn="1"/>
        </p:nvSpPr>
        <p:spPr bwMode="auto">
          <a:xfrm>
            <a:off x="7313552" y="4494375"/>
            <a:ext cx="3790541" cy="1449225"/>
          </a:xfrm>
          <a:custGeom>
            <a:avLst/>
            <a:gdLst/>
            <a:ahLst/>
            <a:cxnLst>
              <a:cxn ang="0">
                <a:pos x="1751" y="0"/>
              </a:cxn>
              <a:cxn ang="0">
                <a:pos x="115" y="461"/>
              </a:cxn>
              <a:cxn ang="0">
                <a:pos x="0" y="753"/>
              </a:cxn>
              <a:cxn ang="0">
                <a:pos x="1864" y="292"/>
              </a:cxn>
              <a:cxn ang="0">
                <a:pos x="1751" y="0"/>
              </a:cxn>
            </a:cxnLst>
            <a:rect l="0" t="0" r="r" b="b"/>
            <a:pathLst>
              <a:path w="1864" h="753">
                <a:moveTo>
                  <a:pt x="1751" y="0"/>
                </a:moveTo>
                <a:lnTo>
                  <a:pt x="115" y="461"/>
                </a:lnTo>
                <a:lnTo>
                  <a:pt x="0" y="753"/>
                </a:lnTo>
                <a:lnTo>
                  <a:pt x="1864" y="292"/>
                </a:lnTo>
                <a:lnTo>
                  <a:pt x="1751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7677559" y="3609058"/>
            <a:ext cx="3064564" cy="1447301"/>
          </a:xfrm>
          <a:custGeom>
            <a:avLst/>
            <a:gdLst/>
            <a:ahLst/>
            <a:cxnLst>
              <a:cxn ang="0">
                <a:pos x="1393" y="0"/>
              </a:cxn>
              <a:cxn ang="0">
                <a:pos x="113" y="460"/>
              </a:cxn>
              <a:cxn ang="0">
                <a:pos x="0" y="752"/>
              </a:cxn>
              <a:cxn ang="0">
                <a:pos x="1507" y="290"/>
              </a:cxn>
              <a:cxn ang="0">
                <a:pos x="1393" y="0"/>
              </a:cxn>
            </a:cxnLst>
            <a:rect l="0" t="0" r="r" b="b"/>
            <a:pathLst>
              <a:path w="1507" h="752">
                <a:moveTo>
                  <a:pt x="1393" y="0"/>
                </a:moveTo>
                <a:lnTo>
                  <a:pt x="113" y="460"/>
                </a:lnTo>
                <a:lnTo>
                  <a:pt x="0" y="752"/>
                </a:lnTo>
                <a:lnTo>
                  <a:pt x="1507" y="290"/>
                </a:lnTo>
                <a:lnTo>
                  <a:pt x="1393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8043597" y="2721815"/>
            <a:ext cx="2334519" cy="1445376"/>
          </a:xfrm>
          <a:custGeom>
            <a:avLst/>
            <a:gdLst/>
            <a:ahLst/>
            <a:cxnLst>
              <a:cxn ang="0">
                <a:pos x="1035" y="0"/>
              </a:cxn>
              <a:cxn ang="0">
                <a:pos x="112" y="461"/>
              </a:cxn>
              <a:cxn ang="0">
                <a:pos x="0" y="751"/>
              </a:cxn>
              <a:cxn ang="0">
                <a:pos x="1148" y="291"/>
              </a:cxn>
              <a:cxn ang="0">
                <a:pos x="1035" y="0"/>
              </a:cxn>
            </a:cxnLst>
            <a:rect l="0" t="0" r="r" b="b"/>
            <a:pathLst>
              <a:path w="1148" h="751">
                <a:moveTo>
                  <a:pt x="1035" y="0"/>
                </a:moveTo>
                <a:lnTo>
                  <a:pt x="112" y="461"/>
                </a:lnTo>
                <a:lnTo>
                  <a:pt x="0" y="751"/>
                </a:lnTo>
                <a:lnTo>
                  <a:pt x="1148" y="291"/>
                </a:lnTo>
                <a:lnTo>
                  <a:pt x="103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8" name="Freeform 8"/>
          <p:cNvSpPr>
            <a:spLocks/>
          </p:cNvSpPr>
          <p:nvPr userDrawn="1"/>
        </p:nvSpPr>
        <p:spPr bwMode="auto">
          <a:xfrm>
            <a:off x="8407603" y="1828800"/>
            <a:ext cx="1604472" cy="1453075"/>
          </a:xfrm>
          <a:custGeom>
            <a:avLst/>
            <a:gdLst/>
            <a:ahLst/>
            <a:cxnLst>
              <a:cxn ang="0">
                <a:pos x="675" y="0"/>
              </a:cxn>
              <a:cxn ang="0">
                <a:pos x="113" y="464"/>
              </a:cxn>
              <a:cxn ang="0">
                <a:pos x="0" y="755"/>
              </a:cxn>
              <a:cxn ang="0">
                <a:pos x="789" y="294"/>
              </a:cxn>
              <a:cxn ang="0">
                <a:pos x="675" y="0"/>
              </a:cxn>
            </a:cxnLst>
            <a:rect l="0" t="0" r="r" b="b"/>
            <a:pathLst>
              <a:path w="789" h="755">
                <a:moveTo>
                  <a:pt x="675" y="0"/>
                </a:moveTo>
                <a:lnTo>
                  <a:pt x="113" y="464"/>
                </a:lnTo>
                <a:lnTo>
                  <a:pt x="0" y="755"/>
                </a:lnTo>
                <a:lnTo>
                  <a:pt x="789" y="294"/>
                </a:lnTo>
                <a:lnTo>
                  <a:pt x="675" y="0"/>
                </a:lnTo>
                <a:close/>
              </a:path>
            </a:pathLst>
          </a:custGeom>
          <a:ln>
            <a:headEnd/>
            <a:tailEnd/>
          </a:ln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000" b="1">
              <a:solidFill>
                <a:prstClr val="white"/>
              </a:solidFill>
            </a:endParaRPr>
          </a:p>
        </p:txBody>
      </p:sp>
      <p:sp>
        <p:nvSpPr>
          <p:cNvPr id="19" name="Freeform 9"/>
          <p:cNvSpPr>
            <a:spLocks/>
          </p:cNvSpPr>
          <p:nvPr userDrawn="1"/>
        </p:nvSpPr>
        <p:spPr bwMode="auto">
          <a:xfrm>
            <a:off x="7677559" y="4494375"/>
            <a:ext cx="3426537" cy="561984"/>
          </a:xfrm>
          <a:custGeom>
            <a:avLst/>
            <a:gdLst/>
            <a:ahLst/>
            <a:cxnLst>
              <a:cxn ang="0">
                <a:pos x="1685" y="292"/>
              </a:cxn>
              <a:cxn ang="0">
                <a:pos x="1572" y="0"/>
              </a:cxn>
              <a:cxn ang="0">
                <a:pos x="113" y="0"/>
              </a:cxn>
              <a:cxn ang="0">
                <a:pos x="0" y="292"/>
              </a:cxn>
              <a:cxn ang="0">
                <a:pos x="1685" y="292"/>
              </a:cxn>
            </a:cxnLst>
            <a:rect l="0" t="0" r="r" b="b"/>
            <a:pathLst>
              <a:path w="1685" h="292">
                <a:moveTo>
                  <a:pt x="1685" y="292"/>
                </a:moveTo>
                <a:lnTo>
                  <a:pt x="1572" y="0"/>
                </a:lnTo>
                <a:lnTo>
                  <a:pt x="113" y="0"/>
                </a:lnTo>
                <a:lnTo>
                  <a:pt x="0" y="292"/>
                </a:lnTo>
                <a:lnTo>
                  <a:pt x="1685" y="292"/>
                </a:lnTo>
                <a:close/>
              </a:path>
            </a:pathLst>
          </a:custGeom>
          <a:solidFill>
            <a:schemeClr val="accent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0" name="Freeform 10"/>
          <p:cNvSpPr>
            <a:spLocks/>
          </p:cNvSpPr>
          <p:nvPr userDrawn="1"/>
        </p:nvSpPr>
        <p:spPr bwMode="auto">
          <a:xfrm>
            <a:off x="8043597" y="3609058"/>
            <a:ext cx="2698524" cy="558135"/>
          </a:xfrm>
          <a:custGeom>
            <a:avLst/>
            <a:gdLst/>
            <a:ahLst/>
            <a:cxnLst>
              <a:cxn ang="0">
                <a:pos x="112" y="0"/>
              </a:cxn>
              <a:cxn ang="0">
                <a:pos x="0" y="290"/>
              </a:cxn>
              <a:cxn ang="0">
                <a:pos x="1327" y="290"/>
              </a:cxn>
              <a:cxn ang="0">
                <a:pos x="1213" y="0"/>
              </a:cxn>
              <a:cxn ang="0">
                <a:pos x="112" y="0"/>
              </a:cxn>
            </a:cxnLst>
            <a:rect l="0" t="0" r="r" b="b"/>
            <a:pathLst>
              <a:path w="1327" h="290">
                <a:moveTo>
                  <a:pt x="112" y="0"/>
                </a:moveTo>
                <a:lnTo>
                  <a:pt x="0" y="290"/>
                </a:lnTo>
                <a:lnTo>
                  <a:pt x="1327" y="290"/>
                </a:lnTo>
                <a:lnTo>
                  <a:pt x="1213" y="0"/>
                </a:lnTo>
                <a:lnTo>
                  <a:pt x="112" y="0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1" name="Freeform 11"/>
          <p:cNvSpPr>
            <a:spLocks/>
          </p:cNvSpPr>
          <p:nvPr userDrawn="1"/>
        </p:nvSpPr>
        <p:spPr bwMode="auto">
          <a:xfrm>
            <a:off x="8771610" y="1828800"/>
            <a:ext cx="1240468" cy="565833"/>
          </a:xfrm>
          <a:custGeom>
            <a:avLst/>
            <a:gdLst/>
            <a:ahLst/>
            <a:cxnLst>
              <a:cxn ang="0">
                <a:pos x="610" y="294"/>
              </a:cxn>
              <a:cxn ang="0">
                <a:pos x="496" y="0"/>
              </a:cxn>
              <a:cxn ang="0">
                <a:pos x="115" y="0"/>
              </a:cxn>
              <a:cxn ang="0">
                <a:pos x="0" y="294"/>
              </a:cxn>
              <a:cxn ang="0">
                <a:pos x="610" y="294"/>
              </a:cxn>
            </a:cxnLst>
            <a:rect l="0" t="0" r="r" b="b"/>
            <a:pathLst>
              <a:path w="610" h="294">
                <a:moveTo>
                  <a:pt x="610" y="294"/>
                </a:moveTo>
                <a:lnTo>
                  <a:pt x="496" y="0"/>
                </a:lnTo>
                <a:lnTo>
                  <a:pt x="115" y="0"/>
                </a:lnTo>
                <a:lnTo>
                  <a:pt x="0" y="294"/>
                </a:lnTo>
                <a:lnTo>
                  <a:pt x="610" y="294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2" name="Freeform 12"/>
          <p:cNvSpPr>
            <a:spLocks/>
          </p:cNvSpPr>
          <p:nvPr userDrawn="1"/>
        </p:nvSpPr>
        <p:spPr bwMode="auto">
          <a:xfrm>
            <a:off x="8407603" y="2721815"/>
            <a:ext cx="1970512" cy="560059"/>
          </a:xfrm>
          <a:custGeom>
            <a:avLst/>
            <a:gdLst/>
            <a:ahLst/>
            <a:cxnLst>
              <a:cxn ang="0">
                <a:pos x="113" y="0"/>
              </a:cxn>
              <a:cxn ang="0">
                <a:pos x="0" y="291"/>
              </a:cxn>
              <a:cxn ang="0">
                <a:pos x="969" y="291"/>
              </a:cxn>
              <a:cxn ang="0">
                <a:pos x="856" y="0"/>
              </a:cxn>
              <a:cxn ang="0">
                <a:pos x="113" y="0"/>
              </a:cxn>
            </a:cxnLst>
            <a:rect l="0" t="0" r="r" b="b"/>
            <a:pathLst>
              <a:path w="969" h="291">
                <a:moveTo>
                  <a:pt x="113" y="0"/>
                </a:moveTo>
                <a:lnTo>
                  <a:pt x="0" y="291"/>
                </a:lnTo>
                <a:lnTo>
                  <a:pt x="969" y="291"/>
                </a:lnTo>
                <a:lnTo>
                  <a:pt x="856" y="0"/>
                </a:lnTo>
                <a:lnTo>
                  <a:pt x="113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23" name="Freeform 13"/>
          <p:cNvSpPr>
            <a:spLocks/>
          </p:cNvSpPr>
          <p:nvPr userDrawn="1"/>
        </p:nvSpPr>
        <p:spPr bwMode="auto">
          <a:xfrm>
            <a:off x="7313552" y="5381616"/>
            <a:ext cx="4154548" cy="561984"/>
          </a:xfrm>
          <a:custGeom>
            <a:avLst/>
            <a:gdLst/>
            <a:ahLst/>
            <a:cxnLst>
              <a:cxn ang="0">
                <a:pos x="115" y="0"/>
              </a:cxn>
              <a:cxn ang="0">
                <a:pos x="0" y="292"/>
              </a:cxn>
              <a:cxn ang="0">
                <a:pos x="2043" y="292"/>
              </a:cxn>
              <a:cxn ang="0">
                <a:pos x="1930" y="0"/>
              </a:cxn>
              <a:cxn ang="0">
                <a:pos x="115" y="0"/>
              </a:cxn>
            </a:cxnLst>
            <a:rect l="0" t="0" r="r" b="b"/>
            <a:pathLst>
              <a:path w="2043" h="292">
                <a:moveTo>
                  <a:pt x="115" y="0"/>
                </a:moveTo>
                <a:lnTo>
                  <a:pt x="0" y="292"/>
                </a:lnTo>
                <a:lnTo>
                  <a:pt x="2043" y="292"/>
                </a:lnTo>
                <a:lnTo>
                  <a:pt x="1930" y="0"/>
                </a:lnTo>
                <a:lnTo>
                  <a:pt x="115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 defTabSz="914400">
              <a:defRPr/>
            </a:pPr>
            <a:endParaRPr lang="en-US" sz="1400" dirty="0">
              <a:solidFill>
                <a:prstClr val="white"/>
              </a:solidFill>
              <a:latin typeface="Franklin Gothic Demi Cond" panose="020B0706030402020204" pitchFamily="34" charset="0"/>
              <a:ea typeface="Roboto Condensed Light" panose="02000000000000000000" pitchFamily="2" charset="0"/>
              <a:cs typeface="Open Sans" panose="020B0606030504020204" pitchFamily="34" charset="0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1"/>
          </p:nvPr>
        </p:nvSpPr>
        <p:spPr>
          <a:xfrm>
            <a:off x="8915560" y="1963955"/>
            <a:ext cx="950531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2"/>
          <p:cNvSpPr>
            <a:spLocks noGrp="1"/>
          </p:cNvSpPr>
          <p:nvPr>
            <p:ph type="body" sz="quarter" idx="22"/>
          </p:nvPr>
        </p:nvSpPr>
        <p:spPr>
          <a:xfrm>
            <a:off x="8622570" y="2849272"/>
            <a:ext cx="1518126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3" name="Text Placeholder 2"/>
          <p:cNvSpPr>
            <a:spLocks noGrp="1"/>
          </p:cNvSpPr>
          <p:nvPr>
            <p:ph type="body" sz="quarter" idx="23"/>
          </p:nvPr>
        </p:nvSpPr>
        <p:spPr>
          <a:xfrm>
            <a:off x="8324493" y="3714878"/>
            <a:ext cx="2227683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4" name="Text Placeholder 2"/>
          <p:cNvSpPr>
            <a:spLocks noGrp="1"/>
          </p:cNvSpPr>
          <p:nvPr>
            <p:ph type="body" sz="quarter" idx="24"/>
          </p:nvPr>
        </p:nvSpPr>
        <p:spPr>
          <a:xfrm>
            <a:off x="7965029" y="4634559"/>
            <a:ext cx="2907187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5" name="Text Placeholder 2"/>
          <p:cNvSpPr>
            <a:spLocks noGrp="1"/>
          </p:cNvSpPr>
          <p:nvPr>
            <p:ph type="body" sz="quarter" idx="25"/>
          </p:nvPr>
        </p:nvSpPr>
        <p:spPr>
          <a:xfrm>
            <a:off x="7568331" y="5483606"/>
            <a:ext cx="3669645" cy="334307"/>
          </a:xfr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400" b="0" i="0" u="none" strike="noStrike" kern="1200" cap="all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1pPr>
            <a:lvl2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2pPr>
            <a:lvl3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3pPr>
            <a:lvl4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4pPr>
            <a:lvl5pPr>
              <a:defRPr kumimoji="0" lang="en-US" sz="1400" b="0" i="0" u="none" strike="noStrike" kern="1200" cap="none" spc="0" normalizeH="0" baseline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 Condensed Light" panose="02000000000000000000" pitchFamily="2" charset="0"/>
                <a:cs typeface="Open Sans" panose="020B060603050402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6"/>
          </p:nvPr>
        </p:nvSpPr>
        <p:spPr>
          <a:xfrm>
            <a:off x="868363" y="1828800"/>
            <a:ext cx="6327775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40868080"/>
      </p:ext>
    </p:extLst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thodology steps option w text and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6537576" y="2061398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0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6537576" y="3096926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512557" y="4193282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6512556" y="5272227"/>
            <a:ext cx="4928999" cy="553239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8439499"/>
      </p:ext>
    </p:extLst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 dirty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23" y="4859866"/>
            <a:ext cx="2277478" cy="98315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51" y="1853654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5" y="488258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05"/>
            <a:ext cx="2277478" cy="983150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45501598"/>
      </p:ext>
    </p:extLst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39" y="2821995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583" y="2867157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30" y="4649923"/>
            <a:ext cx="1853398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4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890" y="4580091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90" y="4843089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890" y="2343667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90" y="2606665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5" y="3619725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5" y="3882723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04088820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ith icons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6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64" y="231000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8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7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6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64" y="2310008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89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7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3" y="183986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3" y="2152885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3" y="246378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3" y="2761069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82" y="1850152"/>
            <a:ext cx="1090663" cy="1090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1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46" y="3723243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21" y="2444162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923" y="2284931"/>
            <a:ext cx="859223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89"/>
            <a:ext cx="873963" cy="6797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/>
          <p:cNvGrpSpPr/>
          <p:nvPr userDrawn="1"/>
        </p:nvGrpSpPr>
        <p:grpSpPr>
          <a:xfrm>
            <a:off x="5931269" y="3483639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7" y="2032814"/>
            <a:ext cx="789451" cy="78945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5"/>
            <a:ext cx="847164" cy="84716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8" y="4794073"/>
            <a:ext cx="844343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606" y="2021232"/>
            <a:ext cx="781839" cy="781839"/>
          </a:xfrm>
          <a:prstGeom prst="rect">
            <a:avLst/>
          </a:prstGeom>
        </p:spPr>
      </p:pic>
      <p:sp>
        <p:nvSpPr>
          <p:cNvPr id="45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290349" y="4859891"/>
            <a:ext cx="2277479" cy="983151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6" name="Text Placeholder 3"/>
          <p:cNvSpPr>
            <a:spLocks noGrp="1"/>
          </p:cNvSpPr>
          <p:nvPr>
            <p:ph type="body" sz="quarter" idx="47"/>
          </p:nvPr>
        </p:nvSpPr>
        <p:spPr>
          <a:xfrm>
            <a:off x="10024777" y="1853655"/>
            <a:ext cx="1899025" cy="948680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379928" y="4882610"/>
            <a:ext cx="2277479" cy="983151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3"/>
          <p:cNvSpPr>
            <a:spLocks noGrp="1"/>
          </p:cNvSpPr>
          <p:nvPr>
            <p:ph type="body" sz="quarter" idx="49"/>
          </p:nvPr>
        </p:nvSpPr>
        <p:spPr>
          <a:xfrm>
            <a:off x="320784" y="1929131"/>
            <a:ext cx="2277479" cy="983151"/>
          </a:xfrm>
        </p:spPr>
        <p:txBody>
          <a:bodyPr>
            <a:noAutofit/>
          </a:bodyPr>
          <a:lstStyle>
            <a:lvl1pPr marL="0" indent="0" algn="r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11735819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22" y="3392889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2" y="3655887"/>
            <a:ext cx="2423338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4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63" y="2226075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59" y="2555010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67" y="3503017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3" y="3831952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71" y="4771280"/>
            <a:ext cx="2424334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7" y="5100215"/>
            <a:ext cx="2423338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009165214"/>
      </p:ext>
    </p:extLst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8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4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lnSpc>
                <a:spcPct val="130000"/>
              </a:lnSpc>
              <a:defRPr/>
            </a:pPr>
            <a:endParaRPr lang="en-US" sz="1100" b="1" dirty="0">
              <a:solidFill>
                <a:srgbClr val="F6F9FA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13" y="5199321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8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400" b="1" dirty="0">
              <a:solidFill>
                <a:srgbClr val="F6F9FA"/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88" y="2523250"/>
            <a:ext cx="412196" cy="299694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4" y="4811232"/>
            <a:ext cx="598704" cy="507058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287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5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82"/>
            <a:ext cx="855714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2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35641186"/>
      </p:ext>
    </p:extLst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71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2" y="1827833"/>
            <a:ext cx="2626243" cy="1807534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31" y="1849098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25" y="4135099"/>
            <a:ext cx="2636873" cy="1807534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2400">
              <a:solidFill>
                <a:srgbClr val="58595B"/>
              </a:solidFill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6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F8300"/>
                </a:solidFill>
                <a:ea typeface="Roboto Condensed Light" panose="02000000000000000000" pitchFamily="2" charset="0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EA1D53"/>
                </a:solidFill>
                <a:ea typeface="Roboto Condensed Light" panose="02000000000000000000" pitchFamily="2" charset="0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F3B21D"/>
                </a:solidFill>
                <a:ea typeface="Roboto Condensed Light" panose="02000000000000000000" pitchFamily="2" charset="0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8" y="3554654"/>
            <a:ext cx="637954" cy="63795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US" sz="1800" b="1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36" y="231762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51" y="256005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23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40" y="4649249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72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44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160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8800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5" y="1673225"/>
            <a:ext cx="6192838" cy="1600634"/>
          </a:xfrm>
        </p:spPr>
        <p:txBody>
          <a:bodyPr/>
          <a:lstStyle>
            <a:lvl1pPr marL="0" indent="0">
              <a:buNone/>
              <a:defRPr/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73" y="3312200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73" y="5417447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73" y="4715698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73" y="4013949"/>
            <a:ext cx="71365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3600" b="1" dirty="0">
                <a:solidFill>
                  <a:srgbClr val="AAB2BD">
                    <a:lumMod val="60000"/>
                    <a:lumOff val="40000"/>
                  </a:srgbClr>
                </a:solidFill>
                <a:ea typeface="Roboto" panose="02000000000000000000" pitchFamily="2" charset="0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08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07" y="4278928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07" y="4980677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07" y="5682426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3" y="5499975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37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2" y="4819583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3" y="3432886"/>
            <a:ext cx="4615898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6621182"/>
      </p:ext>
    </p:extLst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/>
          </p:nvPr>
        </p:nvGraphicFramePr>
        <p:xfrm>
          <a:off x="3577375" y="1534434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12" y="4450929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10" y="2381063"/>
            <a:ext cx="337615" cy="277246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57" y="2356473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2"/>
            <a:ext cx="365792" cy="304826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899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899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45" y="4450929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7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03" y="2414490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3" y="2677488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03" y="4467363"/>
            <a:ext cx="2424334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4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3" y="4730361"/>
            <a:ext cx="2423338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7881713"/>
      </p:ext>
    </p:extLst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4"/>
            <a:ext cx="8362315" cy="487363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50000"/>
                  </a:srgbClr>
                </a:solidFill>
              </a:rPr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0" y="5039320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690" y="4681655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2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33" y="4717677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21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>
                <a:solidFill>
                  <a:srgbClr val="AAB2BD">
                    <a:lumMod val="75000"/>
                  </a:srgbClr>
                </a:solidFill>
              </a:rPr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28" y="4731884"/>
            <a:ext cx="2527239" cy="256066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rgbClr val="AAB2BD">
                    <a:lumMod val="75000"/>
                  </a:srgbClr>
                </a:solidFill>
              </a:rPr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4" y="1812407"/>
            <a:ext cx="2522538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49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7" y="3982008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5" y="3983260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6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5" y="3999295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3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62" y="4100805"/>
            <a:ext cx="480478" cy="480478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8095457"/>
      </p:ext>
    </p:extLst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6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31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>
              <a:solidFill>
                <a:srgbClr val="58595B"/>
              </a:solidFill>
            </a:endParaRPr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22" y="2024266"/>
            <a:ext cx="1878758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4" y="2248998"/>
            <a:ext cx="2817629" cy="15727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>
              <a:lnSpc>
                <a:spcPct val="130000"/>
              </a:lnSpc>
            </a:pP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291" y="2857102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prstClr val="white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0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0" y="2853388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prstClr val="white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34" y="4640423"/>
            <a:ext cx="135991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prstClr val="white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4" y="5033600"/>
            <a:ext cx="607874" cy="607874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294" y="3177357"/>
            <a:ext cx="602334" cy="602334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27" y="4649923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10" y="2464866"/>
            <a:ext cx="1245982" cy="570126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3" y="4422707"/>
            <a:ext cx="2817629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>
              <a:lnSpc>
                <a:spcPct val="130000"/>
              </a:lnSpc>
            </a:pPr>
            <a:r>
              <a:rPr lang="en-US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</a:t>
            </a:r>
            <a:r>
              <a:rPr lang="en-GB" sz="1400" dirty="0" err="1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0" y="3170392"/>
            <a:ext cx="2817629" cy="21051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8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ON PREMISE MEASUREMENT SERVICES (OPM™) </a:t>
            </a:r>
            <a:endParaRPr lang="en-US" sz="1800" dirty="0">
              <a:solidFill>
                <a:srgbClr val="AAB2BD">
                  <a:lumMod val="75000"/>
                </a:srgbClr>
              </a:solidFill>
              <a:latin typeface="Franklin Gothic Demi Cond" panose="020B0706030402020204" pitchFamily="34" charset="0"/>
              <a:ea typeface="Roboto" panose="02000000000000000000" pitchFamily="2" charset="0"/>
            </a:endParaRPr>
          </a:p>
          <a:p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Provides complete and accurate view of the on premise market and category/brand performance.</a:t>
            </a:r>
          </a:p>
          <a:p>
            <a:r>
              <a:rPr lang="en-GB" sz="1400" dirty="0">
                <a:solidFill>
                  <a:srgbClr val="58595B"/>
                </a:solidFill>
              </a:rPr>
              <a:t/>
            </a:r>
            <a:br>
              <a:rPr lang="en-GB" sz="1400" dirty="0">
                <a:solidFill>
                  <a:srgbClr val="58595B"/>
                </a:solidFill>
              </a:rPr>
            </a:br>
            <a:r>
              <a:rPr lang="en-GB" sz="140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400" dirty="0">
              <a:solidFill>
                <a:srgbClr val="AAB2BD">
                  <a:lumMod val="75000"/>
                </a:srgb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64"/>
            <a:ext cx="1640068" cy="1122662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9701420"/>
      </p:ext>
    </p:extLst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25"/>
            <a:ext cx="3429000" cy="1852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8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defTabSz="914400">
              <a:lnSpc>
                <a:spcPct val="130000"/>
              </a:lnSpc>
              <a:defRPr/>
            </a:pPr>
            <a:r>
              <a:rPr lang="en-GB" sz="14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lang="en-GB" sz="1400" b="1" kern="0" dirty="0">
                <a:solidFill>
                  <a:srgbClr val="EA1D53"/>
                </a:solidFill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2" y="2637254"/>
            <a:ext cx="296826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1800" kern="0">
                <a:solidFill>
                  <a:sysClr val="windowText" lastClr="000000"/>
                </a:solidFill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4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6"/>
            <a:ext cx="3081320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how your products and the market is performing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59" y="4643703"/>
            <a:ext cx="2819401" cy="13926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lang="en-US" sz="13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8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33" y="3373508"/>
            <a:ext cx="3180191" cy="11326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defTabSz="914400">
              <a:lnSpc>
                <a:spcPct val="130000"/>
              </a:lnSpc>
              <a:defRPr/>
            </a:pPr>
            <a:endParaRPr lang="en-US" sz="1200" b="1" kern="0" dirty="0">
              <a:solidFill>
                <a:srgbClr val="AAB2BD">
                  <a:lumMod val="75000"/>
                </a:srgbClr>
              </a:solidFill>
              <a:ea typeface="Roboto" panose="02000000000000000000" pitchFamily="2" charset="0"/>
            </a:endParaRPr>
          </a:p>
          <a:p>
            <a:pPr defTabSz="914400">
              <a:lnSpc>
                <a:spcPct val="130000"/>
              </a:lnSpc>
              <a:defRPr/>
            </a:pPr>
            <a:r>
              <a:rPr lang="en-GB" sz="13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Understand which sectors are driving growth</a:t>
            </a:r>
            <a:endParaRPr lang="en-US" sz="1300" kern="0" dirty="0">
              <a:solidFill>
                <a:sysClr val="windowText" lastClr="000000"/>
              </a:solidFill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6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01" y="4763287"/>
            <a:ext cx="337615" cy="219114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>
              <a:defRPr/>
            </a:pPr>
            <a:endParaRPr lang="en-US" sz="1800" kern="0">
              <a:solidFill>
                <a:sysClr val="windowText" lastClr="000000"/>
              </a:solidFill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99956"/>
      </p:ext>
    </p:extLst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853202" y="2292735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1164205" y="260373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2" y="2292735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05" y="2603738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50" y="2164080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690" y="2477103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690" y="2787999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50" y="3095447"/>
            <a:ext cx="821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08" y="1827828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08" y="5165619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08" y="4053022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08" y="2940425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prstClr val="white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0" y="1960011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56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6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6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578" y="1955005"/>
            <a:ext cx="5523358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 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577" y="3067603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 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577" y="4180201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 to produce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578" y="5295269"/>
            <a:ext cx="5044822" cy="7325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 to provide 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12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34" y="3110110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4" y="4097346"/>
            <a:ext cx="425754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6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1753819487"/>
      </p:ext>
    </p:extLst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4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57" y="2309999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90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6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4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57" y="2309999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90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6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>
              <a:solidFill>
                <a:sysClr val="windowText" lastClr="000000"/>
              </a:solidFill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2" y="1839861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2" y="2152884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2" y="2463780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2" y="2761068"/>
            <a:ext cx="4122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1600" b="1" kern="0">
                <a:solidFill>
                  <a:prstClr val="white"/>
                </a:solidFill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56" y="1850136"/>
            <a:ext cx="1090662" cy="109066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0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sz="2000" kern="0" dirty="0">
              <a:solidFill>
                <a:prstClr val="white"/>
              </a:solidFill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19" y="3723242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19" y="2444135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898" y="2284931"/>
            <a:ext cx="859222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90"/>
            <a:ext cx="873963" cy="679714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6" y="1967563"/>
            <a:ext cx="1938448" cy="6233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Optimize business strategy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62" y="4541606"/>
            <a:ext cx="2229897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Develop new products, services and/or innovations to attract and retain customers </a:t>
            </a:r>
            <a:endParaRPr lang="en-US" sz="1400" kern="0" dirty="0">
              <a:solidFill>
                <a:sysClr val="windowText" lastClr="000000"/>
              </a:solidFill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5"/>
            <a:ext cx="1938448" cy="9033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6" y="4694976"/>
            <a:ext cx="2162819" cy="12126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defTabSz="914400">
              <a:lnSpc>
                <a:spcPct val="130000"/>
              </a:lnSpc>
              <a:defRPr/>
            </a:pPr>
            <a:r>
              <a:rPr lang="en-US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Measure performance, t</a:t>
            </a:r>
            <a:r>
              <a:rPr lang="en-GB" sz="1400" b="1" kern="0" dirty="0" err="1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arget</a:t>
            </a:r>
            <a:r>
              <a:rPr lang="en-GB" sz="14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7" y="3483630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>
                <a:defRPr/>
              </a:pPr>
              <a:endParaRPr lang="x-none" sz="2000" kern="0">
                <a:solidFill>
                  <a:sysClr val="windowText" lastClr="000000"/>
                </a:solidFill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6" y="2032815"/>
            <a:ext cx="789450" cy="789450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6"/>
            <a:ext cx="847164" cy="847162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4" y="4794073"/>
            <a:ext cx="844342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580" y="2021217"/>
            <a:ext cx="781838" cy="781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293919"/>
      </p:ext>
    </p:extLst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3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6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189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46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7849798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iangle option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7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58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47" y="2024276"/>
            <a:ext cx="1878759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cxnSp>
        <p:nvCxnSpPr>
          <p:cNvPr id="28" name="Straight Connector 8"/>
          <p:cNvCxnSpPr/>
          <p:nvPr userDrawn="1"/>
        </p:nvCxnSpPr>
        <p:spPr>
          <a:xfrm flipV="1">
            <a:off x="6283239" y="4649924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35" y="2464891"/>
            <a:ext cx="1245983" cy="570127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90"/>
            <a:ext cx="1640068" cy="1122663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3787266" y="2821996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9"/>
          </p:nvPr>
        </p:nvSpPr>
        <p:spPr>
          <a:xfrm>
            <a:off x="5856610" y="286716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30"/>
          </p:nvPr>
        </p:nvSpPr>
        <p:spPr>
          <a:xfrm>
            <a:off x="4429855" y="4649924"/>
            <a:ext cx="1853399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US" sz="1500" b="1" kern="120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8624915" y="4580118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8624889" y="48430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9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624915" y="2343694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624889" y="2606665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1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638516" y="3619743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2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638517" y="3882725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94502263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28" y="589147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4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689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63" y="3835253"/>
            <a:ext cx="2532673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7" y="3825606"/>
            <a:ext cx="2532673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499" y="3835253"/>
            <a:ext cx="3182821" cy="5027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GB" sz="2667" kern="0" dirty="0">
                <a:solidFill>
                  <a:sysClr val="windowText" lastClr="000000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6" y="2215982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2" y="3868904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6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0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6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>
                <a:defRPr/>
              </a:pPr>
              <a:endParaRPr lang="en-GB" sz="2400" kern="0">
                <a:solidFill>
                  <a:sysClr val="windowText" lastClr="000000"/>
                </a:solidFill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77" y="2212718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18" y="2212718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GB" sz="2400" kern="0">
              <a:solidFill>
                <a:sysClr val="windowText" lastClr="000000"/>
              </a:solidFill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5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r>
              <a:rPr lang="en-GB" sz="2400" kern="0" dirty="0">
                <a:solidFill>
                  <a:prstClr val="white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3659596280"/>
      </p:ext>
    </p:extLst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>
                <a:solidFill>
                  <a:srgbClr val="AAB2BD">
                    <a:lumMod val="75000"/>
                  </a:srgbClr>
                </a:solidFill>
              </a:rPr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783" y="3068731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2" y="1539762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53" y="4246042"/>
            <a:ext cx="1610766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31" y="2678777"/>
            <a:ext cx="1502031" cy="65713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0" y="3411382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44" y="5435540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5"/>
            <a:ext cx="1879787" cy="77877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3" y="5634019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089" y="3813640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7" y="2503309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4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8"/>
            <a:ext cx="3150176" cy="375242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2" y="4649673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04" y="5647663"/>
            <a:ext cx="1120670" cy="544914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2" y="3988988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0"/>
            <a:ext cx="2625274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7" y="2654006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686" y="4252032"/>
            <a:ext cx="1263758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677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29" y="2652428"/>
            <a:ext cx="1727255" cy="1209078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59989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7" y="4539839"/>
            <a:ext cx="1211133" cy="444082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07" y="1759714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4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09" y="4539649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50" y="4593208"/>
            <a:ext cx="2098402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179" y="3531877"/>
            <a:ext cx="1036046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789" y="2570110"/>
            <a:ext cx="1327646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6" y="5079872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21" y="2818316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1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90" y="1797254"/>
            <a:ext cx="1552666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2" y="1661513"/>
            <a:ext cx="2006883" cy="745626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69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876" y="5477205"/>
            <a:ext cx="884782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47" y="5724455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6" y="3329827"/>
            <a:ext cx="1611850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44" y="3471896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2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25099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4318082"/>
      </p:ext>
    </p:extLst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61" y="557288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6F9FA"/>
              </a:solidFill>
            </a:endParaRPr>
          </a:p>
        </p:txBody>
      </p:sp>
      <p:sp>
        <p:nvSpPr>
          <p:cNvPr id="8" name="Arc 7"/>
          <p:cNvSpPr/>
          <p:nvPr userDrawn="1"/>
        </p:nvSpPr>
        <p:spPr>
          <a:xfrm>
            <a:off x="708137" y="2865353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accent2"/>
            </a:solidFill>
            <a:head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9" name="Arc 8"/>
          <p:cNvSpPr/>
          <p:nvPr userDrawn="1"/>
        </p:nvSpPr>
        <p:spPr>
          <a:xfrm>
            <a:off x="2536937" y="2865353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2" name="Arc 11"/>
          <p:cNvSpPr/>
          <p:nvPr userDrawn="1"/>
        </p:nvSpPr>
        <p:spPr>
          <a:xfrm>
            <a:off x="4365737" y="2865353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3" name="Arc 12"/>
          <p:cNvSpPr/>
          <p:nvPr userDrawn="1"/>
        </p:nvSpPr>
        <p:spPr>
          <a:xfrm>
            <a:off x="6194537" y="286535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4" name="Arc 13"/>
          <p:cNvSpPr/>
          <p:nvPr userDrawn="1"/>
        </p:nvSpPr>
        <p:spPr>
          <a:xfrm>
            <a:off x="9909465" y="2865353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accent2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5" name="Rectangle 14"/>
          <p:cNvSpPr/>
          <p:nvPr userDrawn="1"/>
        </p:nvSpPr>
        <p:spPr>
          <a:xfrm>
            <a:off x="600411" y="4508798"/>
            <a:ext cx="1879748" cy="1532727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Company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CGA formed to solely focussed on the on trade, tracking pubs, clubs and restaurants in the UK</a:t>
            </a:r>
          </a:p>
        </p:txBody>
      </p:sp>
      <p:sp>
        <p:nvSpPr>
          <p:cNvPr id="16" name="Oval 15"/>
          <p:cNvSpPr/>
          <p:nvPr userDrawn="1"/>
        </p:nvSpPr>
        <p:spPr>
          <a:xfrm>
            <a:off x="11889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30177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3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48465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4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6675321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10390249" y="3302088"/>
            <a:ext cx="914400" cy="914400"/>
          </a:xfrm>
          <a:prstGeom prst="ellipse">
            <a:avLst/>
          </a:prstGeom>
          <a:noFill/>
          <a:ln w="19050" cap="rnd">
            <a:solidFill>
              <a:schemeClr val="accent2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22" name="Rectangle 21"/>
          <p:cNvSpPr/>
          <p:nvPr userDrawn="1"/>
        </p:nvSpPr>
        <p:spPr>
          <a:xfrm>
            <a:off x="2429211" y="4485642"/>
            <a:ext cx="1879748" cy="10525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Market measurement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Launched to provide a four-weekly volumetric view of the drinks market</a:t>
            </a:r>
          </a:p>
        </p:txBody>
      </p:sp>
      <p:sp>
        <p:nvSpPr>
          <p:cNvPr id="25" name="Rectangle 24"/>
          <p:cNvSpPr/>
          <p:nvPr userDrawn="1"/>
        </p:nvSpPr>
        <p:spPr>
          <a:xfrm>
            <a:off x="4365739" y="4485642"/>
            <a:ext cx="1879748" cy="153272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Expansion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Joint venture partnership with Nielsen, who withdraws from market and transfers all ‘On-Premise’ clients to CGA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 userDrawn="1"/>
        </p:nvSpPr>
        <p:spPr>
          <a:xfrm>
            <a:off x="6194539" y="4485641"/>
            <a:ext cx="1879748" cy="812531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International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Growth into France in 2014 and the US in 2016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28" name="Rectangle 27"/>
          <p:cNvSpPr/>
          <p:nvPr userDrawn="1"/>
        </p:nvSpPr>
        <p:spPr>
          <a:xfrm>
            <a:off x="9909467" y="4508798"/>
            <a:ext cx="1879748" cy="1772793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Transformation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Food, consumer research, and retail services to provide 360° view of the out of home market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US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. </a:t>
            </a:r>
          </a:p>
        </p:txBody>
      </p:sp>
      <p:sp>
        <p:nvSpPr>
          <p:cNvPr id="29" name="Freeform 48"/>
          <p:cNvSpPr>
            <a:spLocks/>
          </p:cNvSpPr>
          <p:nvPr userDrawn="1"/>
        </p:nvSpPr>
        <p:spPr bwMode="auto">
          <a:xfrm>
            <a:off x="1529858" y="3574292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0" name="Freeform 18"/>
          <p:cNvSpPr>
            <a:spLocks noEditPoints="1"/>
          </p:cNvSpPr>
          <p:nvPr userDrawn="1"/>
        </p:nvSpPr>
        <p:spPr bwMode="auto">
          <a:xfrm>
            <a:off x="3306115" y="3601660"/>
            <a:ext cx="337615" cy="315256"/>
          </a:xfrm>
          <a:custGeom>
            <a:avLst/>
            <a:gdLst>
              <a:gd name="T0" fmla="*/ 104 w 229"/>
              <a:gd name="T1" fmla="*/ 109 h 213"/>
              <a:gd name="T2" fmla="*/ 178 w 229"/>
              <a:gd name="T3" fmla="*/ 182 h 213"/>
              <a:gd name="T4" fmla="*/ 162 w 229"/>
              <a:gd name="T5" fmla="*/ 195 h 213"/>
              <a:gd name="T6" fmla="*/ 144 w 229"/>
              <a:gd name="T7" fmla="*/ 205 h 213"/>
              <a:gd name="T8" fmla="*/ 125 w 229"/>
              <a:gd name="T9" fmla="*/ 211 h 213"/>
              <a:gd name="T10" fmla="*/ 104 w 229"/>
              <a:gd name="T11" fmla="*/ 213 h 213"/>
              <a:gd name="T12" fmla="*/ 71 w 229"/>
              <a:gd name="T13" fmla="*/ 207 h 213"/>
              <a:gd name="T14" fmla="*/ 43 w 229"/>
              <a:gd name="T15" fmla="*/ 193 h 213"/>
              <a:gd name="T16" fmla="*/ 25 w 229"/>
              <a:gd name="T17" fmla="*/ 176 h 213"/>
              <a:gd name="T18" fmla="*/ 12 w 229"/>
              <a:gd name="T19" fmla="*/ 156 h 213"/>
              <a:gd name="T20" fmla="*/ 3 w 229"/>
              <a:gd name="T21" fmla="*/ 133 h 213"/>
              <a:gd name="T22" fmla="*/ 0 w 229"/>
              <a:gd name="T23" fmla="*/ 109 h 213"/>
              <a:gd name="T24" fmla="*/ 5 w 229"/>
              <a:gd name="T25" fmla="*/ 76 h 213"/>
              <a:gd name="T26" fmla="*/ 20 w 229"/>
              <a:gd name="T27" fmla="*/ 47 h 213"/>
              <a:gd name="T28" fmla="*/ 36 w 229"/>
              <a:gd name="T29" fmla="*/ 30 h 213"/>
              <a:gd name="T30" fmla="*/ 56 w 229"/>
              <a:gd name="T31" fmla="*/ 16 h 213"/>
              <a:gd name="T32" fmla="*/ 79 w 229"/>
              <a:gd name="T33" fmla="*/ 7 h 213"/>
              <a:gd name="T34" fmla="*/ 104 w 229"/>
              <a:gd name="T35" fmla="*/ 5 h 213"/>
              <a:gd name="T36" fmla="*/ 104 w 229"/>
              <a:gd name="T37" fmla="*/ 109 h 213"/>
              <a:gd name="T38" fmla="*/ 109 w 229"/>
              <a:gd name="T39" fmla="*/ 103 h 213"/>
              <a:gd name="T40" fmla="*/ 109 w 229"/>
              <a:gd name="T41" fmla="*/ 0 h 213"/>
              <a:gd name="T42" fmla="*/ 149 w 229"/>
              <a:gd name="T43" fmla="*/ 8 h 213"/>
              <a:gd name="T44" fmla="*/ 183 w 229"/>
              <a:gd name="T45" fmla="*/ 30 h 213"/>
              <a:gd name="T46" fmla="*/ 205 w 229"/>
              <a:gd name="T47" fmla="*/ 63 h 213"/>
              <a:gd name="T48" fmla="*/ 213 w 229"/>
              <a:gd name="T49" fmla="*/ 103 h 213"/>
              <a:gd name="T50" fmla="*/ 109 w 229"/>
              <a:gd name="T51" fmla="*/ 103 h 213"/>
              <a:gd name="T52" fmla="*/ 125 w 229"/>
              <a:gd name="T53" fmla="*/ 114 h 213"/>
              <a:gd name="T54" fmla="*/ 229 w 229"/>
              <a:gd name="T55" fmla="*/ 114 h 213"/>
              <a:gd name="T56" fmla="*/ 227 w 229"/>
              <a:gd name="T57" fmla="*/ 135 h 213"/>
              <a:gd name="T58" fmla="*/ 221 w 229"/>
              <a:gd name="T59" fmla="*/ 154 h 213"/>
              <a:gd name="T60" fmla="*/ 211 w 229"/>
              <a:gd name="T61" fmla="*/ 172 h 213"/>
              <a:gd name="T62" fmla="*/ 198 w 229"/>
              <a:gd name="T63" fmla="*/ 187 h 213"/>
              <a:gd name="T64" fmla="*/ 125 w 229"/>
              <a:gd name="T65" fmla="*/ 114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29" h="213">
                <a:moveTo>
                  <a:pt x="104" y="109"/>
                </a:moveTo>
                <a:cubicBezTo>
                  <a:pt x="178" y="182"/>
                  <a:pt x="178" y="182"/>
                  <a:pt x="178" y="182"/>
                </a:cubicBezTo>
                <a:cubicBezTo>
                  <a:pt x="173" y="187"/>
                  <a:pt x="168" y="191"/>
                  <a:pt x="162" y="195"/>
                </a:cubicBezTo>
                <a:cubicBezTo>
                  <a:pt x="156" y="199"/>
                  <a:pt x="151" y="202"/>
                  <a:pt x="144" y="205"/>
                </a:cubicBezTo>
                <a:cubicBezTo>
                  <a:pt x="138" y="207"/>
                  <a:pt x="132" y="209"/>
                  <a:pt x="125" y="211"/>
                </a:cubicBezTo>
                <a:cubicBezTo>
                  <a:pt x="118" y="212"/>
                  <a:pt x="111" y="213"/>
                  <a:pt x="104" y="213"/>
                </a:cubicBezTo>
                <a:cubicBezTo>
                  <a:pt x="93" y="213"/>
                  <a:pt x="82" y="211"/>
                  <a:pt x="71" y="207"/>
                </a:cubicBezTo>
                <a:cubicBezTo>
                  <a:pt x="61" y="204"/>
                  <a:pt x="51" y="199"/>
                  <a:pt x="43" y="193"/>
                </a:cubicBezTo>
                <a:cubicBezTo>
                  <a:pt x="36" y="188"/>
                  <a:pt x="30" y="182"/>
                  <a:pt x="25" y="176"/>
                </a:cubicBezTo>
                <a:cubicBezTo>
                  <a:pt x="20" y="170"/>
                  <a:pt x="15" y="164"/>
                  <a:pt x="12" y="156"/>
                </a:cubicBezTo>
                <a:cubicBezTo>
                  <a:pt x="8" y="149"/>
                  <a:pt x="5" y="142"/>
                  <a:pt x="3" y="133"/>
                </a:cubicBezTo>
                <a:cubicBezTo>
                  <a:pt x="1" y="125"/>
                  <a:pt x="0" y="117"/>
                  <a:pt x="0" y="109"/>
                </a:cubicBezTo>
                <a:cubicBezTo>
                  <a:pt x="0" y="97"/>
                  <a:pt x="2" y="86"/>
                  <a:pt x="5" y="76"/>
                </a:cubicBezTo>
                <a:cubicBezTo>
                  <a:pt x="9" y="65"/>
                  <a:pt x="14" y="56"/>
                  <a:pt x="20" y="47"/>
                </a:cubicBezTo>
                <a:cubicBezTo>
                  <a:pt x="25" y="41"/>
                  <a:pt x="30" y="35"/>
                  <a:pt x="36" y="30"/>
                </a:cubicBezTo>
                <a:cubicBezTo>
                  <a:pt x="42" y="24"/>
                  <a:pt x="49" y="20"/>
                  <a:pt x="56" y="16"/>
                </a:cubicBezTo>
                <a:cubicBezTo>
                  <a:pt x="63" y="12"/>
                  <a:pt x="71" y="9"/>
                  <a:pt x="79" y="7"/>
                </a:cubicBezTo>
                <a:cubicBezTo>
                  <a:pt x="87" y="5"/>
                  <a:pt x="96" y="4"/>
                  <a:pt x="104" y="5"/>
                </a:cubicBezTo>
                <a:lnTo>
                  <a:pt x="104" y="109"/>
                </a:lnTo>
                <a:close/>
                <a:moveTo>
                  <a:pt x="109" y="103"/>
                </a:moveTo>
                <a:cubicBezTo>
                  <a:pt x="109" y="0"/>
                  <a:pt x="109" y="0"/>
                  <a:pt x="109" y="0"/>
                </a:cubicBezTo>
                <a:cubicBezTo>
                  <a:pt x="123" y="0"/>
                  <a:pt x="137" y="2"/>
                  <a:pt x="149" y="8"/>
                </a:cubicBezTo>
                <a:cubicBezTo>
                  <a:pt x="162" y="13"/>
                  <a:pt x="174" y="21"/>
                  <a:pt x="183" y="30"/>
                </a:cubicBezTo>
                <a:cubicBezTo>
                  <a:pt x="192" y="39"/>
                  <a:pt x="199" y="50"/>
                  <a:pt x="205" y="63"/>
                </a:cubicBezTo>
                <a:cubicBezTo>
                  <a:pt x="210" y="76"/>
                  <a:pt x="213" y="89"/>
                  <a:pt x="213" y="103"/>
                </a:cubicBezTo>
                <a:lnTo>
                  <a:pt x="109" y="103"/>
                </a:lnTo>
                <a:close/>
                <a:moveTo>
                  <a:pt x="125" y="114"/>
                </a:moveTo>
                <a:cubicBezTo>
                  <a:pt x="229" y="114"/>
                  <a:pt x="229" y="114"/>
                  <a:pt x="229" y="114"/>
                </a:cubicBezTo>
                <a:cubicBezTo>
                  <a:pt x="229" y="121"/>
                  <a:pt x="228" y="128"/>
                  <a:pt x="227" y="135"/>
                </a:cubicBezTo>
                <a:cubicBezTo>
                  <a:pt x="225" y="141"/>
                  <a:pt x="223" y="148"/>
                  <a:pt x="221" y="154"/>
                </a:cubicBezTo>
                <a:cubicBezTo>
                  <a:pt x="218" y="160"/>
                  <a:pt x="215" y="166"/>
                  <a:pt x="211" y="172"/>
                </a:cubicBezTo>
                <a:cubicBezTo>
                  <a:pt x="208" y="177"/>
                  <a:pt x="203" y="182"/>
                  <a:pt x="198" y="187"/>
                </a:cubicBezTo>
                <a:lnTo>
                  <a:pt x="125" y="11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1" name="Freeform 12"/>
          <p:cNvSpPr>
            <a:spLocks noEditPoints="1"/>
          </p:cNvSpPr>
          <p:nvPr userDrawn="1"/>
        </p:nvSpPr>
        <p:spPr bwMode="auto">
          <a:xfrm>
            <a:off x="5134915" y="3644721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2" name="Freeform 91"/>
          <p:cNvSpPr>
            <a:spLocks noEditPoints="1"/>
          </p:cNvSpPr>
          <p:nvPr userDrawn="1"/>
        </p:nvSpPr>
        <p:spPr bwMode="auto">
          <a:xfrm>
            <a:off x="6977275" y="3639133"/>
            <a:ext cx="308548" cy="230295"/>
          </a:xfrm>
          <a:custGeom>
            <a:avLst/>
            <a:gdLst>
              <a:gd name="T0" fmla="*/ 0 w 208"/>
              <a:gd name="T1" fmla="*/ 42 h 156"/>
              <a:gd name="T2" fmla="*/ 0 w 208"/>
              <a:gd name="T3" fmla="*/ 21 h 156"/>
              <a:gd name="T4" fmla="*/ 1 w 208"/>
              <a:gd name="T5" fmla="*/ 20 h 156"/>
              <a:gd name="T6" fmla="*/ 2 w 208"/>
              <a:gd name="T7" fmla="*/ 18 h 156"/>
              <a:gd name="T8" fmla="*/ 19 w 208"/>
              <a:gd name="T9" fmla="*/ 3 h 156"/>
              <a:gd name="T10" fmla="*/ 26 w 208"/>
              <a:gd name="T11" fmla="*/ 0 h 156"/>
              <a:gd name="T12" fmla="*/ 62 w 208"/>
              <a:gd name="T13" fmla="*/ 0 h 156"/>
              <a:gd name="T14" fmla="*/ 70 w 208"/>
              <a:gd name="T15" fmla="*/ 3 h 156"/>
              <a:gd name="T16" fmla="*/ 86 w 208"/>
              <a:gd name="T17" fmla="*/ 18 h 156"/>
              <a:gd name="T18" fmla="*/ 94 w 208"/>
              <a:gd name="T19" fmla="*/ 21 h 156"/>
              <a:gd name="T20" fmla="*/ 198 w 208"/>
              <a:gd name="T21" fmla="*/ 21 h 156"/>
              <a:gd name="T22" fmla="*/ 205 w 208"/>
              <a:gd name="T23" fmla="*/ 24 h 156"/>
              <a:gd name="T24" fmla="*/ 208 w 208"/>
              <a:gd name="T25" fmla="*/ 31 h 156"/>
              <a:gd name="T26" fmla="*/ 208 w 208"/>
              <a:gd name="T27" fmla="*/ 42 h 156"/>
              <a:gd name="T28" fmla="*/ 0 w 208"/>
              <a:gd name="T29" fmla="*/ 42 h 156"/>
              <a:gd name="T30" fmla="*/ 0 w 208"/>
              <a:gd name="T31" fmla="*/ 52 h 156"/>
              <a:gd name="T32" fmla="*/ 208 w 208"/>
              <a:gd name="T33" fmla="*/ 52 h 156"/>
              <a:gd name="T34" fmla="*/ 208 w 208"/>
              <a:gd name="T35" fmla="*/ 146 h 156"/>
              <a:gd name="T36" fmla="*/ 207 w 208"/>
              <a:gd name="T37" fmla="*/ 150 h 156"/>
              <a:gd name="T38" fmla="*/ 205 w 208"/>
              <a:gd name="T39" fmla="*/ 153 h 156"/>
              <a:gd name="T40" fmla="*/ 202 w 208"/>
              <a:gd name="T41" fmla="*/ 155 h 156"/>
              <a:gd name="T42" fmla="*/ 198 w 208"/>
              <a:gd name="T43" fmla="*/ 156 h 156"/>
              <a:gd name="T44" fmla="*/ 11 w 208"/>
              <a:gd name="T45" fmla="*/ 156 h 156"/>
              <a:gd name="T46" fmla="*/ 6 w 208"/>
              <a:gd name="T47" fmla="*/ 155 h 156"/>
              <a:gd name="T48" fmla="*/ 3 w 208"/>
              <a:gd name="T49" fmla="*/ 153 h 156"/>
              <a:gd name="T50" fmla="*/ 1 w 208"/>
              <a:gd name="T51" fmla="*/ 150 h 156"/>
              <a:gd name="T52" fmla="*/ 0 w 208"/>
              <a:gd name="T53" fmla="*/ 146 h 156"/>
              <a:gd name="T54" fmla="*/ 0 w 208"/>
              <a:gd name="T55" fmla="*/ 5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08" h="156">
                <a:moveTo>
                  <a:pt x="0" y="42"/>
                </a:move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1" y="20"/>
                </a:cubicBezTo>
                <a:cubicBezTo>
                  <a:pt x="1" y="19"/>
                  <a:pt x="1" y="19"/>
                  <a:pt x="2" y="18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1"/>
                  <a:pt x="23" y="0"/>
                  <a:pt x="26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5" y="0"/>
                  <a:pt x="68" y="1"/>
                  <a:pt x="70" y="3"/>
                </a:cubicBezTo>
                <a:cubicBezTo>
                  <a:pt x="86" y="18"/>
                  <a:pt x="86" y="18"/>
                  <a:pt x="86" y="18"/>
                </a:cubicBezTo>
                <a:cubicBezTo>
                  <a:pt x="88" y="20"/>
                  <a:pt x="91" y="21"/>
                  <a:pt x="94" y="21"/>
                </a:cubicBezTo>
                <a:cubicBezTo>
                  <a:pt x="198" y="21"/>
                  <a:pt x="198" y="21"/>
                  <a:pt x="198" y="21"/>
                </a:cubicBezTo>
                <a:cubicBezTo>
                  <a:pt x="201" y="21"/>
                  <a:pt x="203" y="22"/>
                  <a:pt x="205" y="24"/>
                </a:cubicBezTo>
                <a:cubicBezTo>
                  <a:pt x="207" y="26"/>
                  <a:pt x="208" y="28"/>
                  <a:pt x="208" y="31"/>
                </a:cubicBezTo>
                <a:cubicBezTo>
                  <a:pt x="208" y="42"/>
                  <a:pt x="208" y="42"/>
                  <a:pt x="208" y="42"/>
                </a:cubicBezTo>
                <a:lnTo>
                  <a:pt x="0" y="42"/>
                </a:lnTo>
                <a:close/>
                <a:moveTo>
                  <a:pt x="0" y="52"/>
                </a:moveTo>
                <a:cubicBezTo>
                  <a:pt x="208" y="52"/>
                  <a:pt x="208" y="52"/>
                  <a:pt x="208" y="52"/>
                </a:cubicBezTo>
                <a:cubicBezTo>
                  <a:pt x="208" y="146"/>
                  <a:pt x="208" y="146"/>
                  <a:pt x="208" y="146"/>
                </a:cubicBezTo>
                <a:cubicBezTo>
                  <a:pt x="208" y="147"/>
                  <a:pt x="208" y="149"/>
                  <a:pt x="207" y="150"/>
                </a:cubicBezTo>
                <a:cubicBezTo>
                  <a:pt x="207" y="151"/>
                  <a:pt x="206" y="152"/>
                  <a:pt x="205" y="153"/>
                </a:cubicBezTo>
                <a:cubicBezTo>
                  <a:pt x="204" y="154"/>
                  <a:pt x="203" y="155"/>
                  <a:pt x="202" y="155"/>
                </a:cubicBezTo>
                <a:cubicBezTo>
                  <a:pt x="201" y="156"/>
                  <a:pt x="199" y="156"/>
                  <a:pt x="198" y="156"/>
                </a:cubicBezTo>
                <a:cubicBezTo>
                  <a:pt x="11" y="156"/>
                  <a:pt x="11" y="156"/>
                  <a:pt x="11" y="156"/>
                </a:cubicBezTo>
                <a:cubicBezTo>
                  <a:pt x="9" y="156"/>
                  <a:pt x="8" y="156"/>
                  <a:pt x="6" y="155"/>
                </a:cubicBezTo>
                <a:cubicBezTo>
                  <a:pt x="5" y="155"/>
                  <a:pt x="4" y="154"/>
                  <a:pt x="3" y="153"/>
                </a:cubicBezTo>
                <a:cubicBezTo>
                  <a:pt x="2" y="152"/>
                  <a:pt x="1" y="151"/>
                  <a:pt x="1" y="150"/>
                </a:cubicBezTo>
                <a:cubicBezTo>
                  <a:pt x="0" y="149"/>
                  <a:pt x="0" y="147"/>
                  <a:pt x="0" y="146"/>
                </a:cubicBezTo>
                <a:lnTo>
                  <a:pt x="0" y="5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3" name="Freeform 69"/>
          <p:cNvSpPr>
            <a:spLocks noEditPoints="1"/>
          </p:cNvSpPr>
          <p:nvPr userDrawn="1"/>
        </p:nvSpPr>
        <p:spPr bwMode="auto">
          <a:xfrm>
            <a:off x="10694294" y="3611680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36" tIns="45718" rIns="91436" bIns="45718" numCol="1" anchor="t" anchorCtr="0" compatLnSpc="1">
            <a:prstTxWarp prst="textNoShape">
              <a:avLst/>
            </a:prstTxWarp>
          </a:bodyPr>
          <a:lstStyle/>
          <a:p>
            <a:pPr defTabSz="914354">
              <a:defRPr/>
            </a:pPr>
            <a:endParaRPr lang="en-US" kern="0">
              <a:solidFill>
                <a:srgbClr val="58595B"/>
              </a:solidFill>
            </a:endParaRPr>
          </a:p>
        </p:txBody>
      </p:sp>
      <p:sp>
        <p:nvSpPr>
          <p:cNvPr id="34" name="TextBox 33"/>
          <p:cNvSpPr txBox="1"/>
          <p:nvPr userDrawn="1"/>
        </p:nvSpPr>
        <p:spPr>
          <a:xfrm>
            <a:off x="1189097" y="2124073"/>
            <a:ext cx="6826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1992</a:t>
            </a:r>
          </a:p>
        </p:txBody>
      </p:sp>
      <p:sp>
        <p:nvSpPr>
          <p:cNvPr id="35" name="TextBox 34"/>
          <p:cNvSpPr txBox="1"/>
          <p:nvPr userDrawn="1"/>
        </p:nvSpPr>
        <p:spPr>
          <a:xfrm>
            <a:off x="3019146" y="2124073"/>
            <a:ext cx="680183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2007</a:t>
            </a:r>
          </a:p>
        </p:txBody>
      </p:sp>
      <p:sp>
        <p:nvSpPr>
          <p:cNvPr id="36" name="TextBox 35"/>
          <p:cNvSpPr txBox="1"/>
          <p:nvPr userDrawn="1"/>
        </p:nvSpPr>
        <p:spPr>
          <a:xfrm>
            <a:off x="4845638" y="2124073"/>
            <a:ext cx="684799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2009</a:t>
            </a:r>
          </a:p>
        </p:txBody>
      </p:sp>
      <p:sp>
        <p:nvSpPr>
          <p:cNvPr id="37" name="TextBox 36"/>
          <p:cNvSpPr txBox="1"/>
          <p:nvPr userDrawn="1"/>
        </p:nvSpPr>
        <p:spPr>
          <a:xfrm>
            <a:off x="6358742" y="2136111"/>
            <a:ext cx="1316191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2014 - 2016</a:t>
            </a:r>
          </a:p>
        </p:txBody>
      </p:sp>
      <p:sp>
        <p:nvSpPr>
          <p:cNvPr id="38" name="TextBox 37"/>
          <p:cNvSpPr txBox="1"/>
          <p:nvPr userDrawn="1"/>
        </p:nvSpPr>
        <p:spPr>
          <a:xfrm>
            <a:off x="10089413" y="2136111"/>
            <a:ext cx="1284707" cy="384719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Present Day</a:t>
            </a:r>
          </a:p>
        </p:txBody>
      </p:sp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39" y="604591"/>
            <a:ext cx="458219" cy="458219"/>
          </a:xfrm>
          <a:prstGeom prst="rect">
            <a:avLst/>
          </a:prstGeom>
        </p:spPr>
      </p:pic>
      <p:sp>
        <p:nvSpPr>
          <p:cNvPr id="41" name="Arc 40"/>
          <p:cNvSpPr/>
          <p:nvPr userDrawn="1"/>
        </p:nvSpPr>
        <p:spPr>
          <a:xfrm>
            <a:off x="8053817" y="2875513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 userDrawn="1"/>
        </p:nvSpPr>
        <p:spPr>
          <a:xfrm>
            <a:off x="8534601" y="3312248"/>
            <a:ext cx="914400" cy="914400"/>
          </a:xfrm>
          <a:prstGeom prst="ellipse">
            <a:avLst/>
          </a:prstGeom>
          <a:noFill/>
          <a:ln w="19050" cap="rnd">
            <a:solidFill>
              <a:srgbClr val="7030A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rtlCol="0" anchor="ctr"/>
          <a:lstStyle/>
          <a:p>
            <a:pPr algn="ctr" defTabSz="914354">
              <a:defRPr/>
            </a:pPr>
            <a:endParaRPr lang="en-US" kern="0">
              <a:ln>
                <a:solidFill>
                  <a:srgbClr val="732C84"/>
                </a:solidFill>
              </a:ln>
              <a:solidFill>
                <a:srgbClr val="7030A0"/>
              </a:solidFill>
            </a:endParaRPr>
          </a:p>
        </p:txBody>
      </p:sp>
      <p:sp>
        <p:nvSpPr>
          <p:cNvPr id="43" name="Rectangle 42"/>
          <p:cNvSpPr/>
          <p:nvPr userDrawn="1"/>
        </p:nvSpPr>
        <p:spPr>
          <a:xfrm>
            <a:off x="8053819" y="4495800"/>
            <a:ext cx="1879748" cy="1292659"/>
          </a:xfrm>
          <a:prstGeom prst="rect">
            <a:avLst/>
          </a:prstGeom>
        </p:spPr>
        <p:txBody>
          <a:bodyPr wrap="square" lIns="91436" tIns="45718" rIns="91436" bIns="45718">
            <a:spAutoFit/>
          </a:bodyPr>
          <a:lstStyle/>
          <a:p>
            <a:pPr algn="ctr" defTabSz="914354">
              <a:lnSpc>
                <a:spcPct val="130000"/>
              </a:lnSpc>
              <a:defRPr/>
            </a:pPr>
            <a:r>
              <a:rPr lang="en-US" sz="1200" b="1" kern="0" dirty="0">
                <a:solidFill>
                  <a:srgbClr val="AAB2BD">
                    <a:lumMod val="75000"/>
                  </a:srgbClr>
                </a:solidFill>
                <a:ea typeface="Roboto" panose="02000000000000000000" pitchFamily="2" charset="0"/>
              </a:rPr>
              <a:t>Peach Acquisition</a:t>
            </a:r>
          </a:p>
          <a:p>
            <a:pPr algn="ctr" defTabSz="914354">
              <a:lnSpc>
                <a:spcPct val="130000"/>
              </a:lnSpc>
              <a:defRPr/>
            </a:pPr>
            <a:r>
              <a:rPr lang="en-GB" sz="1200" kern="0" dirty="0">
                <a:solidFill>
                  <a:srgbClr val="AAB2BD">
                    <a:lumMod val="75000"/>
                  </a:srgbClr>
                </a:solidFill>
                <a:ea typeface="Roboto Condensed Light" panose="02000000000000000000" pitchFamily="2" charset="0"/>
              </a:rPr>
              <a:t>Acquired the Peach Factory business owned and run by Peter &amp; Christine Martin</a:t>
            </a:r>
            <a:endParaRPr lang="en-US" sz="1200" kern="0" dirty="0">
              <a:solidFill>
                <a:srgbClr val="AAB2BD">
                  <a:lumMod val="75000"/>
                </a:srgb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44" name="TextBox 43"/>
          <p:cNvSpPr txBox="1"/>
          <p:nvPr userDrawn="1"/>
        </p:nvSpPr>
        <p:spPr>
          <a:xfrm>
            <a:off x="8537218" y="2146271"/>
            <a:ext cx="677806" cy="384717"/>
          </a:xfrm>
          <a:prstGeom prst="rect">
            <a:avLst/>
          </a:prstGeom>
          <a:noFill/>
        </p:spPr>
        <p:txBody>
          <a:bodyPr wrap="none" lIns="91436" tIns="45718" rIns="91436" bIns="45718" rtlCol="0">
            <a:spAutoFit/>
          </a:bodyPr>
          <a:lstStyle/>
          <a:p>
            <a:pPr algn="ctr" defTabSz="914354">
              <a:defRPr/>
            </a:pPr>
            <a:r>
              <a:rPr lang="en-US" kern="0" dirty="0">
                <a:solidFill>
                  <a:srgbClr val="AAB2BD">
                    <a:lumMod val="75000"/>
                  </a:srgb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2013</a:t>
            </a:r>
          </a:p>
        </p:txBody>
      </p:sp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V="1">
            <a:off x="8748085" y="3712172"/>
            <a:ext cx="444187" cy="44418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4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13417" y="3624953"/>
            <a:ext cx="309600" cy="309600"/>
          </a:xfrm>
          <a:prstGeom prst="rect">
            <a:avLst/>
          </a:prstGeom>
        </p:spPr>
      </p:pic>
      <p:sp>
        <p:nvSpPr>
          <p:cNvPr id="4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50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  <p:sp>
        <p:nvSpPr>
          <p:cNvPr id="39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13" y="436457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47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CGA History</a:t>
            </a:r>
          </a:p>
        </p:txBody>
      </p:sp>
    </p:spTree>
    <p:extLst>
      <p:ext uri="{BB962C8B-B14F-4D97-AF65-F5344CB8AC3E}">
        <p14:creationId xmlns:p14="http://schemas.microsoft.com/office/powerpoint/2010/main" val="40618225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e hole option w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/>
          <p:cNvGrpSpPr/>
          <p:nvPr userDrawn="1"/>
        </p:nvGrpSpPr>
        <p:grpSpPr>
          <a:xfrm>
            <a:off x="727861" y="2637257"/>
            <a:ext cx="296827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6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 userDrawn="1"/>
        </p:nvCxnSpPr>
        <p:spPr>
          <a:xfrm>
            <a:off x="8884819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9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27" y="4763289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95347" y="3392895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6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95321" y="3655889"/>
            <a:ext cx="2423339" cy="810395"/>
          </a:xfrm>
        </p:spPr>
        <p:txBody>
          <a:bodyPr>
            <a:normAutofit/>
          </a:bodyPr>
          <a:lstStyle>
            <a:lvl1pPr marL="0" indent="0" algn="l">
              <a:buNone/>
              <a:defRPr lang="en-GB" sz="15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8798789" y="2226101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8799760" y="2555010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8797793" y="3503044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8798765" y="3831955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3"/>
          <p:cNvSpPr>
            <a:spLocks noGrp="1"/>
          </p:cNvSpPr>
          <p:nvPr>
            <p:ph type="body" sz="quarter" idx="50"/>
          </p:nvPr>
        </p:nvSpPr>
        <p:spPr>
          <a:xfrm>
            <a:off x="8796797" y="4771306"/>
            <a:ext cx="2424335" cy="243345"/>
          </a:xfrm>
        </p:spPr>
        <p:txBody>
          <a:bodyPr>
            <a:noAutofit/>
          </a:bodyPr>
          <a:lstStyle>
            <a:lvl1pPr marL="0" indent="0" algn="l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51"/>
          </p:nvPr>
        </p:nvSpPr>
        <p:spPr>
          <a:xfrm>
            <a:off x="8797769" y="5100215"/>
            <a:ext cx="2423339" cy="628484"/>
          </a:xfrm>
        </p:spPr>
        <p:txBody>
          <a:bodyPr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4441370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 with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0" name="Oval 9"/>
          <p:cNvSpPr/>
          <p:nvPr userDrawn="1"/>
        </p:nvSpPr>
        <p:spPr>
          <a:xfrm>
            <a:off x="723900" y="1828800"/>
            <a:ext cx="1988288" cy="198828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3" name="Oval 12"/>
          <p:cNvSpPr/>
          <p:nvPr userDrawn="1"/>
        </p:nvSpPr>
        <p:spPr>
          <a:xfrm>
            <a:off x="2912879" y="3817088"/>
            <a:ext cx="1988288" cy="19882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4" name="Oval 13"/>
          <p:cNvSpPr/>
          <p:nvPr userDrawn="1"/>
        </p:nvSpPr>
        <p:spPr>
          <a:xfrm>
            <a:off x="5101856" y="2285999"/>
            <a:ext cx="1988288" cy="19882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7290835" y="3955312"/>
            <a:ext cx="1988288" cy="198828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9479812" y="1828800"/>
            <a:ext cx="1988288" cy="19882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cs typeface="+mn-cs"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2998381" y="1828799"/>
            <a:ext cx="860400" cy="8136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18" name="Oval 17"/>
          <p:cNvSpPr/>
          <p:nvPr userDrawn="1"/>
        </p:nvSpPr>
        <p:spPr>
          <a:xfrm>
            <a:off x="1578540" y="5199324"/>
            <a:ext cx="861881" cy="81237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0" name="Oval 19"/>
          <p:cNvSpPr/>
          <p:nvPr userDrawn="1"/>
        </p:nvSpPr>
        <p:spPr>
          <a:xfrm>
            <a:off x="5665800" y="4991776"/>
            <a:ext cx="860400" cy="8136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1" name="Oval 20"/>
          <p:cNvSpPr/>
          <p:nvPr userDrawn="1"/>
        </p:nvSpPr>
        <p:spPr>
          <a:xfrm>
            <a:off x="7290833" y="2285999"/>
            <a:ext cx="860400" cy="8136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sp>
        <p:nvSpPr>
          <p:cNvPr id="22" name="Oval 21"/>
          <p:cNvSpPr/>
          <p:nvPr userDrawn="1"/>
        </p:nvSpPr>
        <p:spPr>
          <a:xfrm>
            <a:off x="10723820" y="4577315"/>
            <a:ext cx="860400" cy="8136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6F9FA"/>
              </a:solidFill>
              <a:effectLst/>
              <a:uLnTx/>
              <a:uFillTx/>
              <a:ea typeface="Roboto Condensed Light" panose="02000000000000000000" pitchFamily="2" charset="0"/>
              <a:cs typeface="+mn-cs"/>
            </a:endParaRPr>
          </a:p>
        </p:txBody>
      </p:sp>
      <p:cxnSp>
        <p:nvCxnSpPr>
          <p:cNvPr id="23" name="Straight Connector 4"/>
          <p:cNvCxnSpPr>
            <a:stCxn id="10" idx="6"/>
            <a:endCxn id="17" idx="3"/>
          </p:cNvCxnSpPr>
          <p:nvPr userDrawn="1"/>
        </p:nvCxnSpPr>
        <p:spPr>
          <a:xfrm flipV="1">
            <a:off x="2712191" y="2523275"/>
            <a:ext cx="412196" cy="299695"/>
          </a:xfrm>
          <a:prstGeom prst="bentConnector2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9"/>
          <p:cNvCxnSpPr>
            <a:stCxn id="13" idx="2"/>
            <a:endCxn id="18" idx="7"/>
          </p:cNvCxnSpPr>
          <p:nvPr userDrawn="1"/>
        </p:nvCxnSpPr>
        <p:spPr>
          <a:xfrm rot="10800000" flipV="1">
            <a:off x="2314175" y="4811233"/>
            <a:ext cx="598704" cy="507059"/>
          </a:xfrm>
          <a:prstGeom prst="bentConnector2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4" idx="4"/>
            <a:endCxn id="20" idx="0"/>
          </p:cNvCxnSpPr>
          <p:nvPr userDrawn="1"/>
        </p:nvCxnSpPr>
        <p:spPr>
          <a:xfrm>
            <a:off x="6096000" y="4274314"/>
            <a:ext cx="0" cy="717489"/>
          </a:xfrm>
          <a:prstGeom prst="line">
            <a:avLst/>
          </a:prstGeom>
          <a:ln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6" idx="4"/>
            <a:endCxn id="22" idx="0"/>
          </p:cNvCxnSpPr>
          <p:nvPr userDrawn="1"/>
        </p:nvCxnSpPr>
        <p:spPr>
          <a:xfrm rot="16200000" flipH="1">
            <a:off x="10433877" y="3857169"/>
            <a:ext cx="760227" cy="680064"/>
          </a:xfrm>
          <a:prstGeom prst="bentConnector3">
            <a:avLst>
              <a:gd name="adj1" fmla="val 50000"/>
            </a:avLst>
          </a:prstGeom>
          <a:ln>
            <a:solidFill>
              <a:schemeClr val="accent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5" idx="0"/>
            <a:endCxn id="21" idx="4"/>
          </p:cNvCxnSpPr>
          <p:nvPr userDrawn="1"/>
        </p:nvCxnSpPr>
        <p:spPr>
          <a:xfrm rot="16200000" flipV="1">
            <a:off x="7575149" y="3245495"/>
            <a:ext cx="855715" cy="563945"/>
          </a:xfrm>
          <a:prstGeom prst="bentConnector3">
            <a:avLst/>
          </a:prstGeom>
          <a:ln>
            <a:solidFill>
              <a:schemeClr val="accent5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5"/>
          <p:cNvSpPr>
            <a:spLocks noGrp="1"/>
          </p:cNvSpPr>
          <p:nvPr>
            <p:ph type="body" sz="quarter" idx="17"/>
          </p:nvPr>
        </p:nvSpPr>
        <p:spPr>
          <a:xfrm>
            <a:off x="723900" y="1828799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5"/>
          <p:cNvSpPr>
            <a:spLocks noGrp="1"/>
          </p:cNvSpPr>
          <p:nvPr>
            <p:ph type="body" sz="quarter" idx="18"/>
          </p:nvPr>
        </p:nvSpPr>
        <p:spPr>
          <a:xfrm>
            <a:off x="2906268" y="3800855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19"/>
          </p:nvPr>
        </p:nvSpPr>
        <p:spPr>
          <a:xfrm>
            <a:off x="5100768" y="2287087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5"/>
          <p:cNvSpPr>
            <a:spLocks noGrp="1"/>
          </p:cNvSpPr>
          <p:nvPr>
            <p:ph type="body" sz="quarter" idx="20"/>
          </p:nvPr>
        </p:nvSpPr>
        <p:spPr>
          <a:xfrm>
            <a:off x="7282048" y="397189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21"/>
          </p:nvPr>
        </p:nvSpPr>
        <p:spPr>
          <a:xfrm>
            <a:off x="9486316" y="1836741"/>
            <a:ext cx="1987200" cy="19872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4" name="Text Placeholder 5"/>
          <p:cNvSpPr>
            <a:spLocks noGrp="1"/>
          </p:cNvSpPr>
          <p:nvPr>
            <p:ph type="body" sz="quarter" idx="22"/>
          </p:nvPr>
        </p:nvSpPr>
        <p:spPr>
          <a:xfrm>
            <a:off x="2999469" y="182228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5" name="Text Placeholder 5"/>
          <p:cNvSpPr>
            <a:spLocks noGrp="1"/>
          </p:cNvSpPr>
          <p:nvPr>
            <p:ph type="body" sz="quarter" idx="23"/>
          </p:nvPr>
        </p:nvSpPr>
        <p:spPr>
          <a:xfrm>
            <a:off x="1588372" y="5199321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6" name="Text Placeholder 5"/>
          <p:cNvSpPr>
            <a:spLocks noGrp="1"/>
          </p:cNvSpPr>
          <p:nvPr>
            <p:ph type="body" sz="quarter" idx="24"/>
          </p:nvPr>
        </p:nvSpPr>
        <p:spPr>
          <a:xfrm>
            <a:off x="5657325" y="4992207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7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284957" y="228558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8" name="Text Placeholder 5"/>
          <p:cNvSpPr>
            <a:spLocks noGrp="1"/>
          </p:cNvSpPr>
          <p:nvPr>
            <p:ph type="body" sz="quarter" idx="26"/>
          </p:nvPr>
        </p:nvSpPr>
        <p:spPr>
          <a:xfrm>
            <a:off x="10723820" y="4570463"/>
            <a:ext cx="860400" cy="813600"/>
          </a:xfrm>
          <a:prstGeom prst="ellipse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691460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ingl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723900" y="1828800"/>
            <a:ext cx="4078224" cy="4078224"/>
          </a:xfrm>
          <a:prstGeom prst="ellipse">
            <a:avLst/>
          </a:prstGeom>
          <a:solidFill>
            <a:schemeClr val="tx2">
              <a:lumMod val="50000"/>
            </a:schemeClr>
          </a:solidFill>
        </p:spPr>
        <p:txBody>
          <a:bodyPr/>
          <a:lstStyle>
            <a:lvl1pPr marL="0" indent="0">
              <a:buNone/>
              <a:defRPr sz="11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7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299204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steps w text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9" name="Freeform 9"/>
          <p:cNvSpPr>
            <a:spLocks/>
          </p:cNvSpPr>
          <p:nvPr userDrawn="1"/>
        </p:nvSpPr>
        <p:spPr bwMode="auto">
          <a:xfrm>
            <a:off x="7342698" y="3273859"/>
            <a:ext cx="1818169" cy="2647508"/>
          </a:xfrm>
          <a:custGeom>
            <a:avLst/>
            <a:gdLst>
              <a:gd name="T0" fmla="*/ 84 w 125"/>
              <a:gd name="T1" fmla="*/ 42 h 182"/>
              <a:gd name="T2" fmla="*/ 42 w 125"/>
              <a:gd name="T3" fmla="*/ 0 h 182"/>
              <a:gd name="T4" fmla="*/ 0 w 125"/>
              <a:gd name="T5" fmla="*/ 42 h 182"/>
              <a:gd name="T6" fmla="*/ 116 w 125"/>
              <a:gd name="T7" fmla="*/ 182 h 182"/>
              <a:gd name="T8" fmla="*/ 95 w 125"/>
              <a:gd name="T9" fmla="*/ 142 h 182"/>
              <a:gd name="T10" fmla="*/ 125 w 125"/>
              <a:gd name="T11" fmla="*/ 97 h 182"/>
              <a:gd name="T12" fmla="*/ 84 w 125"/>
              <a:gd name="T13" fmla="*/ 4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111"/>
                  <a:pt x="50" y="169"/>
                  <a:pt x="116" y="182"/>
                </a:cubicBezTo>
                <a:cubicBezTo>
                  <a:pt x="103" y="173"/>
                  <a:pt x="95" y="158"/>
                  <a:pt x="95" y="142"/>
                </a:cubicBezTo>
                <a:cubicBezTo>
                  <a:pt x="95" y="122"/>
                  <a:pt x="107" y="104"/>
                  <a:pt x="125" y="97"/>
                </a:cubicBezTo>
                <a:cubicBezTo>
                  <a:pt x="102" y="90"/>
                  <a:pt x="84" y="68"/>
                  <a:pt x="84" y="4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0" name="Freeform 10"/>
          <p:cNvSpPr>
            <a:spLocks/>
          </p:cNvSpPr>
          <p:nvPr userDrawn="1"/>
        </p:nvSpPr>
        <p:spPr bwMode="auto">
          <a:xfrm>
            <a:off x="7385205" y="1827859"/>
            <a:ext cx="2626243" cy="1807535"/>
          </a:xfrm>
          <a:custGeom>
            <a:avLst/>
            <a:gdLst>
              <a:gd name="T0" fmla="*/ 139 w 181"/>
              <a:gd name="T1" fmla="*/ 84 h 125"/>
              <a:gd name="T2" fmla="*/ 181 w 181"/>
              <a:gd name="T3" fmla="*/ 42 h 125"/>
              <a:gd name="T4" fmla="*/ 139 w 181"/>
              <a:gd name="T5" fmla="*/ 0 h 125"/>
              <a:gd name="T6" fmla="*/ 0 w 181"/>
              <a:gd name="T7" fmla="*/ 115 h 125"/>
              <a:gd name="T8" fmla="*/ 39 w 181"/>
              <a:gd name="T9" fmla="*/ 94 h 125"/>
              <a:gd name="T10" fmla="*/ 84 w 181"/>
              <a:gd name="T11" fmla="*/ 125 h 125"/>
              <a:gd name="T12" fmla="*/ 139 w 181"/>
              <a:gd name="T13" fmla="*/ 8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1" h="125">
                <a:moveTo>
                  <a:pt x="139" y="84"/>
                </a:moveTo>
                <a:cubicBezTo>
                  <a:pt x="162" y="84"/>
                  <a:pt x="181" y="65"/>
                  <a:pt x="181" y="42"/>
                </a:cubicBezTo>
                <a:cubicBezTo>
                  <a:pt x="181" y="19"/>
                  <a:pt x="162" y="0"/>
                  <a:pt x="139" y="0"/>
                </a:cubicBezTo>
                <a:cubicBezTo>
                  <a:pt x="70" y="0"/>
                  <a:pt x="12" y="50"/>
                  <a:pt x="0" y="115"/>
                </a:cubicBezTo>
                <a:cubicBezTo>
                  <a:pt x="8" y="103"/>
                  <a:pt x="23" y="94"/>
                  <a:pt x="39" y="94"/>
                </a:cubicBezTo>
                <a:cubicBezTo>
                  <a:pt x="60" y="94"/>
                  <a:pt x="77" y="107"/>
                  <a:pt x="84" y="125"/>
                </a:cubicBezTo>
                <a:cubicBezTo>
                  <a:pt x="91" y="101"/>
                  <a:pt x="113" y="84"/>
                  <a:pt x="139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1" name="Freeform 11"/>
          <p:cNvSpPr>
            <a:spLocks/>
          </p:cNvSpPr>
          <p:nvPr userDrawn="1"/>
        </p:nvSpPr>
        <p:spPr bwMode="auto">
          <a:xfrm>
            <a:off x="9649958" y="1849099"/>
            <a:ext cx="1818169" cy="2647508"/>
          </a:xfrm>
          <a:custGeom>
            <a:avLst/>
            <a:gdLst>
              <a:gd name="T0" fmla="*/ 41 w 125"/>
              <a:gd name="T1" fmla="*/ 140 h 182"/>
              <a:gd name="T2" fmla="*/ 83 w 125"/>
              <a:gd name="T3" fmla="*/ 182 h 182"/>
              <a:gd name="T4" fmla="*/ 125 w 125"/>
              <a:gd name="T5" fmla="*/ 140 h 182"/>
              <a:gd name="T6" fmla="*/ 10 w 125"/>
              <a:gd name="T7" fmla="*/ 0 h 182"/>
              <a:gd name="T8" fmla="*/ 31 w 125"/>
              <a:gd name="T9" fmla="*/ 40 h 182"/>
              <a:gd name="T10" fmla="*/ 0 w 125"/>
              <a:gd name="T11" fmla="*/ 84 h 182"/>
              <a:gd name="T12" fmla="*/ 41 w 125"/>
              <a:gd name="T13" fmla="*/ 14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182">
                <a:moveTo>
                  <a:pt x="41" y="140"/>
                </a:moveTo>
                <a:cubicBezTo>
                  <a:pt x="41" y="163"/>
                  <a:pt x="60" y="182"/>
                  <a:pt x="83" y="182"/>
                </a:cubicBezTo>
                <a:cubicBezTo>
                  <a:pt x="106" y="182"/>
                  <a:pt x="125" y="163"/>
                  <a:pt x="125" y="140"/>
                </a:cubicBezTo>
                <a:cubicBezTo>
                  <a:pt x="125" y="71"/>
                  <a:pt x="75" y="13"/>
                  <a:pt x="10" y="0"/>
                </a:cubicBezTo>
                <a:cubicBezTo>
                  <a:pt x="22" y="9"/>
                  <a:pt x="31" y="23"/>
                  <a:pt x="31" y="40"/>
                </a:cubicBezTo>
                <a:cubicBezTo>
                  <a:pt x="31" y="60"/>
                  <a:pt x="18" y="78"/>
                  <a:pt x="0" y="84"/>
                </a:cubicBezTo>
                <a:cubicBezTo>
                  <a:pt x="24" y="92"/>
                  <a:pt x="41" y="114"/>
                  <a:pt x="41" y="14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2" name="Freeform 13"/>
          <p:cNvSpPr>
            <a:spLocks/>
          </p:cNvSpPr>
          <p:nvPr userDrawn="1"/>
        </p:nvSpPr>
        <p:spPr bwMode="auto">
          <a:xfrm>
            <a:off x="8799352" y="4135104"/>
            <a:ext cx="2636873" cy="1807535"/>
          </a:xfrm>
          <a:custGeom>
            <a:avLst/>
            <a:gdLst>
              <a:gd name="T0" fmla="*/ 42 w 182"/>
              <a:gd name="T1" fmla="*/ 41 h 125"/>
              <a:gd name="T2" fmla="*/ 0 w 182"/>
              <a:gd name="T3" fmla="*/ 83 h 125"/>
              <a:gd name="T4" fmla="*/ 42 w 182"/>
              <a:gd name="T5" fmla="*/ 125 h 125"/>
              <a:gd name="T6" fmla="*/ 182 w 182"/>
              <a:gd name="T7" fmla="*/ 9 h 125"/>
              <a:gd name="T8" fmla="*/ 142 w 182"/>
              <a:gd name="T9" fmla="*/ 31 h 125"/>
              <a:gd name="T10" fmla="*/ 98 w 182"/>
              <a:gd name="T11" fmla="*/ 0 h 125"/>
              <a:gd name="T12" fmla="*/ 42 w 182"/>
              <a:gd name="T13" fmla="*/ 4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2" h="125">
                <a:moveTo>
                  <a:pt x="42" y="41"/>
                </a:moveTo>
                <a:cubicBezTo>
                  <a:pt x="19" y="41"/>
                  <a:pt x="0" y="60"/>
                  <a:pt x="0" y="83"/>
                </a:cubicBezTo>
                <a:cubicBezTo>
                  <a:pt x="0" y="106"/>
                  <a:pt x="19" y="125"/>
                  <a:pt x="42" y="125"/>
                </a:cubicBezTo>
                <a:cubicBezTo>
                  <a:pt x="112" y="125"/>
                  <a:pt x="169" y="75"/>
                  <a:pt x="182" y="9"/>
                </a:cubicBezTo>
                <a:cubicBezTo>
                  <a:pt x="173" y="22"/>
                  <a:pt x="159" y="31"/>
                  <a:pt x="142" y="31"/>
                </a:cubicBezTo>
                <a:cubicBezTo>
                  <a:pt x="122" y="31"/>
                  <a:pt x="104" y="18"/>
                  <a:pt x="98" y="0"/>
                </a:cubicBezTo>
                <a:cubicBezTo>
                  <a:pt x="90" y="23"/>
                  <a:pt x="68" y="41"/>
                  <a:pt x="42" y="4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121866" tIns="60933" rIns="121866" bIns="60933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58595B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43" name="Oval 42"/>
          <p:cNvSpPr/>
          <p:nvPr userDrawn="1"/>
        </p:nvSpPr>
        <p:spPr>
          <a:xfrm>
            <a:off x="9086409" y="2093645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1" i="0" u="none" strike="noStrike" kern="1200" cap="none" spc="0" normalizeH="0" baseline="0" noProof="0" dirty="0">
                <a:ln>
                  <a:noFill/>
                </a:ln>
                <a:solidFill>
                  <a:srgbClr val="FF8300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01</a:t>
            </a:r>
          </a:p>
        </p:txBody>
      </p:sp>
      <p:sp>
        <p:nvSpPr>
          <p:cNvPr id="44" name="Oval 43"/>
          <p:cNvSpPr/>
          <p:nvPr userDrawn="1"/>
        </p:nvSpPr>
        <p:spPr>
          <a:xfrm>
            <a:off x="9086409" y="5017601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1" i="0" u="none" strike="noStrike" kern="1200" cap="none" spc="0" normalizeH="0" baseline="0" noProof="0" dirty="0">
                <a:ln>
                  <a:noFill/>
                </a:ln>
                <a:solidFill>
                  <a:srgbClr val="EA1D53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04</a:t>
            </a:r>
          </a:p>
        </p:txBody>
      </p:sp>
      <p:sp>
        <p:nvSpPr>
          <p:cNvPr id="45" name="Oval 44"/>
          <p:cNvSpPr/>
          <p:nvPr userDrawn="1"/>
        </p:nvSpPr>
        <p:spPr>
          <a:xfrm>
            <a:off x="7630637" y="3554653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1" i="0" u="none" strike="noStrike" kern="1200" cap="none" spc="0" normalizeH="0" baseline="0" noProof="0" dirty="0">
                <a:ln>
                  <a:noFill/>
                </a:ln>
                <a:solidFill>
                  <a:srgbClr val="F3B21D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02</a:t>
            </a:r>
          </a:p>
        </p:txBody>
      </p:sp>
      <p:sp>
        <p:nvSpPr>
          <p:cNvPr id="46" name="Oval 45"/>
          <p:cNvSpPr/>
          <p:nvPr userDrawn="1"/>
        </p:nvSpPr>
        <p:spPr>
          <a:xfrm>
            <a:off x="10542177" y="3554653"/>
            <a:ext cx="637955" cy="637955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75000"/>
                  </a:srgbClr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rPr>
              <a:t>03</a:t>
            </a:r>
          </a:p>
        </p:txBody>
      </p:sp>
      <p:sp>
        <p:nvSpPr>
          <p:cNvPr id="51" name="Text Placeholder 5"/>
          <p:cNvSpPr>
            <a:spLocks noGrp="1"/>
          </p:cNvSpPr>
          <p:nvPr>
            <p:ph type="body" sz="quarter" idx="25"/>
          </p:nvPr>
        </p:nvSpPr>
        <p:spPr>
          <a:xfrm>
            <a:off x="7946162" y="2317628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2" name="Text Placeholder 5"/>
          <p:cNvSpPr>
            <a:spLocks noGrp="1"/>
          </p:cNvSpPr>
          <p:nvPr>
            <p:ph type="body" sz="quarter" idx="26"/>
          </p:nvPr>
        </p:nvSpPr>
        <p:spPr>
          <a:xfrm rot="16200000">
            <a:off x="9958578" y="2560052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3" name="Text Placeholder 5"/>
          <p:cNvSpPr>
            <a:spLocks noGrp="1"/>
          </p:cNvSpPr>
          <p:nvPr>
            <p:ph type="body" sz="quarter" idx="27"/>
          </p:nvPr>
        </p:nvSpPr>
        <p:spPr>
          <a:xfrm rot="5400000">
            <a:off x="7542350" y="4367440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4" name="Text Placeholder 5"/>
          <p:cNvSpPr>
            <a:spLocks noGrp="1"/>
          </p:cNvSpPr>
          <p:nvPr>
            <p:ph type="body" sz="quarter" idx="28"/>
          </p:nvPr>
        </p:nvSpPr>
        <p:spPr>
          <a:xfrm>
            <a:off x="9741766" y="4649252"/>
            <a:ext cx="1140273" cy="821853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1pPr>
            <a:lvl2pPr marL="456963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2pPr>
            <a:lvl3pPr marL="913946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3pPr>
            <a:lvl4pPr marL="1370920" indent="0">
              <a:buNone/>
              <a:defRPr kumimoji="0" lang="en-US" sz="1100" b="1" i="0" u="none" strike="noStrike" kern="1200" cap="none" spc="0" normalizeH="0" baseline="0" dirty="0" smtClean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4pPr>
            <a:lvl5pPr marL="1827893" indent="0">
              <a:buNone/>
              <a:defRPr kumimoji="0" lang="en-GB" sz="1100" b="1" i="0" u="none" strike="noStrike" kern="1200" cap="none" spc="0" normalizeH="0" baseline="0" dirty="0">
                <a:ln>
                  <a:noFill/>
                </a:ln>
                <a:solidFill>
                  <a:srgbClr val="F6F9FA"/>
                </a:solidFill>
                <a:effectLst/>
                <a:uLnTx/>
                <a:uFillTx/>
                <a:latin typeface="+mn-lt"/>
                <a:ea typeface="Roboto Condensed Light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29"/>
          </p:nvPr>
        </p:nvSpPr>
        <p:spPr>
          <a:xfrm>
            <a:off x="784224" y="1673225"/>
            <a:ext cx="6192839" cy="1600635"/>
          </a:xfrm>
        </p:spPr>
        <p:txBody>
          <a:bodyPr/>
          <a:lstStyle>
            <a:lvl1pPr marL="0" indent="0">
              <a:buNone/>
              <a:defRPr/>
            </a:lvl1pPr>
            <a:lvl2pPr marL="456963" indent="0">
              <a:buNone/>
              <a:defRPr/>
            </a:lvl2pPr>
            <a:lvl3pPr marL="913946" indent="0">
              <a:buNone/>
              <a:defRPr/>
            </a:lvl3pPr>
            <a:lvl4pPr marL="1370920" indent="0">
              <a:buNone/>
              <a:defRPr/>
            </a:lvl4pPr>
            <a:lvl5pPr marL="1827893" indent="0"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6" name="TextBox 55"/>
          <p:cNvSpPr txBox="1"/>
          <p:nvPr userDrawn="1"/>
        </p:nvSpPr>
        <p:spPr>
          <a:xfrm>
            <a:off x="1663583" y="3312201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01</a:t>
            </a:r>
          </a:p>
        </p:txBody>
      </p:sp>
      <p:sp>
        <p:nvSpPr>
          <p:cNvPr id="58" name="TextBox 57"/>
          <p:cNvSpPr txBox="1"/>
          <p:nvPr userDrawn="1"/>
        </p:nvSpPr>
        <p:spPr>
          <a:xfrm>
            <a:off x="1663583" y="5417449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04</a:t>
            </a:r>
          </a:p>
        </p:txBody>
      </p:sp>
      <p:sp>
        <p:nvSpPr>
          <p:cNvPr id="60" name="TextBox 59"/>
          <p:cNvSpPr txBox="1"/>
          <p:nvPr userDrawn="1"/>
        </p:nvSpPr>
        <p:spPr>
          <a:xfrm>
            <a:off x="1663583" y="4715701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03</a:t>
            </a:r>
          </a:p>
        </p:txBody>
      </p:sp>
      <p:sp>
        <p:nvSpPr>
          <p:cNvPr id="62" name="TextBox 61"/>
          <p:cNvSpPr txBox="1"/>
          <p:nvPr userDrawn="1"/>
        </p:nvSpPr>
        <p:spPr>
          <a:xfrm>
            <a:off x="1663583" y="4013949"/>
            <a:ext cx="713657" cy="646331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algn="l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AAB2BD">
                    <a:lumMod val="60000"/>
                    <a:lumOff val="40000"/>
                  </a:srgbClr>
                </a:solidFill>
                <a:effectLst/>
                <a:uLnTx/>
                <a:uFillTx/>
                <a:latin typeface="+mn-lt"/>
                <a:ea typeface="Roboto" panose="02000000000000000000" pitchFamily="2" charset="0"/>
                <a:cs typeface="+mn-cs"/>
              </a:rPr>
              <a:t>02</a:t>
            </a:r>
          </a:p>
        </p:txBody>
      </p:sp>
      <p:sp>
        <p:nvSpPr>
          <p:cNvPr id="63" name="Isosceles Triangle 62"/>
          <p:cNvSpPr/>
          <p:nvPr userDrawn="1"/>
        </p:nvSpPr>
        <p:spPr>
          <a:xfrm rot="5400000">
            <a:off x="1393935" y="3577179"/>
            <a:ext cx="134991" cy="116372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4" name="Isosceles Triangle 63"/>
          <p:cNvSpPr/>
          <p:nvPr userDrawn="1"/>
        </p:nvSpPr>
        <p:spPr>
          <a:xfrm rot="5400000">
            <a:off x="1393934" y="4278931"/>
            <a:ext cx="134991" cy="116372"/>
          </a:xfrm>
          <a:prstGeom prst="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5" name="Isosceles Triangle 64"/>
          <p:cNvSpPr/>
          <p:nvPr userDrawn="1"/>
        </p:nvSpPr>
        <p:spPr>
          <a:xfrm rot="5400000">
            <a:off x="1393934" y="4980679"/>
            <a:ext cx="134991" cy="116372"/>
          </a:xfrm>
          <a:prstGeom prst="triangle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6" name="Isosceles Triangle 65"/>
          <p:cNvSpPr/>
          <p:nvPr userDrawn="1"/>
        </p:nvSpPr>
        <p:spPr>
          <a:xfrm rot="5400000">
            <a:off x="1393934" y="5682427"/>
            <a:ext cx="134991" cy="116372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7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2374965" y="5500002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9" name="Text Placeholder 5"/>
          <p:cNvSpPr>
            <a:spLocks noGrp="1"/>
          </p:cNvSpPr>
          <p:nvPr>
            <p:ph type="body" sz="quarter" idx="46"/>
          </p:nvPr>
        </p:nvSpPr>
        <p:spPr>
          <a:xfrm>
            <a:off x="2357308" y="4105964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0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2366613" y="4819610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1" name="Text Placeholder 5"/>
          <p:cNvSpPr>
            <a:spLocks noGrp="1"/>
          </p:cNvSpPr>
          <p:nvPr>
            <p:ph type="body" sz="quarter" idx="48"/>
          </p:nvPr>
        </p:nvSpPr>
        <p:spPr>
          <a:xfrm>
            <a:off x="2374965" y="3432913"/>
            <a:ext cx="4615899" cy="493657"/>
          </a:xfrm>
        </p:spPr>
        <p:txBody>
          <a:bodyPr anchor="ctr">
            <a:normAutofit/>
          </a:bodyPr>
          <a:lstStyle>
            <a:lvl1pPr marL="0" indent="0" algn="l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4744080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nn Diagram o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8" name="Diagram 7"/>
          <p:cNvGraphicFramePr/>
          <p:nvPr userDrawn="1">
            <p:extLst>
              <p:ext uri="{D42A27DB-BD31-4B8C-83A1-F6EECF244321}">
                <p14:modId xmlns:p14="http://schemas.microsoft.com/office/powerpoint/2010/main" val="4113216233"/>
              </p:ext>
            </p:extLst>
          </p:nvPr>
        </p:nvGraphicFramePr>
        <p:xfrm>
          <a:off x="3577402" y="1534439"/>
          <a:ext cx="4924919" cy="4690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13" name="Freeform 69"/>
          <p:cNvSpPr>
            <a:spLocks noEditPoints="1"/>
          </p:cNvSpPr>
          <p:nvPr userDrawn="1"/>
        </p:nvSpPr>
        <p:spPr bwMode="auto">
          <a:xfrm>
            <a:off x="8542138" y="4450956"/>
            <a:ext cx="306313" cy="306313"/>
          </a:xfrm>
          <a:custGeom>
            <a:avLst/>
            <a:gdLst>
              <a:gd name="T0" fmla="*/ 0 w 208"/>
              <a:gd name="T1" fmla="*/ 208 h 208"/>
              <a:gd name="T2" fmla="*/ 29 w 208"/>
              <a:gd name="T3" fmla="*/ 120 h 208"/>
              <a:gd name="T4" fmla="*/ 111 w 208"/>
              <a:gd name="T5" fmla="*/ 38 h 208"/>
              <a:gd name="T6" fmla="*/ 118 w 208"/>
              <a:gd name="T7" fmla="*/ 46 h 208"/>
              <a:gd name="T8" fmla="*/ 38 w 208"/>
              <a:gd name="T9" fmla="*/ 126 h 208"/>
              <a:gd name="T10" fmla="*/ 34 w 208"/>
              <a:gd name="T11" fmla="*/ 121 h 208"/>
              <a:gd name="T12" fmla="*/ 34 w 208"/>
              <a:gd name="T13" fmla="*/ 121 h 208"/>
              <a:gd name="T14" fmla="*/ 30 w 208"/>
              <a:gd name="T15" fmla="*/ 133 h 208"/>
              <a:gd name="T16" fmla="*/ 25 w 208"/>
              <a:gd name="T17" fmla="*/ 146 h 208"/>
              <a:gd name="T18" fmla="*/ 21 w 208"/>
              <a:gd name="T19" fmla="*/ 158 h 208"/>
              <a:gd name="T20" fmla="*/ 19 w 208"/>
              <a:gd name="T21" fmla="*/ 166 h 208"/>
              <a:gd name="T22" fmla="*/ 16 w 208"/>
              <a:gd name="T23" fmla="*/ 173 h 208"/>
              <a:gd name="T24" fmla="*/ 28 w 208"/>
              <a:gd name="T25" fmla="*/ 180 h 208"/>
              <a:gd name="T26" fmla="*/ 35 w 208"/>
              <a:gd name="T27" fmla="*/ 192 h 208"/>
              <a:gd name="T28" fmla="*/ 87 w 208"/>
              <a:gd name="T29" fmla="*/ 174 h 208"/>
              <a:gd name="T30" fmla="*/ 87 w 208"/>
              <a:gd name="T31" fmla="*/ 174 h 208"/>
              <a:gd name="T32" fmla="*/ 82 w 208"/>
              <a:gd name="T33" fmla="*/ 170 h 208"/>
              <a:gd name="T34" fmla="*/ 162 w 208"/>
              <a:gd name="T35" fmla="*/ 90 h 208"/>
              <a:gd name="T36" fmla="*/ 170 w 208"/>
              <a:gd name="T37" fmla="*/ 97 h 208"/>
              <a:gd name="T38" fmla="*/ 88 w 208"/>
              <a:gd name="T39" fmla="*/ 179 h 208"/>
              <a:gd name="T40" fmla="*/ 0 w 208"/>
              <a:gd name="T41" fmla="*/ 208 h 208"/>
              <a:gd name="T42" fmla="*/ 48 w 208"/>
              <a:gd name="T43" fmla="*/ 135 h 208"/>
              <a:gd name="T44" fmla="*/ 128 w 208"/>
              <a:gd name="T45" fmla="*/ 55 h 208"/>
              <a:gd name="T46" fmla="*/ 136 w 208"/>
              <a:gd name="T47" fmla="*/ 63 h 208"/>
              <a:gd name="T48" fmla="*/ 55 w 208"/>
              <a:gd name="T49" fmla="*/ 143 h 208"/>
              <a:gd name="T50" fmla="*/ 48 w 208"/>
              <a:gd name="T51" fmla="*/ 135 h 208"/>
              <a:gd name="T52" fmla="*/ 65 w 208"/>
              <a:gd name="T53" fmla="*/ 153 h 208"/>
              <a:gd name="T54" fmla="*/ 145 w 208"/>
              <a:gd name="T55" fmla="*/ 72 h 208"/>
              <a:gd name="T56" fmla="*/ 153 w 208"/>
              <a:gd name="T57" fmla="*/ 80 h 208"/>
              <a:gd name="T58" fmla="*/ 73 w 208"/>
              <a:gd name="T59" fmla="*/ 160 h 208"/>
              <a:gd name="T60" fmla="*/ 65 w 208"/>
              <a:gd name="T61" fmla="*/ 153 h 208"/>
              <a:gd name="T62" fmla="*/ 118 w 208"/>
              <a:gd name="T63" fmla="*/ 31 h 208"/>
              <a:gd name="T64" fmla="*/ 126 w 208"/>
              <a:gd name="T65" fmla="*/ 24 h 208"/>
              <a:gd name="T66" fmla="*/ 185 w 208"/>
              <a:gd name="T67" fmla="*/ 82 h 208"/>
              <a:gd name="T68" fmla="*/ 177 w 208"/>
              <a:gd name="T69" fmla="*/ 90 h 208"/>
              <a:gd name="T70" fmla="*/ 118 w 208"/>
              <a:gd name="T71" fmla="*/ 31 h 208"/>
              <a:gd name="T72" fmla="*/ 133 w 208"/>
              <a:gd name="T73" fmla="*/ 16 h 208"/>
              <a:gd name="T74" fmla="*/ 140 w 208"/>
              <a:gd name="T75" fmla="*/ 9 h 208"/>
              <a:gd name="T76" fmla="*/ 151 w 208"/>
              <a:gd name="T77" fmla="*/ 2 h 208"/>
              <a:gd name="T78" fmla="*/ 162 w 208"/>
              <a:gd name="T79" fmla="*/ 0 h 208"/>
              <a:gd name="T80" fmla="*/ 185 w 208"/>
              <a:gd name="T81" fmla="*/ 9 h 208"/>
              <a:gd name="T82" fmla="*/ 199 w 208"/>
              <a:gd name="T83" fmla="*/ 24 h 208"/>
              <a:gd name="T84" fmla="*/ 208 w 208"/>
              <a:gd name="T85" fmla="*/ 46 h 208"/>
              <a:gd name="T86" fmla="*/ 206 w 208"/>
              <a:gd name="T87" fmla="*/ 57 h 208"/>
              <a:gd name="T88" fmla="*/ 199 w 208"/>
              <a:gd name="T89" fmla="*/ 68 h 208"/>
              <a:gd name="T90" fmla="*/ 192 w 208"/>
              <a:gd name="T91" fmla="*/ 75 h 208"/>
              <a:gd name="T92" fmla="*/ 133 w 208"/>
              <a:gd name="T93" fmla="*/ 16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8" h="208">
                <a:moveTo>
                  <a:pt x="0" y="208"/>
                </a:moveTo>
                <a:cubicBezTo>
                  <a:pt x="29" y="120"/>
                  <a:pt x="29" y="120"/>
                  <a:pt x="29" y="120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38" y="126"/>
                  <a:pt x="38" y="126"/>
                  <a:pt x="38" y="126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4" y="121"/>
                  <a:pt x="34" y="121"/>
                  <a:pt x="34" y="121"/>
                </a:cubicBezTo>
                <a:cubicBezTo>
                  <a:pt x="32" y="125"/>
                  <a:pt x="31" y="129"/>
                  <a:pt x="30" y="133"/>
                </a:cubicBezTo>
                <a:cubicBezTo>
                  <a:pt x="28" y="137"/>
                  <a:pt x="27" y="142"/>
                  <a:pt x="25" y="146"/>
                </a:cubicBezTo>
                <a:cubicBezTo>
                  <a:pt x="24" y="150"/>
                  <a:pt x="22" y="154"/>
                  <a:pt x="21" y="158"/>
                </a:cubicBezTo>
                <a:cubicBezTo>
                  <a:pt x="20" y="161"/>
                  <a:pt x="19" y="164"/>
                  <a:pt x="19" y="166"/>
                </a:cubicBezTo>
                <a:cubicBezTo>
                  <a:pt x="16" y="173"/>
                  <a:pt x="16" y="173"/>
                  <a:pt x="16" y="173"/>
                </a:cubicBezTo>
                <a:cubicBezTo>
                  <a:pt x="19" y="173"/>
                  <a:pt x="23" y="175"/>
                  <a:pt x="28" y="180"/>
                </a:cubicBezTo>
                <a:cubicBezTo>
                  <a:pt x="32" y="185"/>
                  <a:pt x="35" y="188"/>
                  <a:pt x="35" y="192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7" y="174"/>
                  <a:pt x="87" y="174"/>
                  <a:pt x="87" y="174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162" y="90"/>
                  <a:pt x="162" y="90"/>
                  <a:pt x="162" y="90"/>
                </a:cubicBezTo>
                <a:cubicBezTo>
                  <a:pt x="170" y="97"/>
                  <a:pt x="170" y="97"/>
                  <a:pt x="170" y="97"/>
                </a:cubicBezTo>
                <a:cubicBezTo>
                  <a:pt x="88" y="179"/>
                  <a:pt x="88" y="179"/>
                  <a:pt x="88" y="179"/>
                </a:cubicBezTo>
                <a:lnTo>
                  <a:pt x="0" y="208"/>
                </a:lnTo>
                <a:close/>
                <a:moveTo>
                  <a:pt x="48" y="135"/>
                </a:moveTo>
                <a:cubicBezTo>
                  <a:pt x="128" y="55"/>
                  <a:pt x="128" y="55"/>
                  <a:pt x="128" y="55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55" y="143"/>
                  <a:pt x="55" y="143"/>
                  <a:pt x="55" y="143"/>
                </a:cubicBezTo>
                <a:lnTo>
                  <a:pt x="48" y="135"/>
                </a:lnTo>
                <a:close/>
                <a:moveTo>
                  <a:pt x="65" y="153"/>
                </a:moveTo>
                <a:cubicBezTo>
                  <a:pt x="145" y="72"/>
                  <a:pt x="145" y="72"/>
                  <a:pt x="145" y="72"/>
                </a:cubicBezTo>
                <a:cubicBezTo>
                  <a:pt x="153" y="80"/>
                  <a:pt x="153" y="80"/>
                  <a:pt x="153" y="80"/>
                </a:cubicBezTo>
                <a:cubicBezTo>
                  <a:pt x="73" y="160"/>
                  <a:pt x="73" y="160"/>
                  <a:pt x="73" y="160"/>
                </a:cubicBezTo>
                <a:lnTo>
                  <a:pt x="65" y="153"/>
                </a:lnTo>
                <a:close/>
                <a:moveTo>
                  <a:pt x="118" y="31"/>
                </a:moveTo>
                <a:cubicBezTo>
                  <a:pt x="126" y="24"/>
                  <a:pt x="126" y="24"/>
                  <a:pt x="126" y="24"/>
                </a:cubicBezTo>
                <a:cubicBezTo>
                  <a:pt x="185" y="82"/>
                  <a:pt x="185" y="82"/>
                  <a:pt x="185" y="82"/>
                </a:cubicBezTo>
                <a:cubicBezTo>
                  <a:pt x="177" y="90"/>
                  <a:pt x="177" y="90"/>
                  <a:pt x="177" y="90"/>
                </a:cubicBezTo>
                <a:lnTo>
                  <a:pt x="118" y="31"/>
                </a:lnTo>
                <a:close/>
                <a:moveTo>
                  <a:pt x="133" y="16"/>
                </a:moveTo>
                <a:cubicBezTo>
                  <a:pt x="140" y="9"/>
                  <a:pt x="140" y="9"/>
                  <a:pt x="140" y="9"/>
                </a:cubicBezTo>
                <a:cubicBezTo>
                  <a:pt x="143" y="6"/>
                  <a:pt x="147" y="3"/>
                  <a:pt x="151" y="2"/>
                </a:cubicBezTo>
                <a:cubicBezTo>
                  <a:pt x="154" y="0"/>
                  <a:pt x="158" y="0"/>
                  <a:pt x="162" y="0"/>
                </a:cubicBezTo>
                <a:cubicBezTo>
                  <a:pt x="171" y="0"/>
                  <a:pt x="178" y="3"/>
                  <a:pt x="185" y="9"/>
                </a:cubicBezTo>
                <a:cubicBezTo>
                  <a:pt x="199" y="24"/>
                  <a:pt x="199" y="24"/>
                  <a:pt x="199" y="24"/>
                </a:cubicBezTo>
                <a:cubicBezTo>
                  <a:pt x="205" y="30"/>
                  <a:pt x="208" y="37"/>
                  <a:pt x="208" y="46"/>
                </a:cubicBezTo>
                <a:cubicBezTo>
                  <a:pt x="208" y="50"/>
                  <a:pt x="208" y="54"/>
                  <a:pt x="206" y="57"/>
                </a:cubicBezTo>
                <a:cubicBezTo>
                  <a:pt x="205" y="61"/>
                  <a:pt x="202" y="65"/>
                  <a:pt x="199" y="68"/>
                </a:cubicBezTo>
                <a:cubicBezTo>
                  <a:pt x="192" y="75"/>
                  <a:pt x="192" y="75"/>
                  <a:pt x="192" y="75"/>
                </a:cubicBezTo>
                <a:lnTo>
                  <a:pt x="133" y="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Freeform 11"/>
          <p:cNvSpPr>
            <a:spLocks noEditPoints="1"/>
          </p:cNvSpPr>
          <p:nvPr userDrawn="1"/>
        </p:nvSpPr>
        <p:spPr bwMode="auto">
          <a:xfrm>
            <a:off x="8510837" y="2381089"/>
            <a:ext cx="337615" cy="277247"/>
          </a:xfrm>
          <a:custGeom>
            <a:avLst/>
            <a:gdLst>
              <a:gd name="T0" fmla="*/ 0 w 229"/>
              <a:gd name="T1" fmla="*/ 187 h 187"/>
              <a:gd name="T2" fmla="*/ 7 w 229"/>
              <a:gd name="T3" fmla="*/ 141 h 187"/>
              <a:gd name="T4" fmla="*/ 13 w 229"/>
              <a:gd name="T5" fmla="*/ 130 h 187"/>
              <a:gd name="T6" fmla="*/ 24 w 229"/>
              <a:gd name="T7" fmla="*/ 125 h 187"/>
              <a:gd name="T8" fmla="*/ 65 w 229"/>
              <a:gd name="T9" fmla="*/ 125 h 187"/>
              <a:gd name="T10" fmla="*/ 57 w 229"/>
              <a:gd name="T11" fmla="*/ 139 h 187"/>
              <a:gd name="T12" fmla="*/ 50 w 229"/>
              <a:gd name="T13" fmla="*/ 187 h 187"/>
              <a:gd name="T14" fmla="*/ 0 w 229"/>
              <a:gd name="T15" fmla="*/ 187 h 187"/>
              <a:gd name="T16" fmla="*/ 44 w 229"/>
              <a:gd name="T17" fmla="*/ 46 h 187"/>
              <a:gd name="T18" fmla="*/ 55 w 229"/>
              <a:gd name="T19" fmla="*/ 21 h 187"/>
              <a:gd name="T20" fmla="*/ 80 w 229"/>
              <a:gd name="T21" fmla="*/ 11 h 187"/>
              <a:gd name="T22" fmla="*/ 100 w 229"/>
              <a:gd name="T23" fmla="*/ 17 h 187"/>
              <a:gd name="T24" fmla="*/ 96 w 229"/>
              <a:gd name="T25" fmla="*/ 35 h 187"/>
              <a:gd name="T26" fmla="*/ 98 w 229"/>
              <a:gd name="T27" fmla="*/ 46 h 187"/>
              <a:gd name="T28" fmla="*/ 107 w 229"/>
              <a:gd name="T29" fmla="*/ 80 h 187"/>
              <a:gd name="T30" fmla="*/ 106 w 229"/>
              <a:gd name="T31" fmla="*/ 87 h 187"/>
              <a:gd name="T32" fmla="*/ 105 w 229"/>
              <a:gd name="T33" fmla="*/ 87 h 187"/>
              <a:gd name="T34" fmla="*/ 96 w 229"/>
              <a:gd name="T35" fmla="*/ 102 h 187"/>
              <a:gd name="T36" fmla="*/ 80 w 229"/>
              <a:gd name="T37" fmla="*/ 108 h 187"/>
              <a:gd name="T38" fmla="*/ 63 w 229"/>
              <a:gd name="T39" fmla="*/ 102 h 187"/>
              <a:gd name="T40" fmla="*/ 54 w 229"/>
              <a:gd name="T41" fmla="*/ 87 h 187"/>
              <a:gd name="T42" fmla="*/ 45 w 229"/>
              <a:gd name="T43" fmla="*/ 55 h 187"/>
              <a:gd name="T44" fmla="*/ 45 w 229"/>
              <a:gd name="T45" fmla="*/ 51 h 187"/>
              <a:gd name="T46" fmla="*/ 44 w 229"/>
              <a:gd name="T47" fmla="*/ 46 h 187"/>
              <a:gd name="T48" fmla="*/ 60 w 229"/>
              <a:gd name="T49" fmla="*/ 187 h 187"/>
              <a:gd name="T50" fmla="*/ 67 w 229"/>
              <a:gd name="T51" fmla="*/ 139 h 187"/>
              <a:gd name="T52" fmla="*/ 74 w 229"/>
              <a:gd name="T53" fmla="*/ 127 h 187"/>
              <a:gd name="T54" fmla="*/ 86 w 229"/>
              <a:gd name="T55" fmla="*/ 122 h 187"/>
              <a:gd name="T56" fmla="*/ 203 w 229"/>
              <a:gd name="T57" fmla="*/ 122 h 187"/>
              <a:gd name="T58" fmla="*/ 215 w 229"/>
              <a:gd name="T59" fmla="*/ 127 h 187"/>
              <a:gd name="T60" fmla="*/ 222 w 229"/>
              <a:gd name="T61" fmla="*/ 139 h 187"/>
              <a:gd name="T62" fmla="*/ 229 w 229"/>
              <a:gd name="T63" fmla="*/ 187 h 187"/>
              <a:gd name="T64" fmla="*/ 60 w 229"/>
              <a:gd name="T65" fmla="*/ 187 h 187"/>
              <a:gd name="T66" fmla="*/ 107 w 229"/>
              <a:gd name="T67" fmla="*/ 37 h 187"/>
              <a:gd name="T68" fmla="*/ 118 w 229"/>
              <a:gd name="T69" fmla="*/ 11 h 187"/>
              <a:gd name="T70" fmla="*/ 145 w 229"/>
              <a:gd name="T71" fmla="*/ 0 h 187"/>
              <a:gd name="T72" fmla="*/ 171 w 229"/>
              <a:gd name="T73" fmla="*/ 11 h 187"/>
              <a:gd name="T74" fmla="*/ 182 w 229"/>
              <a:gd name="T75" fmla="*/ 37 h 187"/>
              <a:gd name="T76" fmla="*/ 181 w 229"/>
              <a:gd name="T77" fmla="*/ 47 h 187"/>
              <a:gd name="T78" fmla="*/ 172 w 229"/>
              <a:gd name="T79" fmla="*/ 82 h 187"/>
              <a:gd name="T80" fmla="*/ 162 w 229"/>
              <a:gd name="T81" fmla="*/ 97 h 187"/>
              <a:gd name="T82" fmla="*/ 145 w 229"/>
              <a:gd name="T83" fmla="*/ 103 h 187"/>
              <a:gd name="T84" fmla="*/ 127 w 229"/>
              <a:gd name="T85" fmla="*/ 97 h 187"/>
              <a:gd name="T86" fmla="*/ 118 w 229"/>
              <a:gd name="T87" fmla="*/ 82 h 187"/>
              <a:gd name="T88" fmla="*/ 117 w 229"/>
              <a:gd name="T89" fmla="*/ 82 h 187"/>
              <a:gd name="T90" fmla="*/ 109 w 229"/>
              <a:gd name="T91" fmla="*/ 47 h 187"/>
              <a:gd name="T92" fmla="*/ 107 w 229"/>
              <a:gd name="T93" fmla="*/ 3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9" h="187">
                <a:moveTo>
                  <a:pt x="0" y="187"/>
                </a:moveTo>
                <a:cubicBezTo>
                  <a:pt x="7" y="141"/>
                  <a:pt x="7" y="141"/>
                  <a:pt x="7" y="141"/>
                </a:cubicBezTo>
                <a:cubicBezTo>
                  <a:pt x="7" y="137"/>
                  <a:pt x="9" y="133"/>
                  <a:pt x="13" y="130"/>
                </a:cubicBezTo>
                <a:cubicBezTo>
                  <a:pt x="16" y="127"/>
                  <a:pt x="20" y="125"/>
                  <a:pt x="24" y="125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1" y="129"/>
                  <a:pt x="58" y="133"/>
                  <a:pt x="57" y="139"/>
                </a:cubicBezTo>
                <a:cubicBezTo>
                  <a:pt x="50" y="187"/>
                  <a:pt x="50" y="187"/>
                  <a:pt x="50" y="187"/>
                </a:cubicBezTo>
                <a:lnTo>
                  <a:pt x="0" y="187"/>
                </a:lnTo>
                <a:close/>
                <a:moveTo>
                  <a:pt x="44" y="46"/>
                </a:moveTo>
                <a:cubicBezTo>
                  <a:pt x="44" y="36"/>
                  <a:pt x="48" y="28"/>
                  <a:pt x="55" y="21"/>
                </a:cubicBezTo>
                <a:cubicBezTo>
                  <a:pt x="62" y="14"/>
                  <a:pt x="70" y="11"/>
                  <a:pt x="80" y="11"/>
                </a:cubicBezTo>
                <a:cubicBezTo>
                  <a:pt x="87" y="11"/>
                  <a:pt x="94" y="13"/>
                  <a:pt x="100" y="17"/>
                </a:cubicBezTo>
                <a:cubicBezTo>
                  <a:pt x="98" y="23"/>
                  <a:pt x="96" y="29"/>
                  <a:pt x="96" y="35"/>
                </a:cubicBezTo>
                <a:cubicBezTo>
                  <a:pt x="96" y="39"/>
                  <a:pt x="97" y="43"/>
                  <a:pt x="98" y="46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6" y="87"/>
                  <a:pt x="106" y="87"/>
                  <a:pt x="10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4" y="93"/>
                  <a:pt x="101" y="98"/>
                  <a:pt x="96" y="102"/>
                </a:cubicBezTo>
                <a:cubicBezTo>
                  <a:pt x="91" y="106"/>
                  <a:pt x="86" y="108"/>
                  <a:pt x="80" y="108"/>
                </a:cubicBezTo>
                <a:cubicBezTo>
                  <a:pt x="73" y="108"/>
                  <a:pt x="68" y="106"/>
                  <a:pt x="63" y="102"/>
                </a:cubicBezTo>
                <a:cubicBezTo>
                  <a:pt x="59" y="98"/>
                  <a:pt x="55" y="93"/>
                  <a:pt x="54" y="87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53"/>
                  <a:pt x="45" y="52"/>
                  <a:pt x="45" y="51"/>
                </a:cubicBezTo>
                <a:cubicBezTo>
                  <a:pt x="45" y="49"/>
                  <a:pt x="44" y="48"/>
                  <a:pt x="44" y="46"/>
                </a:cubicBezTo>
                <a:close/>
                <a:moveTo>
                  <a:pt x="60" y="187"/>
                </a:moveTo>
                <a:cubicBezTo>
                  <a:pt x="67" y="139"/>
                  <a:pt x="67" y="139"/>
                  <a:pt x="67" y="139"/>
                </a:cubicBezTo>
                <a:cubicBezTo>
                  <a:pt x="68" y="134"/>
                  <a:pt x="70" y="130"/>
                  <a:pt x="74" y="127"/>
                </a:cubicBezTo>
                <a:cubicBezTo>
                  <a:pt x="77" y="123"/>
                  <a:pt x="82" y="122"/>
                  <a:pt x="86" y="122"/>
                </a:cubicBezTo>
                <a:cubicBezTo>
                  <a:pt x="203" y="122"/>
                  <a:pt x="203" y="122"/>
                  <a:pt x="203" y="122"/>
                </a:cubicBezTo>
                <a:cubicBezTo>
                  <a:pt x="208" y="122"/>
                  <a:pt x="212" y="123"/>
                  <a:pt x="215" y="127"/>
                </a:cubicBezTo>
                <a:cubicBezTo>
                  <a:pt x="219" y="130"/>
                  <a:pt x="222" y="134"/>
                  <a:pt x="222" y="139"/>
                </a:cubicBezTo>
                <a:cubicBezTo>
                  <a:pt x="229" y="187"/>
                  <a:pt x="229" y="187"/>
                  <a:pt x="229" y="187"/>
                </a:cubicBezTo>
                <a:lnTo>
                  <a:pt x="60" y="187"/>
                </a:lnTo>
                <a:close/>
                <a:moveTo>
                  <a:pt x="107" y="37"/>
                </a:moveTo>
                <a:cubicBezTo>
                  <a:pt x="107" y="27"/>
                  <a:pt x="111" y="18"/>
                  <a:pt x="118" y="11"/>
                </a:cubicBezTo>
                <a:cubicBezTo>
                  <a:pt x="126" y="4"/>
                  <a:pt x="134" y="0"/>
                  <a:pt x="145" y="0"/>
                </a:cubicBezTo>
                <a:cubicBezTo>
                  <a:pt x="155" y="0"/>
                  <a:pt x="164" y="4"/>
                  <a:pt x="171" y="11"/>
                </a:cubicBezTo>
                <a:cubicBezTo>
                  <a:pt x="179" y="18"/>
                  <a:pt x="182" y="27"/>
                  <a:pt x="182" y="37"/>
                </a:cubicBezTo>
                <a:cubicBezTo>
                  <a:pt x="182" y="41"/>
                  <a:pt x="182" y="44"/>
                  <a:pt x="181" y="47"/>
                </a:cubicBezTo>
                <a:cubicBezTo>
                  <a:pt x="172" y="82"/>
                  <a:pt x="172" y="82"/>
                  <a:pt x="172" y="82"/>
                </a:cubicBezTo>
                <a:cubicBezTo>
                  <a:pt x="170" y="88"/>
                  <a:pt x="167" y="93"/>
                  <a:pt x="162" y="97"/>
                </a:cubicBezTo>
                <a:cubicBezTo>
                  <a:pt x="157" y="101"/>
                  <a:pt x="151" y="103"/>
                  <a:pt x="145" y="103"/>
                </a:cubicBezTo>
                <a:cubicBezTo>
                  <a:pt x="138" y="103"/>
                  <a:pt x="133" y="101"/>
                  <a:pt x="127" y="97"/>
                </a:cubicBezTo>
                <a:cubicBezTo>
                  <a:pt x="122" y="93"/>
                  <a:pt x="119" y="88"/>
                  <a:pt x="118" y="82"/>
                </a:cubicBezTo>
                <a:cubicBezTo>
                  <a:pt x="117" y="82"/>
                  <a:pt x="117" y="82"/>
                  <a:pt x="117" y="82"/>
                </a:cubicBezTo>
                <a:cubicBezTo>
                  <a:pt x="109" y="47"/>
                  <a:pt x="109" y="47"/>
                  <a:pt x="109" y="47"/>
                </a:cubicBezTo>
                <a:cubicBezTo>
                  <a:pt x="108" y="44"/>
                  <a:pt x="107" y="41"/>
                  <a:pt x="107" y="3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Freeform 48"/>
          <p:cNvSpPr>
            <a:spLocks/>
          </p:cNvSpPr>
          <p:nvPr userDrawn="1"/>
        </p:nvSpPr>
        <p:spPr bwMode="auto">
          <a:xfrm>
            <a:off x="3257271" y="2356476"/>
            <a:ext cx="232529" cy="359973"/>
          </a:xfrm>
          <a:custGeom>
            <a:avLst/>
            <a:gdLst>
              <a:gd name="T0" fmla="*/ 1 w 157"/>
              <a:gd name="T1" fmla="*/ 99 h 245"/>
              <a:gd name="T2" fmla="*/ 30 w 157"/>
              <a:gd name="T3" fmla="*/ 53 h 245"/>
              <a:gd name="T4" fmla="*/ 31 w 157"/>
              <a:gd name="T5" fmla="*/ 48 h 245"/>
              <a:gd name="T6" fmla="*/ 45 w 157"/>
              <a:gd name="T7" fmla="*/ 33 h 245"/>
              <a:gd name="T8" fmla="*/ 52 w 157"/>
              <a:gd name="T9" fmla="*/ 0 h 245"/>
              <a:gd name="T10" fmla="*/ 65 w 157"/>
              <a:gd name="T11" fmla="*/ 12 h 245"/>
              <a:gd name="T12" fmla="*/ 68 w 157"/>
              <a:gd name="T13" fmla="*/ 20 h 245"/>
              <a:gd name="T14" fmla="*/ 91 w 157"/>
              <a:gd name="T15" fmla="*/ 25 h 245"/>
              <a:gd name="T16" fmla="*/ 124 w 157"/>
              <a:gd name="T17" fmla="*/ 50 h 245"/>
              <a:gd name="T18" fmla="*/ 141 w 157"/>
              <a:gd name="T19" fmla="*/ 87 h 245"/>
              <a:gd name="T20" fmla="*/ 146 w 157"/>
              <a:gd name="T21" fmla="*/ 120 h 245"/>
              <a:gd name="T22" fmla="*/ 120 w 157"/>
              <a:gd name="T23" fmla="*/ 177 h 245"/>
              <a:gd name="T24" fmla="*/ 112 w 157"/>
              <a:gd name="T25" fmla="*/ 179 h 245"/>
              <a:gd name="T26" fmla="*/ 110 w 157"/>
              <a:gd name="T27" fmla="*/ 182 h 245"/>
              <a:gd name="T28" fmla="*/ 111 w 157"/>
              <a:gd name="T29" fmla="*/ 185 h 245"/>
              <a:gd name="T30" fmla="*/ 120 w 157"/>
              <a:gd name="T31" fmla="*/ 188 h 245"/>
              <a:gd name="T32" fmla="*/ 124 w 157"/>
              <a:gd name="T33" fmla="*/ 193 h 245"/>
              <a:gd name="T34" fmla="*/ 120 w 157"/>
              <a:gd name="T35" fmla="*/ 198 h 245"/>
              <a:gd name="T36" fmla="*/ 112 w 157"/>
              <a:gd name="T37" fmla="*/ 200 h 245"/>
              <a:gd name="T38" fmla="*/ 110 w 157"/>
              <a:gd name="T39" fmla="*/ 203 h 245"/>
              <a:gd name="T40" fmla="*/ 111 w 157"/>
              <a:gd name="T41" fmla="*/ 206 h 245"/>
              <a:gd name="T42" fmla="*/ 120 w 157"/>
              <a:gd name="T43" fmla="*/ 208 h 245"/>
              <a:gd name="T44" fmla="*/ 143 w 157"/>
              <a:gd name="T45" fmla="*/ 208 h 245"/>
              <a:gd name="T46" fmla="*/ 150 w 157"/>
              <a:gd name="T47" fmla="*/ 211 h 245"/>
              <a:gd name="T48" fmla="*/ 156 w 157"/>
              <a:gd name="T49" fmla="*/ 218 h 245"/>
              <a:gd name="T50" fmla="*/ 157 w 157"/>
              <a:gd name="T51" fmla="*/ 245 h 245"/>
              <a:gd name="T52" fmla="*/ 21 w 157"/>
              <a:gd name="T53" fmla="*/ 224 h 245"/>
              <a:gd name="T54" fmla="*/ 27 w 157"/>
              <a:gd name="T55" fmla="*/ 212 h 245"/>
              <a:gd name="T56" fmla="*/ 35 w 157"/>
              <a:gd name="T57" fmla="*/ 208 h 245"/>
              <a:gd name="T58" fmla="*/ 58 w 157"/>
              <a:gd name="T59" fmla="*/ 208 h 245"/>
              <a:gd name="T60" fmla="*/ 66 w 157"/>
              <a:gd name="T61" fmla="*/ 207 h 245"/>
              <a:gd name="T62" fmla="*/ 68 w 157"/>
              <a:gd name="T63" fmla="*/ 204 h 245"/>
              <a:gd name="T64" fmla="*/ 67 w 157"/>
              <a:gd name="T65" fmla="*/ 201 h 245"/>
              <a:gd name="T66" fmla="*/ 58 w 157"/>
              <a:gd name="T67" fmla="*/ 198 h 245"/>
              <a:gd name="T68" fmla="*/ 54 w 157"/>
              <a:gd name="T69" fmla="*/ 193 h 245"/>
              <a:gd name="T70" fmla="*/ 58 w 157"/>
              <a:gd name="T71" fmla="*/ 188 h 245"/>
              <a:gd name="T72" fmla="*/ 66 w 157"/>
              <a:gd name="T73" fmla="*/ 186 h 245"/>
              <a:gd name="T74" fmla="*/ 68 w 157"/>
              <a:gd name="T75" fmla="*/ 183 h 245"/>
              <a:gd name="T76" fmla="*/ 67 w 157"/>
              <a:gd name="T77" fmla="*/ 180 h 245"/>
              <a:gd name="T78" fmla="*/ 58 w 157"/>
              <a:gd name="T79" fmla="*/ 177 h 245"/>
              <a:gd name="T80" fmla="*/ 30 w 157"/>
              <a:gd name="T81" fmla="*/ 173 h 245"/>
              <a:gd name="T82" fmla="*/ 27 w 157"/>
              <a:gd name="T83" fmla="*/ 165 h 245"/>
              <a:gd name="T84" fmla="*/ 27 w 157"/>
              <a:gd name="T85" fmla="*/ 161 h 245"/>
              <a:gd name="T86" fmla="*/ 28 w 157"/>
              <a:gd name="T87" fmla="*/ 158 h 245"/>
              <a:gd name="T88" fmla="*/ 33 w 157"/>
              <a:gd name="T89" fmla="*/ 151 h 245"/>
              <a:gd name="T90" fmla="*/ 73 w 157"/>
              <a:gd name="T91" fmla="*/ 110 h 245"/>
              <a:gd name="T92" fmla="*/ 76 w 157"/>
              <a:gd name="T93" fmla="*/ 98 h 245"/>
              <a:gd name="T94" fmla="*/ 73 w 157"/>
              <a:gd name="T95" fmla="*/ 94 h 245"/>
              <a:gd name="T96" fmla="*/ 63 w 157"/>
              <a:gd name="T97" fmla="*/ 94 h 245"/>
              <a:gd name="T98" fmla="*/ 30 w 157"/>
              <a:gd name="T99" fmla="*/ 121 h 245"/>
              <a:gd name="T100" fmla="*/ 28 w 157"/>
              <a:gd name="T101" fmla="*/ 122 h 245"/>
              <a:gd name="T102" fmla="*/ 23 w 157"/>
              <a:gd name="T103" fmla="*/ 120 h 245"/>
              <a:gd name="T104" fmla="*/ 16 w 157"/>
              <a:gd name="T105" fmla="*/ 120 h 245"/>
              <a:gd name="T106" fmla="*/ 7 w 157"/>
              <a:gd name="T107" fmla="*/ 116 h 245"/>
              <a:gd name="T108" fmla="*/ 0 w 157"/>
              <a:gd name="T109" fmla="*/ 103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7" h="245">
                <a:moveTo>
                  <a:pt x="0" y="103"/>
                </a:moveTo>
                <a:cubicBezTo>
                  <a:pt x="0" y="101"/>
                  <a:pt x="0" y="100"/>
                  <a:pt x="1" y="99"/>
                </a:cubicBezTo>
                <a:cubicBezTo>
                  <a:pt x="32" y="58"/>
                  <a:pt x="32" y="58"/>
                  <a:pt x="32" y="58"/>
                </a:cubicBezTo>
                <a:cubicBezTo>
                  <a:pt x="30" y="56"/>
                  <a:pt x="30" y="54"/>
                  <a:pt x="30" y="53"/>
                </a:cubicBezTo>
                <a:cubicBezTo>
                  <a:pt x="30" y="52"/>
                  <a:pt x="30" y="51"/>
                  <a:pt x="30" y="50"/>
                </a:cubicBezTo>
                <a:cubicBezTo>
                  <a:pt x="30" y="49"/>
                  <a:pt x="31" y="48"/>
                  <a:pt x="31" y="48"/>
                </a:cubicBezTo>
                <a:cubicBezTo>
                  <a:pt x="32" y="47"/>
                  <a:pt x="32" y="47"/>
                  <a:pt x="32" y="47"/>
                </a:cubicBezTo>
                <a:cubicBezTo>
                  <a:pt x="37" y="42"/>
                  <a:pt x="42" y="37"/>
                  <a:pt x="45" y="33"/>
                </a:cubicBezTo>
                <a:cubicBezTo>
                  <a:pt x="48" y="29"/>
                  <a:pt x="51" y="26"/>
                  <a:pt x="52" y="24"/>
                </a:cubicBezTo>
                <a:cubicBezTo>
                  <a:pt x="52" y="0"/>
                  <a:pt x="52" y="0"/>
                  <a:pt x="52" y="0"/>
                </a:cubicBezTo>
                <a:cubicBezTo>
                  <a:pt x="56" y="3"/>
                  <a:pt x="58" y="5"/>
                  <a:pt x="60" y="7"/>
                </a:cubicBezTo>
                <a:cubicBezTo>
                  <a:pt x="62" y="9"/>
                  <a:pt x="64" y="10"/>
                  <a:pt x="65" y="12"/>
                </a:cubicBezTo>
                <a:cubicBezTo>
                  <a:pt x="66" y="14"/>
                  <a:pt x="67" y="16"/>
                  <a:pt x="67" y="17"/>
                </a:cubicBezTo>
                <a:cubicBezTo>
                  <a:pt x="68" y="18"/>
                  <a:pt x="68" y="19"/>
                  <a:pt x="68" y="20"/>
                </a:cubicBezTo>
                <a:cubicBezTo>
                  <a:pt x="68" y="21"/>
                  <a:pt x="68" y="21"/>
                  <a:pt x="68" y="21"/>
                </a:cubicBezTo>
                <a:cubicBezTo>
                  <a:pt x="76" y="21"/>
                  <a:pt x="84" y="22"/>
                  <a:pt x="91" y="25"/>
                </a:cubicBezTo>
                <a:cubicBezTo>
                  <a:pt x="98" y="28"/>
                  <a:pt x="104" y="31"/>
                  <a:pt x="109" y="35"/>
                </a:cubicBezTo>
                <a:cubicBezTo>
                  <a:pt x="115" y="39"/>
                  <a:pt x="119" y="44"/>
                  <a:pt x="124" y="50"/>
                </a:cubicBezTo>
                <a:cubicBezTo>
                  <a:pt x="128" y="56"/>
                  <a:pt x="131" y="62"/>
                  <a:pt x="134" y="68"/>
                </a:cubicBezTo>
                <a:cubicBezTo>
                  <a:pt x="137" y="74"/>
                  <a:pt x="139" y="80"/>
                  <a:pt x="141" y="87"/>
                </a:cubicBezTo>
                <a:cubicBezTo>
                  <a:pt x="143" y="93"/>
                  <a:pt x="144" y="99"/>
                  <a:pt x="145" y="104"/>
                </a:cubicBezTo>
                <a:cubicBezTo>
                  <a:pt x="146" y="110"/>
                  <a:pt x="146" y="115"/>
                  <a:pt x="146" y="120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20" y="177"/>
                  <a:pt x="120" y="177"/>
                  <a:pt x="120" y="177"/>
                </a:cubicBezTo>
                <a:cubicBezTo>
                  <a:pt x="118" y="177"/>
                  <a:pt x="116" y="177"/>
                  <a:pt x="115" y="178"/>
                </a:cubicBezTo>
                <a:cubicBezTo>
                  <a:pt x="114" y="178"/>
                  <a:pt x="113" y="178"/>
                  <a:pt x="112" y="179"/>
                </a:cubicBezTo>
                <a:cubicBezTo>
                  <a:pt x="111" y="179"/>
                  <a:pt x="111" y="180"/>
                  <a:pt x="110" y="181"/>
                </a:cubicBezTo>
                <a:cubicBezTo>
                  <a:pt x="110" y="181"/>
                  <a:pt x="110" y="181"/>
                  <a:pt x="110" y="182"/>
                </a:cubicBezTo>
                <a:cubicBezTo>
                  <a:pt x="110" y="182"/>
                  <a:pt x="110" y="182"/>
                  <a:pt x="110" y="182"/>
                </a:cubicBezTo>
                <a:cubicBezTo>
                  <a:pt x="110" y="183"/>
                  <a:pt x="110" y="184"/>
                  <a:pt x="111" y="185"/>
                </a:cubicBezTo>
                <a:cubicBezTo>
                  <a:pt x="112" y="186"/>
                  <a:pt x="113" y="186"/>
                  <a:pt x="114" y="187"/>
                </a:cubicBezTo>
                <a:cubicBezTo>
                  <a:pt x="115" y="187"/>
                  <a:pt x="117" y="188"/>
                  <a:pt x="120" y="188"/>
                </a:cubicBezTo>
                <a:cubicBezTo>
                  <a:pt x="121" y="188"/>
                  <a:pt x="122" y="188"/>
                  <a:pt x="123" y="189"/>
                </a:cubicBezTo>
                <a:cubicBezTo>
                  <a:pt x="124" y="190"/>
                  <a:pt x="124" y="191"/>
                  <a:pt x="124" y="193"/>
                </a:cubicBezTo>
                <a:cubicBezTo>
                  <a:pt x="124" y="194"/>
                  <a:pt x="124" y="195"/>
                  <a:pt x="123" y="196"/>
                </a:cubicBezTo>
                <a:cubicBezTo>
                  <a:pt x="122" y="198"/>
                  <a:pt x="121" y="198"/>
                  <a:pt x="120" y="198"/>
                </a:cubicBezTo>
                <a:cubicBezTo>
                  <a:pt x="118" y="198"/>
                  <a:pt x="116" y="198"/>
                  <a:pt x="115" y="199"/>
                </a:cubicBezTo>
                <a:cubicBezTo>
                  <a:pt x="114" y="199"/>
                  <a:pt x="113" y="199"/>
                  <a:pt x="112" y="200"/>
                </a:cubicBezTo>
                <a:cubicBezTo>
                  <a:pt x="111" y="200"/>
                  <a:pt x="111" y="201"/>
                  <a:pt x="110" y="201"/>
                </a:cubicBezTo>
                <a:cubicBezTo>
                  <a:pt x="110" y="202"/>
                  <a:pt x="110" y="202"/>
                  <a:pt x="110" y="203"/>
                </a:cubicBezTo>
                <a:cubicBezTo>
                  <a:pt x="110" y="203"/>
                  <a:pt x="110" y="203"/>
                  <a:pt x="110" y="203"/>
                </a:cubicBezTo>
                <a:cubicBezTo>
                  <a:pt x="110" y="204"/>
                  <a:pt x="110" y="205"/>
                  <a:pt x="111" y="206"/>
                </a:cubicBezTo>
                <a:cubicBezTo>
                  <a:pt x="112" y="206"/>
                  <a:pt x="113" y="207"/>
                  <a:pt x="114" y="208"/>
                </a:cubicBezTo>
                <a:cubicBezTo>
                  <a:pt x="115" y="208"/>
                  <a:pt x="117" y="208"/>
                  <a:pt x="120" y="208"/>
                </a:cubicBezTo>
                <a:cubicBezTo>
                  <a:pt x="141" y="208"/>
                  <a:pt x="141" y="208"/>
                  <a:pt x="141" y="208"/>
                </a:cubicBezTo>
                <a:cubicBezTo>
                  <a:pt x="141" y="208"/>
                  <a:pt x="142" y="208"/>
                  <a:pt x="143" y="208"/>
                </a:cubicBezTo>
                <a:cubicBezTo>
                  <a:pt x="143" y="208"/>
                  <a:pt x="145" y="209"/>
                  <a:pt x="146" y="209"/>
                </a:cubicBezTo>
                <a:cubicBezTo>
                  <a:pt x="147" y="210"/>
                  <a:pt x="149" y="210"/>
                  <a:pt x="150" y="211"/>
                </a:cubicBezTo>
                <a:cubicBezTo>
                  <a:pt x="151" y="212"/>
                  <a:pt x="152" y="213"/>
                  <a:pt x="153" y="214"/>
                </a:cubicBezTo>
                <a:cubicBezTo>
                  <a:pt x="154" y="215"/>
                  <a:pt x="155" y="216"/>
                  <a:pt x="156" y="218"/>
                </a:cubicBezTo>
                <a:cubicBezTo>
                  <a:pt x="156" y="220"/>
                  <a:pt x="157" y="222"/>
                  <a:pt x="157" y="224"/>
                </a:cubicBezTo>
                <a:cubicBezTo>
                  <a:pt x="157" y="245"/>
                  <a:pt x="157" y="245"/>
                  <a:pt x="157" y="245"/>
                </a:cubicBezTo>
                <a:cubicBezTo>
                  <a:pt x="21" y="245"/>
                  <a:pt x="21" y="245"/>
                  <a:pt x="21" y="245"/>
                </a:cubicBezTo>
                <a:cubicBezTo>
                  <a:pt x="21" y="224"/>
                  <a:pt x="21" y="224"/>
                  <a:pt x="21" y="224"/>
                </a:cubicBezTo>
                <a:cubicBezTo>
                  <a:pt x="21" y="221"/>
                  <a:pt x="22" y="218"/>
                  <a:pt x="23" y="216"/>
                </a:cubicBezTo>
                <a:cubicBezTo>
                  <a:pt x="24" y="214"/>
                  <a:pt x="25" y="213"/>
                  <a:pt x="27" y="212"/>
                </a:cubicBezTo>
                <a:cubicBezTo>
                  <a:pt x="28" y="211"/>
                  <a:pt x="30" y="210"/>
                  <a:pt x="31" y="209"/>
                </a:cubicBezTo>
                <a:cubicBezTo>
                  <a:pt x="33" y="209"/>
                  <a:pt x="34" y="209"/>
                  <a:pt x="35" y="208"/>
                </a:cubicBezTo>
                <a:cubicBezTo>
                  <a:pt x="37" y="208"/>
                  <a:pt x="37" y="208"/>
                  <a:pt x="37" y="208"/>
                </a:cubicBezTo>
                <a:cubicBezTo>
                  <a:pt x="58" y="208"/>
                  <a:pt x="58" y="208"/>
                  <a:pt x="58" y="208"/>
                </a:cubicBezTo>
                <a:cubicBezTo>
                  <a:pt x="60" y="208"/>
                  <a:pt x="62" y="208"/>
                  <a:pt x="63" y="208"/>
                </a:cubicBezTo>
                <a:cubicBezTo>
                  <a:pt x="64" y="207"/>
                  <a:pt x="65" y="207"/>
                  <a:pt x="66" y="207"/>
                </a:cubicBezTo>
                <a:cubicBezTo>
                  <a:pt x="67" y="206"/>
                  <a:pt x="67" y="206"/>
                  <a:pt x="68" y="205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8" y="203"/>
                  <a:pt x="68" y="203"/>
                  <a:pt x="68" y="203"/>
                </a:cubicBezTo>
                <a:cubicBezTo>
                  <a:pt x="68" y="202"/>
                  <a:pt x="68" y="201"/>
                  <a:pt x="67" y="201"/>
                </a:cubicBezTo>
                <a:cubicBezTo>
                  <a:pt x="66" y="200"/>
                  <a:pt x="65" y="199"/>
                  <a:pt x="64" y="199"/>
                </a:cubicBezTo>
                <a:cubicBezTo>
                  <a:pt x="62" y="198"/>
                  <a:pt x="60" y="198"/>
                  <a:pt x="58" y="198"/>
                </a:cubicBezTo>
                <a:cubicBezTo>
                  <a:pt x="57" y="198"/>
                  <a:pt x="56" y="198"/>
                  <a:pt x="55" y="196"/>
                </a:cubicBezTo>
                <a:cubicBezTo>
                  <a:pt x="54" y="195"/>
                  <a:pt x="54" y="194"/>
                  <a:pt x="54" y="193"/>
                </a:cubicBezTo>
                <a:cubicBezTo>
                  <a:pt x="54" y="191"/>
                  <a:pt x="54" y="190"/>
                  <a:pt x="55" y="189"/>
                </a:cubicBezTo>
                <a:cubicBezTo>
                  <a:pt x="56" y="188"/>
                  <a:pt x="57" y="188"/>
                  <a:pt x="58" y="188"/>
                </a:cubicBezTo>
                <a:cubicBezTo>
                  <a:pt x="60" y="188"/>
                  <a:pt x="61" y="187"/>
                  <a:pt x="63" y="187"/>
                </a:cubicBezTo>
                <a:cubicBezTo>
                  <a:pt x="64" y="187"/>
                  <a:pt x="65" y="186"/>
                  <a:pt x="66" y="186"/>
                </a:cubicBezTo>
                <a:cubicBezTo>
                  <a:pt x="67" y="185"/>
                  <a:pt x="67" y="185"/>
                  <a:pt x="68" y="184"/>
                </a:cubicBezTo>
                <a:cubicBezTo>
                  <a:pt x="68" y="184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1"/>
                  <a:pt x="68" y="181"/>
                  <a:pt x="67" y="180"/>
                </a:cubicBezTo>
                <a:cubicBezTo>
                  <a:pt x="66" y="179"/>
                  <a:pt x="65" y="179"/>
                  <a:pt x="64" y="178"/>
                </a:cubicBezTo>
                <a:cubicBezTo>
                  <a:pt x="62" y="177"/>
                  <a:pt x="60" y="177"/>
                  <a:pt x="58" y="177"/>
                </a:cubicBezTo>
                <a:cubicBezTo>
                  <a:pt x="37" y="177"/>
                  <a:pt x="37" y="177"/>
                  <a:pt x="37" y="177"/>
                </a:cubicBezTo>
                <a:cubicBezTo>
                  <a:pt x="34" y="177"/>
                  <a:pt x="32" y="176"/>
                  <a:pt x="30" y="173"/>
                </a:cubicBezTo>
                <a:cubicBezTo>
                  <a:pt x="29" y="172"/>
                  <a:pt x="28" y="171"/>
                  <a:pt x="28" y="169"/>
                </a:cubicBezTo>
                <a:cubicBezTo>
                  <a:pt x="27" y="168"/>
                  <a:pt x="27" y="167"/>
                  <a:pt x="27" y="165"/>
                </a:cubicBezTo>
                <a:cubicBezTo>
                  <a:pt x="27" y="162"/>
                  <a:pt x="27" y="162"/>
                  <a:pt x="27" y="162"/>
                </a:cubicBezTo>
                <a:cubicBezTo>
                  <a:pt x="27" y="162"/>
                  <a:pt x="27" y="161"/>
                  <a:pt x="27" y="161"/>
                </a:cubicBezTo>
                <a:cubicBezTo>
                  <a:pt x="27" y="161"/>
                  <a:pt x="27" y="160"/>
                  <a:pt x="27" y="160"/>
                </a:cubicBezTo>
                <a:cubicBezTo>
                  <a:pt x="27" y="160"/>
                  <a:pt x="27" y="159"/>
                  <a:pt x="28" y="158"/>
                </a:cubicBezTo>
                <a:cubicBezTo>
                  <a:pt x="28" y="157"/>
                  <a:pt x="29" y="156"/>
                  <a:pt x="30" y="155"/>
                </a:cubicBezTo>
                <a:cubicBezTo>
                  <a:pt x="31" y="153"/>
                  <a:pt x="32" y="152"/>
                  <a:pt x="33" y="151"/>
                </a:cubicBezTo>
                <a:cubicBezTo>
                  <a:pt x="34" y="149"/>
                  <a:pt x="35" y="147"/>
                  <a:pt x="37" y="146"/>
                </a:cubicBezTo>
                <a:cubicBezTo>
                  <a:pt x="73" y="110"/>
                  <a:pt x="73" y="110"/>
                  <a:pt x="73" y="110"/>
                </a:cubicBezTo>
                <a:cubicBezTo>
                  <a:pt x="76" y="107"/>
                  <a:pt x="77" y="105"/>
                  <a:pt x="77" y="102"/>
                </a:cubicBezTo>
                <a:cubicBezTo>
                  <a:pt x="77" y="101"/>
                  <a:pt x="76" y="100"/>
                  <a:pt x="76" y="98"/>
                </a:cubicBezTo>
                <a:cubicBezTo>
                  <a:pt x="75" y="97"/>
                  <a:pt x="75" y="96"/>
                  <a:pt x="74" y="95"/>
                </a:cubicBezTo>
                <a:cubicBezTo>
                  <a:pt x="73" y="94"/>
                  <a:pt x="73" y="94"/>
                  <a:pt x="73" y="94"/>
                </a:cubicBezTo>
                <a:cubicBezTo>
                  <a:pt x="72" y="93"/>
                  <a:pt x="70" y="92"/>
                  <a:pt x="68" y="92"/>
                </a:cubicBezTo>
                <a:cubicBezTo>
                  <a:pt x="66" y="92"/>
                  <a:pt x="64" y="93"/>
                  <a:pt x="63" y="94"/>
                </a:cubicBezTo>
                <a:cubicBezTo>
                  <a:pt x="32" y="120"/>
                  <a:pt x="32" y="120"/>
                  <a:pt x="32" y="120"/>
                </a:cubicBezTo>
                <a:cubicBezTo>
                  <a:pt x="31" y="121"/>
                  <a:pt x="31" y="121"/>
                  <a:pt x="30" y="121"/>
                </a:cubicBezTo>
                <a:cubicBezTo>
                  <a:pt x="29" y="122"/>
                  <a:pt x="29" y="122"/>
                  <a:pt x="28" y="122"/>
                </a:cubicBezTo>
                <a:cubicBezTo>
                  <a:pt x="28" y="122"/>
                  <a:pt x="28" y="122"/>
                  <a:pt x="28" y="122"/>
                </a:cubicBezTo>
                <a:cubicBezTo>
                  <a:pt x="27" y="122"/>
                  <a:pt x="26" y="122"/>
                  <a:pt x="25" y="121"/>
                </a:cubicBezTo>
                <a:cubicBezTo>
                  <a:pt x="24" y="121"/>
                  <a:pt x="23" y="121"/>
                  <a:pt x="23" y="120"/>
                </a:cubicBezTo>
                <a:cubicBezTo>
                  <a:pt x="22" y="120"/>
                  <a:pt x="21" y="119"/>
                  <a:pt x="21" y="118"/>
                </a:cubicBezTo>
                <a:cubicBezTo>
                  <a:pt x="20" y="119"/>
                  <a:pt x="18" y="120"/>
                  <a:pt x="16" y="120"/>
                </a:cubicBezTo>
                <a:cubicBezTo>
                  <a:pt x="15" y="120"/>
                  <a:pt x="13" y="120"/>
                  <a:pt x="11" y="119"/>
                </a:cubicBezTo>
                <a:cubicBezTo>
                  <a:pt x="10" y="118"/>
                  <a:pt x="8" y="117"/>
                  <a:pt x="7" y="116"/>
                </a:cubicBezTo>
                <a:cubicBezTo>
                  <a:pt x="6" y="115"/>
                  <a:pt x="6" y="115"/>
                  <a:pt x="6" y="115"/>
                </a:cubicBezTo>
                <a:cubicBezTo>
                  <a:pt x="2" y="111"/>
                  <a:pt x="0" y="107"/>
                  <a:pt x="0" y="1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3067" y="4405881"/>
            <a:ext cx="365792" cy="304827"/>
          </a:xfrm>
          <a:prstGeom prst="rect">
            <a:avLst/>
          </a:prstGeom>
        </p:spPr>
      </p:pic>
      <p:sp>
        <p:nvSpPr>
          <p:cNvPr id="21" name="Text Placeholder 3"/>
          <p:cNvSpPr>
            <a:spLocks noGrp="1"/>
          </p:cNvSpPr>
          <p:nvPr>
            <p:ph type="body" sz="quarter" idx="42"/>
          </p:nvPr>
        </p:nvSpPr>
        <p:spPr>
          <a:xfrm>
            <a:off x="723900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5"/>
          <p:cNvSpPr>
            <a:spLocks noGrp="1"/>
          </p:cNvSpPr>
          <p:nvPr>
            <p:ph type="body" sz="quarter" idx="43"/>
          </p:nvPr>
        </p:nvSpPr>
        <p:spPr>
          <a:xfrm>
            <a:off x="723901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44"/>
          </p:nvPr>
        </p:nvSpPr>
        <p:spPr>
          <a:xfrm>
            <a:off x="788271" y="4450956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5"/>
          <p:cNvSpPr>
            <a:spLocks noGrp="1"/>
          </p:cNvSpPr>
          <p:nvPr>
            <p:ph type="body" sz="quarter" idx="45"/>
          </p:nvPr>
        </p:nvSpPr>
        <p:spPr>
          <a:xfrm>
            <a:off x="788245" y="471392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0" name="Text Placeholder 3"/>
          <p:cNvSpPr>
            <a:spLocks noGrp="1"/>
          </p:cNvSpPr>
          <p:nvPr>
            <p:ph type="body" sz="quarter" idx="46"/>
          </p:nvPr>
        </p:nvSpPr>
        <p:spPr>
          <a:xfrm>
            <a:off x="9023629" y="2414517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Text Placeholder 5"/>
          <p:cNvSpPr>
            <a:spLocks noGrp="1"/>
          </p:cNvSpPr>
          <p:nvPr>
            <p:ph type="body" sz="quarter" idx="47"/>
          </p:nvPr>
        </p:nvSpPr>
        <p:spPr>
          <a:xfrm>
            <a:off x="9023605" y="2677489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2" name="Text Placeholder 3"/>
          <p:cNvSpPr>
            <a:spLocks noGrp="1"/>
          </p:cNvSpPr>
          <p:nvPr>
            <p:ph type="body" sz="quarter" idx="48"/>
          </p:nvPr>
        </p:nvSpPr>
        <p:spPr>
          <a:xfrm>
            <a:off x="9023629" y="4467390"/>
            <a:ext cx="2424335" cy="243345"/>
          </a:xfrm>
        </p:spPr>
        <p:txBody>
          <a:bodyPr>
            <a:noAutofit/>
          </a:bodyPr>
          <a:lstStyle>
            <a:lvl1pPr marL="0" indent="0" algn="ctr">
              <a:buNone/>
              <a:defRPr lang="en-US" sz="15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6963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3946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0920" indent="0"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7893" indent="0"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3" name="Text Placeholder 5"/>
          <p:cNvSpPr>
            <a:spLocks noGrp="1"/>
          </p:cNvSpPr>
          <p:nvPr>
            <p:ph type="body" sz="quarter" idx="49"/>
          </p:nvPr>
        </p:nvSpPr>
        <p:spPr>
          <a:xfrm>
            <a:off x="9023605" y="4730361"/>
            <a:ext cx="2423339" cy="810395"/>
          </a:xfrm>
        </p:spPr>
        <p:txBody>
          <a:bodyPr>
            <a:normAutofit/>
          </a:bodyPr>
          <a:lstStyle>
            <a:lvl1pPr marL="0" indent="0" algn="ctr">
              <a:buNone/>
              <a:defRPr lang="en-GB" sz="12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6963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3946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0920" indent="0" algn="ctr"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53056804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About Us - Food, Retail, Drinks, Int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38" name="Text Placeholder 2"/>
          <p:cNvSpPr txBox="1">
            <a:spLocks/>
          </p:cNvSpPr>
          <p:nvPr userDrawn="1"/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 lIns="91400" tIns="45718" rIns="91400" bIns="45718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100" b="0" kern="12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Our services</a:t>
            </a:r>
          </a:p>
        </p:txBody>
      </p:sp>
      <p:sp>
        <p:nvSpPr>
          <p:cNvPr id="39" name="Text Placeholder 18"/>
          <p:cNvSpPr txBox="1">
            <a:spLocks/>
          </p:cNvSpPr>
          <p:nvPr userDrawn="1"/>
        </p:nvSpPr>
        <p:spPr>
          <a:xfrm>
            <a:off x="1546613" y="703665"/>
            <a:ext cx="8362315" cy="487363"/>
          </a:xfrm>
          <a:prstGeom prst="rect">
            <a:avLst/>
          </a:prstGeom>
        </p:spPr>
        <p:txBody>
          <a:bodyPr lIns="91400" tIns="45718" rIns="91400" bIns="45718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What we do </a:t>
            </a:r>
          </a:p>
        </p:txBody>
      </p:sp>
      <p:sp>
        <p:nvSpPr>
          <p:cNvPr id="40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41" name="Text Placeholder 5"/>
          <p:cNvSpPr txBox="1">
            <a:spLocks/>
          </p:cNvSpPr>
          <p:nvPr userDrawn="1"/>
        </p:nvSpPr>
        <p:spPr>
          <a:xfrm>
            <a:off x="693791" y="5039320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Ground-breaking data measuring food sales in the total out of home market, CGA foodservice work with food wholesalers and manufacturers alike </a:t>
            </a:r>
          </a:p>
        </p:txBody>
      </p:sp>
      <p:sp>
        <p:nvSpPr>
          <p:cNvPr id="42" name="Text Placeholder 3"/>
          <p:cNvSpPr txBox="1">
            <a:spLocks/>
          </p:cNvSpPr>
          <p:nvPr userDrawn="1"/>
        </p:nvSpPr>
        <p:spPr>
          <a:xfrm>
            <a:off x="692700" y="4681657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Food</a:t>
            </a:r>
          </a:p>
        </p:txBody>
      </p:sp>
      <p:sp>
        <p:nvSpPr>
          <p:cNvPr id="43" name="Text Placeholder 5"/>
          <p:cNvSpPr txBox="1">
            <a:spLocks/>
          </p:cNvSpPr>
          <p:nvPr userDrawn="1"/>
        </p:nvSpPr>
        <p:spPr>
          <a:xfrm>
            <a:off x="3462933" y="5075343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Working with pubs, restaurants and bars to help retailers understand core market dynamics - consumer, supply and demand</a:t>
            </a:r>
          </a:p>
        </p:txBody>
      </p:sp>
      <p:sp>
        <p:nvSpPr>
          <p:cNvPr id="44" name="Text Placeholder 3"/>
          <p:cNvSpPr txBox="1">
            <a:spLocks/>
          </p:cNvSpPr>
          <p:nvPr userDrawn="1"/>
        </p:nvSpPr>
        <p:spPr>
          <a:xfrm>
            <a:off x="3461859" y="4717677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Retail</a:t>
            </a:r>
          </a:p>
        </p:txBody>
      </p:sp>
      <p:sp>
        <p:nvSpPr>
          <p:cNvPr id="45" name="Text Placeholder 5"/>
          <p:cNvSpPr txBox="1">
            <a:spLocks/>
          </p:cNvSpPr>
          <p:nvPr userDrawn="1"/>
        </p:nvSpPr>
        <p:spPr>
          <a:xfrm>
            <a:off x="6203321" y="5089549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Strategic work with all leading drinks suppliers in the GB market to provide industry leading data, insight and consultancy to understand the market, sales and consumer</a:t>
            </a:r>
          </a:p>
        </p:txBody>
      </p:sp>
      <p:sp>
        <p:nvSpPr>
          <p:cNvPr id="46" name="Text Placeholder 3"/>
          <p:cNvSpPr txBox="1">
            <a:spLocks/>
          </p:cNvSpPr>
          <p:nvPr userDrawn="1"/>
        </p:nvSpPr>
        <p:spPr>
          <a:xfrm>
            <a:off x="6202247" y="4731885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Drinks</a:t>
            </a:r>
          </a:p>
        </p:txBody>
      </p:sp>
      <p:sp>
        <p:nvSpPr>
          <p:cNvPr id="47" name="Text Placeholder 5"/>
          <p:cNvSpPr txBox="1">
            <a:spLocks/>
          </p:cNvSpPr>
          <p:nvPr userDrawn="1"/>
        </p:nvSpPr>
        <p:spPr>
          <a:xfrm>
            <a:off x="8945728" y="5089549"/>
            <a:ext cx="2526200" cy="752400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GB" sz="1100" kern="1200" dirty="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Helvetica" panose="020B0604020202020204" pitchFamily="34" charset="0"/>
                <a:cs typeface="Helvetica" panose="020B0604020202020204" pitchFamily="34" charset="0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kern="1200" smtClean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 a joint venture with AC Nielsen CGA has taken our world-class on premise measurement service into the U.S. and France </a:t>
            </a:r>
          </a:p>
        </p:txBody>
      </p:sp>
      <p:sp>
        <p:nvSpPr>
          <p:cNvPr id="48" name="Text Placeholder 3"/>
          <p:cNvSpPr txBox="1">
            <a:spLocks/>
          </p:cNvSpPr>
          <p:nvPr userDrawn="1"/>
        </p:nvSpPr>
        <p:spPr>
          <a:xfrm>
            <a:off x="8944655" y="4731885"/>
            <a:ext cx="2527239" cy="256067"/>
          </a:xfrm>
          <a:prstGeom prst="rect">
            <a:avLst/>
          </a:prstGeom>
        </p:spPr>
        <p:txBody>
          <a:bodyPr lIns="91400" tIns="45718" rIns="91400" bIns="45718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 smtClean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  <a:cs typeface="Helvetica" panose="020B0604020202020204" pitchFamily="34" charset="0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1100" b="1" kern="1200" dirty="0" smtClean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GB" sz="1100" b="1" kern="1200" dirty="0">
                <a:solidFill>
                  <a:schemeClr val="tx2">
                    <a:lumMod val="7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/>
              <a:t>International</a:t>
            </a:r>
          </a:p>
        </p:txBody>
      </p:sp>
      <p:pic>
        <p:nvPicPr>
          <p:cNvPr id="49" name="Picture Placeholder 2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66533" y="1812408"/>
            <a:ext cx="2522539" cy="2524125"/>
          </a:xfrm>
          <a:prstGeom prst="rect">
            <a:avLst/>
          </a:prstGeom>
        </p:spPr>
      </p:pic>
      <p:pic>
        <p:nvPicPr>
          <p:cNvPr id="50" name="Picture Placeholder 3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135300" y="1800648"/>
            <a:ext cx="2523744" cy="2523744"/>
          </a:xfrm>
          <a:prstGeom prst="rect">
            <a:avLst/>
          </a:prstGeom>
        </p:spPr>
      </p:pic>
      <p:sp>
        <p:nvSpPr>
          <p:cNvPr id="51" name="Oval 50"/>
          <p:cNvSpPr/>
          <p:nvPr userDrawn="1"/>
        </p:nvSpPr>
        <p:spPr>
          <a:xfrm>
            <a:off x="4385151" y="3997467"/>
            <a:ext cx="680484" cy="6804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2" name="Picture Placeholder 3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948184" y="1828799"/>
            <a:ext cx="2523744" cy="2523744"/>
          </a:xfrm>
          <a:prstGeom prst="rect">
            <a:avLst/>
          </a:prstGeom>
        </p:spPr>
      </p:pic>
      <p:sp>
        <p:nvSpPr>
          <p:cNvPr id="53" name="Oval 52"/>
          <p:cNvSpPr/>
          <p:nvPr userDrawn="1"/>
        </p:nvSpPr>
        <p:spPr>
          <a:xfrm>
            <a:off x="7126579" y="3982011"/>
            <a:ext cx="680484" cy="6804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54" name="Oval 53"/>
          <p:cNvSpPr/>
          <p:nvPr userDrawn="1"/>
        </p:nvSpPr>
        <p:spPr>
          <a:xfrm>
            <a:off x="9868007" y="3983263"/>
            <a:ext cx="680484" cy="68048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5" name="Picture Placeholder 3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723900" y="1828799"/>
            <a:ext cx="2523744" cy="2523744"/>
          </a:xfrm>
          <a:prstGeom prst="rect">
            <a:avLst/>
          </a:prstGeom>
        </p:spPr>
      </p:pic>
      <p:sp>
        <p:nvSpPr>
          <p:cNvPr id="56" name="Oval 55"/>
          <p:cNvSpPr/>
          <p:nvPr userDrawn="1"/>
        </p:nvSpPr>
        <p:spPr>
          <a:xfrm>
            <a:off x="1616067" y="3916999"/>
            <a:ext cx="680484" cy="680484"/>
          </a:xfrm>
          <a:prstGeom prst="ellipse">
            <a:avLst/>
          </a:prstGeom>
          <a:ln>
            <a:solidFill>
              <a:srgbClr val="FF8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78057" y="3999297"/>
            <a:ext cx="556507" cy="556507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5905" y="4101934"/>
            <a:ext cx="501827" cy="50182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55101" y="4084565"/>
            <a:ext cx="506291" cy="506291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87787" y="4100820"/>
            <a:ext cx="480479" cy="480479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 userDrawn="1"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25101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815443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- Consumer, Demand, Supply view of mark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Holistic 360°view of the market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Freeform 7"/>
          <p:cNvSpPr>
            <a:spLocks/>
          </p:cNvSpPr>
          <p:nvPr userDrawn="1"/>
        </p:nvSpPr>
        <p:spPr bwMode="auto">
          <a:xfrm>
            <a:off x="5419575" y="2024276"/>
            <a:ext cx="1877388" cy="2818823"/>
          </a:xfrm>
          <a:custGeom>
            <a:avLst/>
            <a:gdLst>
              <a:gd name="connsiteX0" fmla="*/ 0 w 2174875"/>
              <a:gd name="connsiteY0" fmla="*/ 0 h 3265488"/>
              <a:gd name="connsiteX1" fmla="*/ 71438 w 2174875"/>
              <a:gd name="connsiteY1" fmla="*/ 1588 h 3265488"/>
              <a:gd name="connsiteX2" fmla="*/ 142081 w 2174875"/>
              <a:gd name="connsiteY2" fmla="*/ 4764 h 3265488"/>
              <a:gd name="connsiteX3" fmla="*/ 213519 w 2174875"/>
              <a:gd name="connsiteY3" fmla="*/ 10321 h 3265488"/>
              <a:gd name="connsiteX4" fmla="*/ 283369 w 2174875"/>
              <a:gd name="connsiteY4" fmla="*/ 19849 h 3265488"/>
              <a:gd name="connsiteX5" fmla="*/ 354806 w 2174875"/>
              <a:gd name="connsiteY5" fmla="*/ 28582 h 3265488"/>
              <a:gd name="connsiteX6" fmla="*/ 425450 w 2174875"/>
              <a:gd name="connsiteY6" fmla="*/ 42873 h 3265488"/>
              <a:gd name="connsiteX7" fmla="*/ 493713 w 2174875"/>
              <a:gd name="connsiteY7" fmla="*/ 57958 h 3265488"/>
              <a:gd name="connsiteX8" fmla="*/ 562769 w 2174875"/>
              <a:gd name="connsiteY8" fmla="*/ 74631 h 3265488"/>
              <a:gd name="connsiteX9" fmla="*/ 631031 w 2174875"/>
              <a:gd name="connsiteY9" fmla="*/ 94479 h 3265488"/>
              <a:gd name="connsiteX10" fmla="*/ 697706 w 2174875"/>
              <a:gd name="connsiteY10" fmla="*/ 115916 h 3265488"/>
              <a:gd name="connsiteX11" fmla="*/ 765175 w 2174875"/>
              <a:gd name="connsiteY11" fmla="*/ 140528 h 3265488"/>
              <a:gd name="connsiteX12" fmla="*/ 831850 w 2174875"/>
              <a:gd name="connsiteY12" fmla="*/ 165934 h 3265488"/>
              <a:gd name="connsiteX13" fmla="*/ 897731 w 2174875"/>
              <a:gd name="connsiteY13" fmla="*/ 193722 h 3265488"/>
              <a:gd name="connsiteX14" fmla="*/ 962025 w 2174875"/>
              <a:gd name="connsiteY14" fmla="*/ 223892 h 3265488"/>
              <a:gd name="connsiteX15" fmla="*/ 1025525 w 2174875"/>
              <a:gd name="connsiteY15" fmla="*/ 257238 h 3265488"/>
              <a:gd name="connsiteX16" fmla="*/ 1088231 w 2174875"/>
              <a:gd name="connsiteY16" fmla="*/ 292965 h 3265488"/>
              <a:gd name="connsiteX17" fmla="*/ 1182688 w 2174875"/>
              <a:gd name="connsiteY17" fmla="*/ 350923 h 3265488"/>
              <a:gd name="connsiteX18" fmla="*/ 1273969 w 2174875"/>
              <a:gd name="connsiteY18" fmla="*/ 412851 h 3265488"/>
              <a:gd name="connsiteX19" fmla="*/ 1362869 w 2174875"/>
              <a:gd name="connsiteY19" fmla="*/ 480336 h 3265488"/>
              <a:gd name="connsiteX20" fmla="*/ 1444625 w 2174875"/>
              <a:gd name="connsiteY20" fmla="*/ 550203 h 3265488"/>
              <a:gd name="connsiteX21" fmla="*/ 1524000 w 2174875"/>
              <a:gd name="connsiteY21" fmla="*/ 623245 h 3265488"/>
              <a:gd name="connsiteX22" fmla="*/ 1598613 w 2174875"/>
              <a:gd name="connsiteY22" fmla="*/ 699464 h 3265488"/>
              <a:gd name="connsiteX23" fmla="*/ 1669256 w 2174875"/>
              <a:gd name="connsiteY23" fmla="*/ 780446 h 3265488"/>
              <a:gd name="connsiteX24" fmla="*/ 1735931 w 2174875"/>
              <a:gd name="connsiteY24" fmla="*/ 864604 h 3265488"/>
              <a:gd name="connsiteX25" fmla="*/ 1797050 w 2174875"/>
              <a:gd name="connsiteY25" fmla="*/ 949556 h 3265488"/>
              <a:gd name="connsiteX26" fmla="*/ 1854994 w 2174875"/>
              <a:gd name="connsiteY26" fmla="*/ 1037684 h 3265488"/>
              <a:gd name="connsiteX27" fmla="*/ 1906588 w 2174875"/>
              <a:gd name="connsiteY27" fmla="*/ 1129781 h 3265488"/>
              <a:gd name="connsiteX28" fmla="*/ 1955800 w 2174875"/>
              <a:gd name="connsiteY28" fmla="*/ 1222673 h 3265488"/>
              <a:gd name="connsiteX29" fmla="*/ 1999456 w 2174875"/>
              <a:gd name="connsiteY29" fmla="*/ 1317152 h 3265488"/>
              <a:gd name="connsiteX30" fmla="*/ 2037556 w 2174875"/>
              <a:gd name="connsiteY30" fmla="*/ 1414807 h 3265488"/>
              <a:gd name="connsiteX31" fmla="*/ 2072481 w 2174875"/>
              <a:gd name="connsiteY31" fmla="*/ 1514050 h 3265488"/>
              <a:gd name="connsiteX32" fmla="*/ 2101850 w 2174875"/>
              <a:gd name="connsiteY32" fmla="*/ 1612499 h 3265488"/>
              <a:gd name="connsiteX33" fmla="*/ 2126456 w 2174875"/>
              <a:gd name="connsiteY33" fmla="*/ 1714917 h 3265488"/>
              <a:gd name="connsiteX34" fmla="*/ 2146300 w 2174875"/>
              <a:gd name="connsiteY34" fmla="*/ 1817336 h 3265488"/>
              <a:gd name="connsiteX35" fmla="*/ 2161381 w 2174875"/>
              <a:gd name="connsiteY35" fmla="*/ 1920549 h 3265488"/>
              <a:gd name="connsiteX36" fmla="*/ 2170113 w 2174875"/>
              <a:gd name="connsiteY36" fmla="*/ 2026143 h 3265488"/>
              <a:gd name="connsiteX37" fmla="*/ 2174875 w 2174875"/>
              <a:gd name="connsiteY37" fmla="*/ 2129356 h 3265488"/>
              <a:gd name="connsiteX38" fmla="*/ 2174875 w 2174875"/>
              <a:gd name="connsiteY38" fmla="*/ 2234950 h 3265488"/>
              <a:gd name="connsiteX39" fmla="*/ 2170113 w 2174875"/>
              <a:gd name="connsiteY39" fmla="*/ 2339750 h 3265488"/>
              <a:gd name="connsiteX40" fmla="*/ 2159794 w 2174875"/>
              <a:gd name="connsiteY40" fmla="*/ 2445345 h 3265488"/>
              <a:gd name="connsiteX41" fmla="*/ 2144713 w 2174875"/>
              <a:gd name="connsiteY41" fmla="*/ 2550145 h 3265488"/>
              <a:gd name="connsiteX42" fmla="*/ 2123281 w 2174875"/>
              <a:gd name="connsiteY42" fmla="*/ 2655740 h 3265488"/>
              <a:gd name="connsiteX43" fmla="*/ 2097088 w 2174875"/>
              <a:gd name="connsiteY43" fmla="*/ 2758952 h 3265488"/>
              <a:gd name="connsiteX44" fmla="*/ 2065338 w 2174875"/>
              <a:gd name="connsiteY44" fmla="*/ 2862959 h 3265488"/>
              <a:gd name="connsiteX45" fmla="*/ 2028825 w 2174875"/>
              <a:gd name="connsiteY45" fmla="*/ 2964584 h 3265488"/>
              <a:gd name="connsiteX46" fmla="*/ 1985963 w 2174875"/>
              <a:gd name="connsiteY46" fmla="*/ 3067002 h 3265488"/>
              <a:gd name="connsiteX47" fmla="*/ 1937544 w 2174875"/>
              <a:gd name="connsiteY47" fmla="*/ 3166245 h 3265488"/>
              <a:gd name="connsiteX48" fmla="*/ 1883569 w 2174875"/>
              <a:gd name="connsiteY48" fmla="*/ 3265488 h 3265488"/>
              <a:gd name="connsiteX49" fmla="*/ 885771 w 2174875"/>
              <a:gd name="connsiteY49" fmla="*/ 2688870 h 3265488"/>
              <a:gd name="connsiteX50" fmla="*/ 0 w 2174875"/>
              <a:gd name="connsiteY50" fmla="*/ 1161679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875" h="3265488">
                <a:moveTo>
                  <a:pt x="0" y="0"/>
                </a:moveTo>
                <a:lnTo>
                  <a:pt x="71438" y="1588"/>
                </a:lnTo>
                <a:lnTo>
                  <a:pt x="142081" y="4764"/>
                </a:lnTo>
                <a:lnTo>
                  <a:pt x="213519" y="10321"/>
                </a:lnTo>
                <a:lnTo>
                  <a:pt x="283369" y="19849"/>
                </a:lnTo>
                <a:lnTo>
                  <a:pt x="354806" y="28582"/>
                </a:lnTo>
                <a:lnTo>
                  <a:pt x="425450" y="42873"/>
                </a:lnTo>
                <a:lnTo>
                  <a:pt x="493713" y="57958"/>
                </a:lnTo>
                <a:lnTo>
                  <a:pt x="562769" y="74631"/>
                </a:lnTo>
                <a:lnTo>
                  <a:pt x="631031" y="94479"/>
                </a:lnTo>
                <a:lnTo>
                  <a:pt x="697706" y="115916"/>
                </a:lnTo>
                <a:lnTo>
                  <a:pt x="765175" y="140528"/>
                </a:lnTo>
                <a:lnTo>
                  <a:pt x="831850" y="165934"/>
                </a:lnTo>
                <a:lnTo>
                  <a:pt x="897731" y="193722"/>
                </a:lnTo>
                <a:lnTo>
                  <a:pt x="962025" y="223892"/>
                </a:lnTo>
                <a:lnTo>
                  <a:pt x="1025525" y="257238"/>
                </a:lnTo>
                <a:lnTo>
                  <a:pt x="1088231" y="292965"/>
                </a:lnTo>
                <a:lnTo>
                  <a:pt x="1182688" y="350923"/>
                </a:lnTo>
                <a:lnTo>
                  <a:pt x="1273969" y="412851"/>
                </a:lnTo>
                <a:lnTo>
                  <a:pt x="1362869" y="480336"/>
                </a:lnTo>
                <a:lnTo>
                  <a:pt x="1444625" y="550203"/>
                </a:lnTo>
                <a:lnTo>
                  <a:pt x="1524000" y="623245"/>
                </a:lnTo>
                <a:lnTo>
                  <a:pt x="1598613" y="699464"/>
                </a:lnTo>
                <a:lnTo>
                  <a:pt x="1669256" y="780446"/>
                </a:lnTo>
                <a:lnTo>
                  <a:pt x="1735931" y="864604"/>
                </a:lnTo>
                <a:lnTo>
                  <a:pt x="1797050" y="949556"/>
                </a:lnTo>
                <a:lnTo>
                  <a:pt x="1854994" y="1037684"/>
                </a:lnTo>
                <a:lnTo>
                  <a:pt x="1906588" y="1129781"/>
                </a:lnTo>
                <a:lnTo>
                  <a:pt x="1955800" y="1222673"/>
                </a:lnTo>
                <a:lnTo>
                  <a:pt x="1999456" y="1317152"/>
                </a:lnTo>
                <a:lnTo>
                  <a:pt x="2037556" y="1414807"/>
                </a:lnTo>
                <a:lnTo>
                  <a:pt x="2072481" y="1514050"/>
                </a:lnTo>
                <a:lnTo>
                  <a:pt x="2101850" y="1612499"/>
                </a:lnTo>
                <a:lnTo>
                  <a:pt x="2126456" y="1714917"/>
                </a:lnTo>
                <a:lnTo>
                  <a:pt x="2146300" y="1817336"/>
                </a:lnTo>
                <a:lnTo>
                  <a:pt x="2161381" y="1920549"/>
                </a:lnTo>
                <a:lnTo>
                  <a:pt x="2170113" y="2026143"/>
                </a:lnTo>
                <a:lnTo>
                  <a:pt x="2174875" y="2129356"/>
                </a:lnTo>
                <a:lnTo>
                  <a:pt x="2174875" y="2234950"/>
                </a:lnTo>
                <a:lnTo>
                  <a:pt x="2170113" y="2339750"/>
                </a:lnTo>
                <a:lnTo>
                  <a:pt x="2159794" y="2445345"/>
                </a:lnTo>
                <a:lnTo>
                  <a:pt x="2144713" y="2550145"/>
                </a:lnTo>
                <a:lnTo>
                  <a:pt x="2123281" y="2655740"/>
                </a:lnTo>
                <a:lnTo>
                  <a:pt x="2097088" y="2758952"/>
                </a:lnTo>
                <a:lnTo>
                  <a:pt x="2065338" y="2862959"/>
                </a:lnTo>
                <a:lnTo>
                  <a:pt x="2028825" y="2964584"/>
                </a:lnTo>
                <a:lnTo>
                  <a:pt x="1985963" y="3067002"/>
                </a:lnTo>
                <a:lnTo>
                  <a:pt x="1937544" y="3166245"/>
                </a:lnTo>
                <a:lnTo>
                  <a:pt x="1883569" y="3265488"/>
                </a:lnTo>
                <a:lnTo>
                  <a:pt x="885771" y="2688870"/>
                </a:lnTo>
                <a:lnTo>
                  <a:pt x="0" y="1161679"/>
                </a:lnTo>
                <a:close/>
              </a:path>
            </a:pathLst>
          </a:custGeom>
          <a:solidFill>
            <a:schemeClr val="accent5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5" name="Freeform 9"/>
          <p:cNvSpPr>
            <a:spLocks/>
          </p:cNvSpPr>
          <p:nvPr userDrawn="1"/>
        </p:nvSpPr>
        <p:spPr bwMode="auto">
          <a:xfrm>
            <a:off x="3743658" y="4453316"/>
            <a:ext cx="3253225" cy="1413429"/>
          </a:xfrm>
          <a:custGeom>
            <a:avLst/>
            <a:gdLst>
              <a:gd name="connsiteX0" fmla="*/ 950989 w 3768725"/>
              <a:gd name="connsiteY0" fmla="*/ 0 h 1637399"/>
              <a:gd name="connsiteX1" fmla="*/ 2818537 w 3768725"/>
              <a:gd name="connsiteY1" fmla="*/ 0 h 1637399"/>
              <a:gd name="connsiteX2" fmla="*/ 3768725 w 3768725"/>
              <a:gd name="connsiteY2" fmla="*/ 548771 h 1637399"/>
              <a:gd name="connsiteX3" fmla="*/ 3732213 w 3768725"/>
              <a:gd name="connsiteY3" fmla="*/ 609912 h 1637399"/>
              <a:gd name="connsiteX4" fmla="*/ 3694113 w 3768725"/>
              <a:gd name="connsiteY4" fmla="*/ 671053 h 1637399"/>
              <a:gd name="connsiteX5" fmla="*/ 3652838 w 3768725"/>
              <a:gd name="connsiteY5" fmla="*/ 729018 h 1637399"/>
              <a:gd name="connsiteX6" fmla="*/ 3610769 w 3768725"/>
              <a:gd name="connsiteY6" fmla="*/ 786983 h 1637399"/>
              <a:gd name="connsiteX7" fmla="*/ 3566319 w 3768725"/>
              <a:gd name="connsiteY7" fmla="*/ 841771 h 1637399"/>
              <a:gd name="connsiteX8" fmla="*/ 3520281 w 3768725"/>
              <a:gd name="connsiteY8" fmla="*/ 896560 h 1637399"/>
              <a:gd name="connsiteX9" fmla="*/ 3473450 w 3768725"/>
              <a:gd name="connsiteY9" fmla="*/ 948967 h 1637399"/>
              <a:gd name="connsiteX10" fmla="*/ 3422650 w 3768725"/>
              <a:gd name="connsiteY10" fmla="*/ 1000579 h 1637399"/>
              <a:gd name="connsiteX11" fmla="*/ 3372644 w 3768725"/>
              <a:gd name="connsiteY11" fmla="*/ 1049016 h 1637399"/>
              <a:gd name="connsiteX12" fmla="*/ 3319463 w 3768725"/>
              <a:gd name="connsiteY12" fmla="*/ 1098246 h 1637399"/>
              <a:gd name="connsiteX13" fmla="*/ 3266281 w 3768725"/>
              <a:gd name="connsiteY13" fmla="*/ 1143506 h 1637399"/>
              <a:gd name="connsiteX14" fmla="*/ 3209925 w 3768725"/>
              <a:gd name="connsiteY14" fmla="*/ 1187973 h 1637399"/>
              <a:gd name="connsiteX15" fmla="*/ 3153569 w 3768725"/>
              <a:gd name="connsiteY15" fmla="*/ 1230851 h 1637399"/>
              <a:gd name="connsiteX16" fmla="*/ 3094038 w 3768725"/>
              <a:gd name="connsiteY16" fmla="*/ 1270553 h 1637399"/>
              <a:gd name="connsiteX17" fmla="*/ 3034506 w 3768725"/>
              <a:gd name="connsiteY17" fmla="*/ 1310255 h 1637399"/>
              <a:gd name="connsiteX18" fmla="*/ 2971800 w 3768725"/>
              <a:gd name="connsiteY18" fmla="*/ 1346781 h 1637399"/>
              <a:gd name="connsiteX19" fmla="*/ 2874169 w 3768725"/>
              <a:gd name="connsiteY19" fmla="*/ 1399981 h 1637399"/>
              <a:gd name="connsiteX20" fmla="*/ 2773363 w 3768725"/>
              <a:gd name="connsiteY20" fmla="*/ 1446830 h 1637399"/>
              <a:gd name="connsiteX21" fmla="*/ 2673350 w 3768725"/>
              <a:gd name="connsiteY21" fmla="*/ 1489708 h 1637399"/>
              <a:gd name="connsiteX22" fmla="*/ 2570956 w 3768725"/>
              <a:gd name="connsiteY22" fmla="*/ 1526234 h 1637399"/>
              <a:gd name="connsiteX23" fmla="*/ 2466975 w 3768725"/>
              <a:gd name="connsiteY23" fmla="*/ 1558789 h 1637399"/>
              <a:gd name="connsiteX24" fmla="*/ 2363788 w 3768725"/>
              <a:gd name="connsiteY24" fmla="*/ 1584198 h 1637399"/>
              <a:gd name="connsiteX25" fmla="*/ 2258219 w 3768725"/>
              <a:gd name="connsiteY25" fmla="*/ 1605638 h 1637399"/>
              <a:gd name="connsiteX26" fmla="*/ 2153444 w 3768725"/>
              <a:gd name="connsiteY26" fmla="*/ 1620724 h 1637399"/>
              <a:gd name="connsiteX27" fmla="*/ 2047875 w 3768725"/>
              <a:gd name="connsiteY27" fmla="*/ 1631841 h 1637399"/>
              <a:gd name="connsiteX28" fmla="*/ 1943100 w 3768725"/>
              <a:gd name="connsiteY28" fmla="*/ 1637399 h 1637399"/>
              <a:gd name="connsiteX29" fmla="*/ 1837531 w 3768725"/>
              <a:gd name="connsiteY29" fmla="*/ 1637399 h 1637399"/>
              <a:gd name="connsiteX30" fmla="*/ 1732756 w 3768725"/>
              <a:gd name="connsiteY30" fmla="*/ 1633429 h 1637399"/>
              <a:gd name="connsiteX31" fmla="*/ 1628775 w 3768725"/>
              <a:gd name="connsiteY31" fmla="*/ 1622312 h 1637399"/>
              <a:gd name="connsiteX32" fmla="*/ 1525588 w 3768725"/>
              <a:gd name="connsiteY32" fmla="*/ 1607226 h 1637399"/>
              <a:gd name="connsiteX33" fmla="*/ 1423194 w 3768725"/>
              <a:gd name="connsiteY33" fmla="*/ 1587375 h 1637399"/>
              <a:gd name="connsiteX34" fmla="*/ 1320800 w 3768725"/>
              <a:gd name="connsiteY34" fmla="*/ 1562759 h 1637399"/>
              <a:gd name="connsiteX35" fmla="*/ 1220788 w 3768725"/>
              <a:gd name="connsiteY35" fmla="*/ 1534174 h 1637399"/>
              <a:gd name="connsiteX36" fmla="*/ 1123156 w 3768725"/>
              <a:gd name="connsiteY36" fmla="*/ 1500824 h 1637399"/>
              <a:gd name="connsiteX37" fmla="*/ 1025525 w 3768725"/>
              <a:gd name="connsiteY37" fmla="*/ 1461122 h 1637399"/>
              <a:gd name="connsiteX38" fmla="*/ 929481 w 3768725"/>
              <a:gd name="connsiteY38" fmla="*/ 1416656 h 1637399"/>
              <a:gd name="connsiteX39" fmla="*/ 836613 w 3768725"/>
              <a:gd name="connsiteY39" fmla="*/ 1369014 h 1637399"/>
              <a:gd name="connsiteX40" fmla="*/ 746919 w 3768725"/>
              <a:gd name="connsiteY40" fmla="*/ 1315813 h 1637399"/>
              <a:gd name="connsiteX41" fmla="*/ 658019 w 3768725"/>
              <a:gd name="connsiteY41" fmla="*/ 1259436 h 1637399"/>
              <a:gd name="connsiteX42" fmla="*/ 571500 w 3768725"/>
              <a:gd name="connsiteY42" fmla="*/ 1196707 h 1637399"/>
              <a:gd name="connsiteX43" fmla="*/ 488950 w 3768725"/>
              <a:gd name="connsiteY43" fmla="*/ 1131596 h 1637399"/>
              <a:gd name="connsiteX44" fmla="*/ 407988 w 3768725"/>
              <a:gd name="connsiteY44" fmla="*/ 1061720 h 1637399"/>
              <a:gd name="connsiteX45" fmla="*/ 331788 w 3768725"/>
              <a:gd name="connsiteY45" fmla="*/ 987081 h 1637399"/>
              <a:gd name="connsiteX46" fmla="*/ 257175 w 3768725"/>
              <a:gd name="connsiteY46" fmla="*/ 907677 h 1637399"/>
              <a:gd name="connsiteX47" fmla="*/ 187325 w 3768725"/>
              <a:gd name="connsiteY47" fmla="*/ 823508 h 1637399"/>
              <a:gd name="connsiteX48" fmla="*/ 121444 w 3768725"/>
              <a:gd name="connsiteY48" fmla="*/ 736958 h 1637399"/>
              <a:gd name="connsiteX49" fmla="*/ 59531 w 3768725"/>
              <a:gd name="connsiteY49" fmla="*/ 644849 h 1637399"/>
              <a:gd name="connsiteX50" fmla="*/ 0 w 3768725"/>
              <a:gd name="connsiteY50" fmla="*/ 548771 h 163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768725" h="1637399">
                <a:moveTo>
                  <a:pt x="950989" y="0"/>
                </a:moveTo>
                <a:lnTo>
                  <a:pt x="2818537" y="0"/>
                </a:lnTo>
                <a:lnTo>
                  <a:pt x="3768725" y="548771"/>
                </a:lnTo>
                <a:lnTo>
                  <a:pt x="3732213" y="609912"/>
                </a:lnTo>
                <a:lnTo>
                  <a:pt x="3694113" y="671053"/>
                </a:lnTo>
                <a:lnTo>
                  <a:pt x="3652838" y="729018"/>
                </a:lnTo>
                <a:lnTo>
                  <a:pt x="3610769" y="786983"/>
                </a:lnTo>
                <a:lnTo>
                  <a:pt x="3566319" y="841771"/>
                </a:lnTo>
                <a:lnTo>
                  <a:pt x="3520281" y="896560"/>
                </a:lnTo>
                <a:lnTo>
                  <a:pt x="3473450" y="948967"/>
                </a:lnTo>
                <a:lnTo>
                  <a:pt x="3422650" y="1000579"/>
                </a:lnTo>
                <a:lnTo>
                  <a:pt x="3372644" y="1049016"/>
                </a:lnTo>
                <a:lnTo>
                  <a:pt x="3319463" y="1098246"/>
                </a:lnTo>
                <a:lnTo>
                  <a:pt x="3266281" y="1143506"/>
                </a:lnTo>
                <a:lnTo>
                  <a:pt x="3209925" y="1187973"/>
                </a:lnTo>
                <a:lnTo>
                  <a:pt x="3153569" y="1230851"/>
                </a:lnTo>
                <a:lnTo>
                  <a:pt x="3094038" y="1270553"/>
                </a:lnTo>
                <a:lnTo>
                  <a:pt x="3034506" y="1310255"/>
                </a:lnTo>
                <a:lnTo>
                  <a:pt x="2971800" y="1346781"/>
                </a:lnTo>
                <a:lnTo>
                  <a:pt x="2874169" y="1399981"/>
                </a:lnTo>
                <a:lnTo>
                  <a:pt x="2773363" y="1446830"/>
                </a:lnTo>
                <a:lnTo>
                  <a:pt x="2673350" y="1489708"/>
                </a:lnTo>
                <a:lnTo>
                  <a:pt x="2570956" y="1526234"/>
                </a:lnTo>
                <a:lnTo>
                  <a:pt x="2466975" y="1558789"/>
                </a:lnTo>
                <a:lnTo>
                  <a:pt x="2363788" y="1584198"/>
                </a:lnTo>
                <a:lnTo>
                  <a:pt x="2258219" y="1605638"/>
                </a:lnTo>
                <a:lnTo>
                  <a:pt x="2153444" y="1620724"/>
                </a:lnTo>
                <a:lnTo>
                  <a:pt x="2047875" y="1631841"/>
                </a:lnTo>
                <a:lnTo>
                  <a:pt x="1943100" y="1637399"/>
                </a:lnTo>
                <a:lnTo>
                  <a:pt x="1837531" y="1637399"/>
                </a:lnTo>
                <a:lnTo>
                  <a:pt x="1732756" y="1633429"/>
                </a:lnTo>
                <a:lnTo>
                  <a:pt x="1628775" y="1622312"/>
                </a:lnTo>
                <a:lnTo>
                  <a:pt x="1525588" y="1607226"/>
                </a:lnTo>
                <a:lnTo>
                  <a:pt x="1423194" y="1587375"/>
                </a:lnTo>
                <a:lnTo>
                  <a:pt x="1320800" y="1562759"/>
                </a:lnTo>
                <a:lnTo>
                  <a:pt x="1220788" y="1534174"/>
                </a:lnTo>
                <a:lnTo>
                  <a:pt x="1123156" y="1500824"/>
                </a:lnTo>
                <a:lnTo>
                  <a:pt x="1025525" y="1461122"/>
                </a:lnTo>
                <a:lnTo>
                  <a:pt x="929481" y="1416656"/>
                </a:lnTo>
                <a:lnTo>
                  <a:pt x="836613" y="1369014"/>
                </a:lnTo>
                <a:lnTo>
                  <a:pt x="746919" y="1315813"/>
                </a:lnTo>
                <a:lnTo>
                  <a:pt x="658019" y="1259436"/>
                </a:lnTo>
                <a:lnTo>
                  <a:pt x="571500" y="1196707"/>
                </a:lnTo>
                <a:lnTo>
                  <a:pt x="488950" y="1131596"/>
                </a:lnTo>
                <a:lnTo>
                  <a:pt x="407988" y="1061720"/>
                </a:lnTo>
                <a:lnTo>
                  <a:pt x="331788" y="987081"/>
                </a:lnTo>
                <a:lnTo>
                  <a:pt x="257175" y="907677"/>
                </a:lnTo>
                <a:lnTo>
                  <a:pt x="187325" y="823508"/>
                </a:lnTo>
                <a:lnTo>
                  <a:pt x="121444" y="736958"/>
                </a:lnTo>
                <a:lnTo>
                  <a:pt x="59531" y="644849"/>
                </a:lnTo>
                <a:lnTo>
                  <a:pt x="0" y="54877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6" name="Freeform 10"/>
          <p:cNvSpPr>
            <a:spLocks/>
          </p:cNvSpPr>
          <p:nvPr userDrawn="1"/>
        </p:nvSpPr>
        <p:spPr bwMode="auto">
          <a:xfrm>
            <a:off x="3443547" y="2024276"/>
            <a:ext cx="1878759" cy="2818823"/>
          </a:xfrm>
          <a:custGeom>
            <a:avLst/>
            <a:gdLst>
              <a:gd name="connsiteX0" fmla="*/ 2176463 w 2176463"/>
              <a:gd name="connsiteY0" fmla="*/ 0 h 3265488"/>
              <a:gd name="connsiteX1" fmla="*/ 2176463 w 2176463"/>
              <a:gd name="connsiteY1" fmla="*/ 1147103 h 3265488"/>
              <a:gd name="connsiteX2" fmla="*/ 1278357 w 2176463"/>
              <a:gd name="connsiteY2" fmla="*/ 2695562 h 3265488"/>
              <a:gd name="connsiteX3" fmla="*/ 291306 w 2176463"/>
              <a:gd name="connsiteY3" fmla="*/ 3265488 h 3265488"/>
              <a:gd name="connsiteX4" fmla="*/ 255588 w 2176463"/>
              <a:gd name="connsiteY4" fmla="*/ 3202767 h 3265488"/>
              <a:gd name="connsiteX5" fmla="*/ 223838 w 2176463"/>
              <a:gd name="connsiteY5" fmla="*/ 3138457 h 3265488"/>
              <a:gd name="connsiteX6" fmla="*/ 193675 w 2176463"/>
              <a:gd name="connsiteY6" fmla="*/ 3074942 h 3265488"/>
              <a:gd name="connsiteX7" fmla="*/ 164306 w 2176463"/>
              <a:gd name="connsiteY7" fmla="*/ 3009045 h 3265488"/>
              <a:gd name="connsiteX8" fmla="*/ 138906 w 2176463"/>
              <a:gd name="connsiteY8" fmla="*/ 2943147 h 3265488"/>
              <a:gd name="connsiteX9" fmla="*/ 115888 w 2176463"/>
              <a:gd name="connsiteY9" fmla="*/ 2876456 h 3265488"/>
              <a:gd name="connsiteX10" fmla="*/ 92869 w 2176463"/>
              <a:gd name="connsiteY10" fmla="*/ 2808177 h 3265488"/>
              <a:gd name="connsiteX11" fmla="*/ 74613 w 2176463"/>
              <a:gd name="connsiteY11" fmla="*/ 2740692 h 3265488"/>
              <a:gd name="connsiteX12" fmla="*/ 56356 w 2176463"/>
              <a:gd name="connsiteY12" fmla="*/ 2670825 h 3265488"/>
              <a:gd name="connsiteX13" fmla="*/ 41275 w 2176463"/>
              <a:gd name="connsiteY13" fmla="*/ 2601752 h 3265488"/>
              <a:gd name="connsiteX14" fmla="*/ 28575 w 2176463"/>
              <a:gd name="connsiteY14" fmla="*/ 2531885 h 3265488"/>
              <a:gd name="connsiteX15" fmla="*/ 18256 w 2176463"/>
              <a:gd name="connsiteY15" fmla="*/ 2462018 h 3265488"/>
              <a:gd name="connsiteX16" fmla="*/ 10319 w 2176463"/>
              <a:gd name="connsiteY16" fmla="*/ 2390563 h 3265488"/>
              <a:gd name="connsiteX17" fmla="*/ 4763 w 2176463"/>
              <a:gd name="connsiteY17" fmla="*/ 2319902 h 3265488"/>
              <a:gd name="connsiteX18" fmla="*/ 1588 w 2176463"/>
              <a:gd name="connsiteY18" fmla="*/ 2248447 h 3265488"/>
              <a:gd name="connsiteX19" fmla="*/ 0 w 2176463"/>
              <a:gd name="connsiteY19" fmla="*/ 2176992 h 3265488"/>
              <a:gd name="connsiteX20" fmla="*/ 3175 w 2176463"/>
              <a:gd name="connsiteY20" fmla="*/ 2064252 h 3265488"/>
              <a:gd name="connsiteX21" fmla="*/ 10319 w 2176463"/>
              <a:gd name="connsiteY21" fmla="*/ 1953894 h 3265488"/>
              <a:gd name="connsiteX22" fmla="*/ 24606 w 2176463"/>
              <a:gd name="connsiteY22" fmla="*/ 1845918 h 3265488"/>
              <a:gd name="connsiteX23" fmla="*/ 44450 w 2176463"/>
              <a:gd name="connsiteY23" fmla="*/ 1737942 h 3265488"/>
              <a:gd name="connsiteX24" fmla="*/ 68263 w 2176463"/>
              <a:gd name="connsiteY24" fmla="*/ 1632347 h 3265488"/>
              <a:gd name="connsiteX25" fmla="*/ 97631 w 2176463"/>
              <a:gd name="connsiteY25" fmla="*/ 1529135 h 3265488"/>
              <a:gd name="connsiteX26" fmla="*/ 130969 w 2176463"/>
              <a:gd name="connsiteY26" fmla="*/ 1428304 h 3265488"/>
              <a:gd name="connsiteX27" fmla="*/ 170656 w 2176463"/>
              <a:gd name="connsiteY27" fmla="*/ 1329061 h 3265488"/>
              <a:gd name="connsiteX28" fmla="*/ 215106 w 2176463"/>
              <a:gd name="connsiteY28" fmla="*/ 1232994 h 3265488"/>
              <a:gd name="connsiteX29" fmla="*/ 261938 w 2176463"/>
              <a:gd name="connsiteY29" fmla="*/ 1138515 h 3265488"/>
              <a:gd name="connsiteX30" fmla="*/ 315119 w 2176463"/>
              <a:gd name="connsiteY30" fmla="*/ 1048799 h 3265488"/>
              <a:gd name="connsiteX31" fmla="*/ 371475 w 2176463"/>
              <a:gd name="connsiteY31" fmla="*/ 960671 h 3265488"/>
              <a:gd name="connsiteX32" fmla="*/ 431006 w 2176463"/>
              <a:gd name="connsiteY32" fmla="*/ 874925 h 3265488"/>
              <a:gd name="connsiteX33" fmla="*/ 496888 w 2176463"/>
              <a:gd name="connsiteY33" fmla="*/ 792355 h 3265488"/>
              <a:gd name="connsiteX34" fmla="*/ 565150 w 2176463"/>
              <a:gd name="connsiteY34" fmla="*/ 713755 h 3265488"/>
              <a:gd name="connsiteX35" fmla="*/ 637382 w 2176463"/>
              <a:gd name="connsiteY35" fmla="*/ 637536 h 3265488"/>
              <a:gd name="connsiteX36" fmla="*/ 713582 w 2176463"/>
              <a:gd name="connsiteY36" fmla="*/ 565288 h 3265488"/>
              <a:gd name="connsiteX37" fmla="*/ 790575 w 2176463"/>
              <a:gd name="connsiteY37" fmla="*/ 497008 h 3265488"/>
              <a:gd name="connsiteX38" fmla="*/ 873125 w 2176463"/>
              <a:gd name="connsiteY38" fmla="*/ 432699 h 3265488"/>
              <a:gd name="connsiteX39" fmla="*/ 958850 w 2176463"/>
              <a:gd name="connsiteY39" fmla="*/ 371565 h 3265488"/>
              <a:gd name="connsiteX40" fmla="*/ 1046957 w 2176463"/>
              <a:gd name="connsiteY40" fmla="*/ 315195 h 3265488"/>
              <a:gd name="connsiteX41" fmla="*/ 1138238 w 2176463"/>
              <a:gd name="connsiteY41" fmla="*/ 263589 h 3265488"/>
              <a:gd name="connsiteX42" fmla="*/ 1232694 w 2176463"/>
              <a:gd name="connsiteY42" fmla="*/ 215159 h 3265488"/>
              <a:gd name="connsiteX43" fmla="*/ 1328738 w 2176463"/>
              <a:gd name="connsiteY43" fmla="*/ 172286 h 3265488"/>
              <a:gd name="connsiteX44" fmla="*/ 1427957 w 2176463"/>
              <a:gd name="connsiteY44" fmla="*/ 132589 h 3265488"/>
              <a:gd name="connsiteX45" fmla="*/ 1528763 w 2176463"/>
              <a:gd name="connsiteY45" fmla="*/ 99243 h 3265488"/>
              <a:gd name="connsiteX46" fmla="*/ 1631951 w 2176463"/>
              <a:gd name="connsiteY46" fmla="*/ 68279 h 3265488"/>
              <a:gd name="connsiteX47" fmla="*/ 1737519 w 2176463"/>
              <a:gd name="connsiteY47" fmla="*/ 44461 h 3265488"/>
              <a:gd name="connsiteX48" fmla="*/ 1843882 w 2176463"/>
              <a:gd name="connsiteY48" fmla="*/ 26200 h 3265488"/>
              <a:gd name="connsiteX49" fmla="*/ 1954213 w 2176463"/>
              <a:gd name="connsiteY49" fmla="*/ 11909 h 3265488"/>
              <a:gd name="connsiteX50" fmla="*/ 2063751 w 2176463"/>
              <a:gd name="connsiteY50" fmla="*/ 3176 h 326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6463" h="3265488">
                <a:moveTo>
                  <a:pt x="2176463" y="0"/>
                </a:moveTo>
                <a:lnTo>
                  <a:pt x="2176463" y="1147103"/>
                </a:lnTo>
                <a:lnTo>
                  <a:pt x="1278357" y="2695562"/>
                </a:lnTo>
                <a:lnTo>
                  <a:pt x="291306" y="3265488"/>
                </a:lnTo>
                <a:lnTo>
                  <a:pt x="255588" y="3202767"/>
                </a:lnTo>
                <a:lnTo>
                  <a:pt x="223838" y="3138457"/>
                </a:lnTo>
                <a:lnTo>
                  <a:pt x="193675" y="3074942"/>
                </a:lnTo>
                <a:lnTo>
                  <a:pt x="164306" y="3009045"/>
                </a:lnTo>
                <a:lnTo>
                  <a:pt x="138906" y="2943147"/>
                </a:lnTo>
                <a:lnTo>
                  <a:pt x="115888" y="2876456"/>
                </a:lnTo>
                <a:lnTo>
                  <a:pt x="92869" y="2808177"/>
                </a:lnTo>
                <a:lnTo>
                  <a:pt x="74613" y="2740692"/>
                </a:lnTo>
                <a:lnTo>
                  <a:pt x="56356" y="2670825"/>
                </a:lnTo>
                <a:lnTo>
                  <a:pt x="41275" y="2601752"/>
                </a:lnTo>
                <a:lnTo>
                  <a:pt x="28575" y="2531885"/>
                </a:lnTo>
                <a:lnTo>
                  <a:pt x="18256" y="2462018"/>
                </a:lnTo>
                <a:lnTo>
                  <a:pt x="10319" y="2390563"/>
                </a:lnTo>
                <a:lnTo>
                  <a:pt x="4763" y="2319902"/>
                </a:lnTo>
                <a:lnTo>
                  <a:pt x="1588" y="2248447"/>
                </a:lnTo>
                <a:lnTo>
                  <a:pt x="0" y="2176992"/>
                </a:lnTo>
                <a:lnTo>
                  <a:pt x="3175" y="2064252"/>
                </a:lnTo>
                <a:lnTo>
                  <a:pt x="10319" y="1953894"/>
                </a:lnTo>
                <a:lnTo>
                  <a:pt x="24606" y="1845918"/>
                </a:lnTo>
                <a:lnTo>
                  <a:pt x="44450" y="1737942"/>
                </a:lnTo>
                <a:lnTo>
                  <a:pt x="68263" y="1632347"/>
                </a:lnTo>
                <a:lnTo>
                  <a:pt x="97631" y="1529135"/>
                </a:lnTo>
                <a:lnTo>
                  <a:pt x="130969" y="1428304"/>
                </a:lnTo>
                <a:lnTo>
                  <a:pt x="170656" y="1329061"/>
                </a:lnTo>
                <a:lnTo>
                  <a:pt x="215106" y="1232994"/>
                </a:lnTo>
                <a:lnTo>
                  <a:pt x="261938" y="1138515"/>
                </a:lnTo>
                <a:lnTo>
                  <a:pt x="315119" y="1048799"/>
                </a:lnTo>
                <a:lnTo>
                  <a:pt x="371475" y="960671"/>
                </a:lnTo>
                <a:lnTo>
                  <a:pt x="431006" y="874925"/>
                </a:lnTo>
                <a:lnTo>
                  <a:pt x="496888" y="792355"/>
                </a:lnTo>
                <a:lnTo>
                  <a:pt x="565150" y="713755"/>
                </a:lnTo>
                <a:lnTo>
                  <a:pt x="637382" y="637536"/>
                </a:lnTo>
                <a:lnTo>
                  <a:pt x="713582" y="565288"/>
                </a:lnTo>
                <a:lnTo>
                  <a:pt x="790575" y="497008"/>
                </a:lnTo>
                <a:lnTo>
                  <a:pt x="873125" y="432699"/>
                </a:lnTo>
                <a:lnTo>
                  <a:pt x="958850" y="371565"/>
                </a:lnTo>
                <a:lnTo>
                  <a:pt x="1046957" y="315195"/>
                </a:lnTo>
                <a:lnTo>
                  <a:pt x="1138238" y="263589"/>
                </a:lnTo>
                <a:lnTo>
                  <a:pt x="1232694" y="215159"/>
                </a:lnTo>
                <a:lnTo>
                  <a:pt x="1328738" y="172286"/>
                </a:lnTo>
                <a:lnTo>
                  <a:pt x="1427957" y="132589"/>
                </a:lnTo>
                <a:lnTo>
                  <a:pt x="1528763" y="99243"/>
                </a:lnTo>
                <a:lnTo>
                  <a:pt x="1631951" y="68279"/>
                </a:lnTo>
                <a:lnTo>
                  <a:pt x="1737519" y="44461"/>
                </a:lnTo>
                <a:lnTo>
                  <a:pt x="1843882" y="26200"/>
                </a:lnTo>
                <a:lnTo>
                  <a:pt x="1954213" y="11909"/>
                </a:lnTo>
                <a:lnTo>
                  <a:pt x="2063751" y="3176"/>
                </a:lnTo>
                <a:close/>
              </a:path>
            </a:pathLst>
          </a:custGeom>
          <a:solidFill>
            <a:schemeClr val="accent1"/>
          </a:solidFill>
          <a:ln w="381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00" tIns="45718" rIns="91400" bIns="45718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2400" b="1" cap="small">
              <a:solidFill>
                <a:prstClr val="white"/>
              </a:solidFill>
              <a:effectLst>
                <a:outerShdw blurRad="25400" dist="38100" dir="2700000" algn="tl">
                  <a:srgbClr val="000000">
                    <a:alpha val="70000"/>
                  </a:srgbClr>
                </a:outerShdw>
              </a:effectLst>
              <a:cs typeface="Arial" pitchFamily="34" charset="0"/>
            </a:endParaRPr>
          </a:p>
        </p:txBody>
      </p:sp>
      <p:sp>
        <p:nvSpPr>
          <p:cNvPr id="17" name="Rectangle 16"/>
          <p:cNvSpPr/>
          <p:nvPr userDrawn="1"/>
        </p:nvSpPr>
        <p:spPr>
          <a:xfrm>
            <a:off x="8474256" y="2249022"/>
            <a:ext cx="2817629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BRANDTRACK</a:t>
            </a:r>
          </a:p>
          <a:p>
            <a:pPr>
              <a:lnSpc>
                <a:spcPct val="130000"/>
              </a:lnSpc>
            </a:pPr>
            <a:r>
              <a:rPr lang="en-GB" sz="15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Nationally representative sample of 20,000 consumers to measure consumer perception of all major eating and drinking brands.</a:t>
            </a:r>
          </a:p>
        </p:txBody>
      </p:sp>
      <p:sp>
        <p:nvSpPr>
          <p:cNvPr id="21" name="TextBox 20"/>
          <p:cNvSpPr txBox="1"/>
          <p:nvPr userDrawn="1"/>
        </p:nvSpPr>
        <p:spPr>
          <a:xfrm>
            <a:off x="5845317" y="2857105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schemeClr val="bg1"/>
                </a:solidFill>
              </a:rPr>
              <a:t>Consumer</a:t>
            </a:r>
          </a:p>
        </p:txBody>
      </p:sp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62371" y="3295439"/>
            <a:ext cx="665876" cy="665876"/>
          </a:xfrm>
          <a:prstGeom prst="rect">
            <a:avLst/>
          </a:prstGeom>
        </p:spPr>
      </p:pic>
      <p:sp>
        <p:nvSpPr>
          <p:cNvPr id="23" name="TextBox 22"/>
          <p:cNvSpPr txBox="1"/>
          <p:nvPr userDrawn="1"/>
        </p:nvSpPr>
        <p:spPr>
          <a:xfrm>
            <a:off x="3962376" y="2853389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schemeClr val="bg1"/>
                </a:solidFill>
              </a:rPr>
              <a:t>Demand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4942459" y="4640425"/>
            <a:ext cx="1359911" cy="323163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r>
              <a:rPr lang="en-GB" sz="1500" b="1" dirty="0">
                <a:solidFill>
                  <a:schemeClr val="bg1"/>
                </a:solidFill>
              </a:rPr>
              <a:t>Supply</a:t>
            </a:r>
          </a:p>
        </p:txBody>
      </p:sp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5673" y="5033600"/>
            <a:ext cx="607875" cy="60787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6319" y="3177368"/>
            <a:ext cx="602335" cy="602335"/>
          </a:xfrm>
          <a:prstGeom prst="rect">
            <a:avLst/>
          </a:prstGeom>
        </p:spPr>
      </p:pic>
      <p:cxnSp>
        <p:nvCxnSpPr>
          <p:cNvPr id="28" name="Straight Connector 8"/>
          <p:cNvCxnSpPr/>
          <p:nvPr userDrawn="1"/>
        </p:nvCxnSpPr>
        <p:spPr>
          <a:xfrm flipV="1">
            <a:off x="6283239" y="4649924"/>
            <a:ext cx="2099265" cy="957301"/>
          </a:xfrm>
          <a:prstGeom prst="bentConnector3">
            <a:avLst>
              <a:gd name="adj1" fmla="val 58822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2"/>
          <p:cNvCxnSpPr/>
          <p:nvPr userDrawn="1"/>
        </p:nvCxnSpPr>
        <p:spPr>
          <a:xfrm flipV="1">
            <a:off x="7136535" y="2464891"/>
            <a:ext cx="1245983" cy="570127"/>
          </a:xfrm>
          <a:prstGeom prst="bentConnector3">
            <a:avLst>
              <a:gd name="adj1" fmla="val 50000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29"/>
          <p:cNvSpPr/>
          <p:nvPr userDrawn="1"/>
        </p:nvSpPr>
        <p:spPr>
          <a:xfrm>
            <a:off x="8474256" y="4422733"/>
            <a:ext cx="2817629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US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</a:rPr>
              <a:t>OUTLET INDEX</a:t>
            </a:r>
          </a:p>
          <a:p>
            <a:pPr>
              <a:lnSpc>
                <a:spcPct val="130000"/>
              </a:lnSpc>
            </a:pPr>
            <a:r>
              <a:rPr lang="en-US" sz="15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L</a:t>
            </a:r>
            <a:r>
              <a:rPr lang="en-GB" sz="1500" dirty="0" err="1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ive</a:t>
            </a:r>
            <a:r>
              <a:rPr lang="en-GB" sz="15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 database with the licensed trade’s most accurate outlet database used by all major retailers and suppliers for location and sales planning.</a:t>
            </a:r>
          </a:p>
        </p:txBody>
      </p:sp>
      <p:sp>
        <p:nvSpPr>
          <p:cNvPr id="31" name="Rectangle 30"/>
          <p:cNvSpPr/>
          <p:nvPr userDrawn="1"/>
        </p:nvSpPr>
        <p:spPr>
          <a:xfrm>
            <a:off x="434911" y="3170398"/>
            <a:ext cx="2817629" cy="3079300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9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ON PREMISE MEASUREMENT</a:t>
            </a:r>
            <a:r>
              <a:rPr lang="en-GB" sz="1900" kern="12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 SERVICES </a:t>
            </a:r>
            <a:r>
              <a:rPr lang="en-GB" sz="1900" kern="12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" panose="02000000000000000000" pitchFamily="2" charset="0"/>
                <a:cs typeface="+mn-cs"/>
              </a:rPr>
              <a:t>(OPM™) </a:t>
            </a:r>
            <a:endParaRPr lang="en-US" sz="1900" kern="1200" dirty="0">
              <a:solidFill>
                <a:schemeClr val="tx2">
                  <a:lumMod val="75000"/>
                </a:schemeClr>
              </a:solidFill>
              <a:latin typeface="Franklin Gothic Demi Cond" panose="020B0706030402020204" pitchFamily="34" charset="0"/>
              <a:ea typeface="Roboto" panose="02000000000000000000" pitchFamily="2" charset="0"/>
              <a:cs typeface="+mn-cs"/>
            </a:endParaRPr>
          </a:p>
          <a:p>
            <a:pPr rtl="0"/>
            <a:r>
              <a: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Provides complete and</a:t>
            </a:r>
            <a:r>
              <a:rPr lang="en-GB" sz="1500" kern="1200" baseline="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accurate view of </a:t>
            </a:r>
            <a:r>
              <a: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the on</a:t>
            </a:r>
            <a:r>
              <a:rPr lang="en-GB" sz="1500" kern="1200" baseline="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premise</a:t>
            </a:r>
            <a:r>
              <a:rPr lang="en-GB" sz="1500" kern="1200" dirty="0">
                <a:solidFill>
                  <a:schemeClr val="tx2">
                    <a:lumMod val="75000"/>
                  </a:schemeClr>
                </a:solidFill>
                <a:latin typeface="+mn-lt"/>
                <a:ea typeface="Roboto Condensed Light" panose="02000000000000000000" pitchFamily="2" charset="0"/>
                <a:cs typeface="+mn-cs"/>
              </a:rPr>
              <a:t> market and category/brand performance.</a:t>
            </a:r>
          </a:p>
          <a:p>
            <a:r>
              <a:rPr lang="en-GB" sz="1500" dirty="0"/>
              <a:t/>
            </a:r>
            <a:br>
              <a:rPr lang="en-GB" sz="1500" dirty="0"/>
            </a:br>
            <a:r>
              <a:rPr lang="en-GB" sz="15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Delivers key insight to help plan long-term business strategy.</a:t>
            </a:r>
            <a:endParaRPr lang="en-GB" sz="1500" dirty="0">
              <a:solidFill>
                <a:schemeClr val="tx2">
                  <a:lumMod val="75000"/>
                </a:schemeClr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2" name="Straight Connector 12"/>
          <p:cNvCxnSpPr/>
          <p:nvPr userDrawn="1"/>
        </p:nvCxnSpPr>
        <p:spPr>
          <a:xfrm rot="10800000" flipV="1">
            <a:off x="2678051" y="2260690"/>
            <a:ext cx="1640068" cy="1122663"/>
          </a:xfrm>
          <a:prstGeom prst="bentConnector3">
            <a:avLst>
              <a:gd name="adj1" fmla="val 57763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39592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data provid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Descriptive Text Here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What this data provides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6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/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graphicFrame>
        <p:nvGraphicFramePr>
          <p:cNvPr id="10" name="Chart 9"/>
          <p:cNvGraphicFramePr/>
          <p:nvPr userDrawn="1">
            <p:extLst/>
          </p:nvPr>
        </p:nvGraphicFramePr>
        <p:xfrm>
          <a:off x="3145485" y="1042118"/>
          <a:ext cx="6556771" cy="58693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Rectangle 12"/>
          <p:cNvSpPr/>
          <p:nvPr userDrawn="1"/>
        </p:nvSpPr>
        <p:spPr>
          <a:xfrm>
            <a:off x="635245" y="3299840"/>
            <a:ext cx="3429000" cy="1972847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Total Category Performance </a:t>
            </a: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Help suppliers, wholesalers and operators understand the market they operate in </a:t>
            </a:r>
            <a:r>
              <a:rPr kumimoji="0" lang="en-GB" sz="1500" b="1" i="0" u="none" strike="noStrike" kern="0" cap="none" spc="0" normalizeH="0" baseline="0" noProof="0" dirty="0">
                <a:ln>
                  <a:noFill/>
                </a:ln>
                <a:solidFill>
                  <a:srgbClr val="EA1D53"/>
                </a:solidFill>
                <a:effectLst/>
                <a:uLnTx/>
                <a:uFillTx/>
                <a:ea typeface="Roboto Condensed Light" panose="02000000000000000000" pitchFamily="2" charset="0"/>
              </a:rPr>
              <a:t>from a total market category level down to product level performance. </a:t>
            </a:r>
          </a:p>
        </p:txBody>
      </p:sp>
      <p:grpSp>
        <p:nvGrpSpPr>
          <p:cNvPr id="14" name="Group 13"/>
          <p:cNvGrpSpPr/>
          <p:nvPr userDrawn="1"/>
        </p:nvGrpSpPr>
        <p:grpSpPr>
          <a:xfrm>
            <a:off x="727861" y="2637257"/>
            <a:ext cx="296827" cy="431747"/>
            <a:chOff x="4838700" y="2774950"/>
            <a:chExt cx="279400" cy="406400"/>
          </a:xfrm>
          <a:solidFill>
            <a:schemeClr val="accent3"/>
          </a:solidFill>
        </p:grpSpPr>
        <p:sp>
          <p:nvSpPr>
            <p:cNvPr id="15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19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8" name="Straight Connector 3"/>
          <p:cNvCxnSpPr/>
          <p:nvPr userDrawn="1"/>
        </p:nvCxnSpPr>
        <p:spPr>
          <a:xfrm flipV="1">
            <a:off x="1187843" y="2346716"/>
            <a:ext cx="2834640" cy="506413"/>
          </a:xfrm>
          <a:prstGeom prst="bentConnector3">
            <a:avLst>
              <a:gd name="adj1" fmla="val 49352"/>
            </a:avLst>
          </a:prstGeom>
          <a:ln>
            <a:solidFill>
              <a:schemeClr val="accent3"/>
            </a:solidFill>
            <a:headEnd type="oval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ectangle 19"/>
          <p:cNvSpPr/>
          <p:nvPr userDrawn="1"/>
        </p:nvSpPr>
        <p:spPr>
          <a:xfrm>
            <a:off x="8741733" y="2151099"/>
            <a:ext cx="3081320" cy="115929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Product Performance</a:t>
            </a: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Understand how your products and the market is performing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1" name="Straight Connector 20"/>
          <p:cNvCxnSpPr/>
          <p:nvPr userDrawn="1"/>
        </p:nvCxnSpPr>
        <p:spPr>
          <a:xfrm>
            <a:off x="8826792" y="2546033"/>
            <a:ext cx="640080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 userDrawn="1"/>
        </p:nvSpPr>
        <p:spPr>
          <a:xfrm>
            <a:off x="8799786" y="4643704"/>
            <a:ext cx="2819401" cy="142603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Brand Performance </a:t>
            </a: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Which brands are in growth and decline? Benchmark your brand performance.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 Condensed Light" panose="02000000000000000000" pitchFamily="2" charset="0"/>
            </a:endParaRPr>
          </a:p>
        </p:txBody>
      </p:sp>
      <p:cxnSp>
        <p:nvCxnSpPr>
          <p:cNvPr id="23" name="Straight Connector 22"/>
          <p:cNvCxnSpPr/>
          <p:nvPr userDrawn="1"/>
        </p:nvCxnSpPr>
        <p:spPr>
          <a:xfrm>
            <a:off x="8884819" y="5038640"/>
            <a:ext cx="640080" cy="0"/>
          </a:xfrm>
          <a:prstGeom prst="line">
            <a:avLst/>
          </a:prstGeom>
          <a:ln w="12700">
            <a:solidFill>
              <a:schemeClr val="tx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/>
          <p:cNvSpPr/>
          <p:nvPr userDrawn="1"/>
        </p:nvSpPr>
        <p:spPr>
          <a:xfrm>
            <a:off x="8741759" y="3373511"/>
            <a:ext cx="3180191" cy="1159292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Franklin Gothic Demi Cond" panose="020B0706030402020204" pitchFamily="34" charset="0"/>
                <a:ea typeface="Roboto" panose="02000000000000000000" pitchFamily="2" charset="0"/>
              </a:rPr>
              <a:t>Sector Performance</a:t>
            </a: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ea typeface="Roboto" panose="02000000000000000000" pitchFamily="2" charset="0"/>
            </a:endParaRPr>
          </a:p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3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 Condensed Light" panose="02000000000000000000" pitchFamily="2" charset="0"/>
              </a:rPr>
              <a:t>Understand which sectors are driving growth</a:t>
            </a:r>
            <a:endParaRPr kumimoji="0" lang="en-US" sz="13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5" name="Straight Connector 24"/>
          <p:cNvCxnSpPr/>
          <p:nvPr userDrawn="1"/>
        </p:nvCxnSpPr>
        <p:spPr>
          <a:xfrm>
            <a:off x="8826792" y="3768445"/>
            <a:ext cx="640080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Freeform 47"/>
          <p:cNvSpPr>
            <a:spLocks noEditPoints="1"/>
          </p:cNvSpPr>
          <p:nvPr userDrawn="1"/>
        </p:nvSpPr>
        <p:spPr bwMode="auto">
          <a:xfrm>
            <a:off x="8314734" y="2260049"/>
            <a:ext cx="313019" cy="313019"/>
          </a:xfrm>
          <a:custGeom>
            <a:avLst/>
            <a:gdLst>
              <a:gd name="T0" fmla="*/ 19 w 212"/>
              <a:gd name="T1" fmla="*/ 72 h 212"/>
              <a:gd name="T2" fmla="*/ 4 w 212"/>
              <a:gd name="T3" fmla="*/ 45 h 212"/>
              <a:gd name="T4" fmla="*/ 33 w 212"/>
              <a:gd name="T5" fmla="*/ 36 h 212"/>
              <a:gd name="T6" fmla="*/ 43 w 212"/>
              <a:gd name="T7" fmla="*/ 5 h 212"/>
              <a:gd name="T8" fmla="*/ 62 w 212"/>
              <a:gd name="T9" fmla="*/ 0 h 212"/>
              <a:gd name="T10" fmla="*/ 72 w 212"/>
              <a:gd name="T11" fmla="*/ 19 h 212"/>
              <a:gd name="T12" fmla="*/ 99 w 212"/>
              <a:gd name="T13" fmla="*/ 4 h 212"/>
              <a:gd name="T14" fmla="*/ 108 w 212"/>
              <a:gd name="T15" fmla="*/ 33 h 212"/>
              <a:gd name="T16" fmla="*/ 139 w 212"/>
              <a:gd name="T17" fmla="*/ 43 h 212"/>
              <a:gd name="T18" fmla="*/ 145 w 212"/>
              <a:gd name="T19" fmla="*/ 62 h 212"/>
              <a:gd name="T20" fmla="*/ 125 w 212"/>
              <a:gd name="T21" fmla="*/ 72 h 212"/>
              <a:gd name="T22" fmla="*/ 140 w 212"/>
              <a:gd name="T23" fmla="*/ 99 h 212"/>
              <a:gd name="T24" fmla="*/ 111 w 212"/>
              <a:gd name="T25" fmla="*/ 108 h 212"/>
              <a:gd name="T26" fmla="*/ 101 w 212"/>
              <a:gd name="T27" fmla="*/ 139 h 212"/>
              <a:gd name="T28" fmla="*/ 83 w 212"/>
              <a:gd name="T29" fmla="*/ 144 h 212"/>
              <a:gd name="T30" fmla="*/ 72 w 212"/>
              <a:gd name="T31" fmla="*/ 125 h 212"/>
              <a:gd name="T32" fmla="*/ 45 w 212"/>
              <a:gd name="T33" fmla="*/ 140 h 212"/>
              <a:gd name="T34" fmla="*/ 36 w 212"/>
              <a:gd name="T35" fmla="*/ 111 h 212"/>
              <a:gd name="T36" fmla="*/ 5 w 212"/>
              <a:gd name="T37" fmla="*/ 101 h 212"/>
              <a:gd name="T38" fmla="*/ 0 w 212"/>
              <a:gd name="T39" fmla="*/ 83 h 212"/>
              <a:gd name="T40" fmla="*/ 45 w 212"/>
              <a:gd name="T41" fmla="*/ 72 h 212"/>
              <a:gd name="T42" fmla="*/ 72 w 212"/>
              <a:gd name="T43" fmla="*/ 99 h 212"/>
              <a:gd name="T44" fmla="*/ 99 w 212"/>
              <a:gd name="T45" fmla="*/ 72 h 212"/>
              <a:gd name="T46" fmla="*/ 88 w 212"/>
              <a:gd name="T47" fmla="*/ 51 h 212"/>
              <a:gd name="T48" fmla="*/ 65 w 212"/>
              <a:gd name="T49" fmla="*/ 47 h 212"/>
              <a:gd name="T50" fmla="*/ 45 w 212"/>
              <a:gd name="T51" fmla="*/ 72 h 212"/>
              <a:gd name="T52" fmla="*/ 117 w 212"/>
              <a:gd name="T53" fmla="*/ 158 h 212"/>
              <a:gd name="T54" fmla="*/ 117 w 212"/>
              <a:gd name="T55" fmla="*/ 150 h 212"/>
              <a:gd name="T56" fmla="*/ 105 w 212"/>
              <a:gd name="T57" fmla="*/ 134 h 212"/>
              <a:gd name="T58" fmla="*/ 130 w 212"/>
              <a:gd name="T59" fmla="*/ 124 h 212"/>
              <a:gd name="T60" fmla="*/ 149 w 212"/>
              <a:gd name="T61" fmla="*/ 98 h 212"/>
              <a:gd name="T62" fmla="*/ 168 w 212"/>
              <a:gd name="T63" fmla="*/ 98 h 212"/>
              <a:gd name="T64" fmla="*/ 187 w 212"/>
              <a:gd name="T65" fmla="*/ 124 h 212"/>
              <a:gd name="T66" fmla="*/ 212 w 212"/>
              <a:gd name="T67" fmla="*/ 134 h 212"/>
              <a:gd name="T68" fmla="*/ 200 w 212"/>
              <a:gd name="T69" fmla="*/ 154 h 212"/>
              <a:gd name="T70" fmla="*/ 212 w 212"/>
              <a:gd name="T71" fmla="*/ 175 h 212"/>
              <a:gd name="T72" fmla="*/ 187 w 212"/>
              <a:gd name="T73" fmla="*/ 185 h 212"/>
              <a:gd name="T74" fmla="*/ 168 w 212"/>
              <a:gd name="T75" fmla="*/ 211 h 212"/>
              <a:gd name="T76" fmla="*/ 149 w 212"/>
              <a:gd name="T77" fmla="*/ 211 h 212"/>
              <a:gd name="T78" fmla="*/ 130 w 212"/>
              <a:gd name="T79" fmla="*/ 185 h 212"/>
              <a:gd name="T80" fmla="*/ 105 w 212"/>
              <a:gd name="T81" fmla="*/ 175 h 212"/>
              <a:gd name="T82" fmla="*/ 159 w 212"/>
              <a:gd name="T83" fmla="*/ 175 h 212"/>
              <a:gd name="T84" fmla="*/ 179 w 212"/>
              <a:gd name="T85" fmla="*/ 154 h 212"/>
              <a:gd name="T86" fmla="*/ 159 w 212"/>
              <a:gd name="T87" fmla="*/ 133 h 212"/>
              <a:gd name="T88" fmla="*/ 138 w 212"/>
              <a:gd name="T89" fmla="*/ 154 h 212"/>
              <a:gd name="T90" fmla="*/ 159 w 212"/>
              <a:gd name="T91" fmla="*/ 175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2" h="212">
                <a:moveTo>
                  <a:pt x="19" y="74"/>
                </a:moveTo>
                <a:cubicBezTo>
                  <a:pt x="19" y="72"/>
                  <a:pt x="19" y="72"/>
                  <a:pt x="19" y="72"/>
                </a:cubicBezTo>
                <a:cubicBezTo>
                  <a:pt x="19" y="67"/>
                  <a:pt x="20" y="62"/>
                  <a:pt x="21" y="58"/>
                </a:cubicBezTo>
                <a:cubicBezTo>
                  <a:pt x="4" y="45"/>
                  <a:pt x="4" y="45"/>
                  <a:pt x="4" y="45"/>
                </a:cubicBezTo>
                <a:cubicBezTo>
                  <a:pt x="6" y="39"/>
                  <a:pt x="9" y="34"/>
                  <a:pt x="14" y="28"/>
                </a:cubicBezTo>
                <a:cubicBezTo>
                  <a:pt x="33" y="36"/>
                  <a:pt x="33" y="36"/>
                  <a:pt x="33" y="36"/>
                </a:cubicBezTo>
                <a:cubicBezTo>
                  <a:pt x="36" y="32"/>
                  <a:pt x="41" y="29"/>
                  <a:pt x="46" y="26"/>
                </a:cubicBezTo>
                <a:cubicBezTo>
                  <a:pt x="43" y="5"/>
                  <a:pt x="43" y="5"/>
                  <a:pt x="43" y="5"/>
                </a:cubicBezTo>
                <a:cubicBezTo>
                  <a:pt x="46" y="4"/>
                  <a:pt x="50" y="3"/>
                  <a:pt x="53" y="2"/>
                </a:cubicBezTo>
                <a:cubicBezTo>
                  <a:pt x="56" y="1"/>
                  <a:pt x="59" y="0"/>
                  <a:pt x="62" y="0"/>
                </a:cubicBezTo>
                <a:cubicBezTo>
                  <a:pt x="70" y="19"/>
                  <a:pt x="70" y="19"/>
                  <a:pt x="70" y="19"/>
                </a:cubicBezTo>
                <a:cubicBezTo>
                  <a:pt x="72" y="19"/>
                  <a:pt x="72" y="19"/>
                  <a:pt x="72" y="19"/>
                </a:cubicBezTo>
                <a:cubicBezTo>
                  <a:pt x="77" y="19"/>
                  <a:pt x="82" y="19"/>
                  <a:pt x="86" y="21"/>
                </a:cubicBezTo>
                <a:cubicBezTo>
                  <a:pt x="99" y="4"/>
                  <a:pt x="99" y="4"/>
                  <a:pt x="99" y="4"/>
                </a:cubicBezTo>
                <a:cubicBezTo>
                  <a:pt x="105" y="6"/>
                  <a:pt x="111" y="9"/>
                  <a:pt x="116" y="13"/>
                </a:cubicBezTo>
                <a:cubicBezTo>
                  <a:pt x="108" y="33"/>
                  <a:pt x="108" y="33"/>
                  <a:pt x="108" y="33"/>
                </a:cubicBezTo>
                <a:cubicBezTo>
                  <a:pt x="112" y="37"/>
                  <a:pt x="116" y="41"/>
                  <a:pt x="118" y="4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41" y="46"/>
                  <a:pt x="142" y="49"/>
                  <a:pt x="143" y="52"/>
                </a:cubicBezTo>
                <a:cubicBezTo>
                  <a:pt x="143" y="55"/>
                  <a:pt x="144" y="59"/>
                  <a:pt x="145" y="62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7"/>
                  <a:pt x="125" y="82"/>
                  <a:pt x="124" y="86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38" y="105"/>
                  <a:pt x="135" y="111"/>
                  <a:pt x="131" y="116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07" y="112"/>
                  <a:pt x="103" y="115"/>
                  <a:pt x="99" y="118"/>
                </a:cubicBezTo>
                <a:cubicBezTo>
                  <a:pt x="101" y="139"/>
                  <a:pt x="101" y="139"/>
                  <a:pt x="101" y="139"/>
                </a:cubicBezTo>
                <a:cubicBezTo>
                  <a:pt x="98" y="140"/>
                  <a:pt x="95" y="142"/>
                  <a:pt x="92" y="142"/>
                </a:cubicBezTo>
                <a:cubicBezTo>
                  <a:pt x="89" y="143"/>
                  <a:pt x="86" y="144"/>
                  <a:pt x="83" y="144"/>
                </a:cubicBezTo>
                <a:cubicBezTo>
                  <a:pt x="74" y="125"/>
                  <a:pt x="74" y="125"/>
                  <a:pt x="74" y="125"/>
                </a:cubicBezTo>
                <a:cubicBezTo>
                  <a:pt x="72" y="125"/>
                  <a:pt x="72" y="125"/>
                  <a:pt x="72" y="125"/>
                </a:cubicBezTo>
                <a:cubicBezTo>
                  <a:pt x="67" y="125"/>
                  <a:pt x="63" y="125"/>
                  <a:pt x="58" y="123"/>
                </a:cubicBezTo>
                <a:cubicBezTo>
                  <a:pt x="45" y="140"/>
                  <a:pt x="45" y="140"/>
                  <a:pt x="45" y="140"/>
                </a:cubicBezTo>
                <a:cubicBezTo>
                  <a:pt x="40" y="138"/>
                  <a:pt x="34" y="135"/>
                  <a:pt x="28" y="131"/>
                </a:cubicBezTo>
                <a:cubicBezTo>
                  <a:pt x="36" y="111"/>
                  <a:pt x="36" y="111"/>
                  <a:pt x="36" y="111"/>
                </a:cubicBezTo>
                <a:cubicBezTo>
                  <a:pt x="32" y="108"/>
                  <a:pt x="29" y="104"/>
                  <a:pt x="26" y="99"/>
                </a:cubicBezTo>
                <a:cubicBezTo>
                  <a:pt x="5" y="101"/>
                  <a:pt x="5" y="101"/>
                  <a:pt x="5" y="101"/>
                </a:cubicBezTo>
                <a:cubicBezTo>
                  <a:pt x="4" y="98"/>
                  <a:pt x="3" y="95"/>
                  <a:pt x="2" y="92"/>
                </a:cubicBezTo>
                <a:cubicBezTo>
                  <a:pt x="1" y="89"/>
                  <a:pt x="0" y="86"/>
                  <a:pt x="0" y="83"/>
                </a:cubicBezTo>
                <a:lnTo>
                  <a:pt x="19" y="74"/>
                </a:lnTo>
                <a:close/>
                <a:moveTo>
                  <a:pt x="45" y="72"/>
                </a:moveTo>
                <a:cubicBezTo>
                  <a:pt x="45" y="80"/>
                  <a:pt x="48" y="86"/>
                  <a:pt x="53" y="91"/>
                </a:cubicBezTo>
                <a:cubicBezTo>
                  <a:pt x="59" y="96"/>
                  <a:pt x="65" y="99"/>
                  <a:pt x="72" y="99"/>
                </a:cubicBezTo>
                <a:cubicBezTo>
                  <a:pt x="80" y="99"/>
                  <a:pt x="86" y="96"/>
                  <a:pt x="91" y="91"/>
                </a:cubicBezTo>
                <a:cubicBezTo>
                  <a:pt x="96" y="85"/>
                  <a:pt x="99" y="79"/>
                  <a:pt x="99" y="72"/>
                </a:cubicBezTo>
                <a:cubicBezTo>
                  <a:pt x="99" y="70"/>
                  <a:pt x="98" y="68"/>
                  <a:pt x="98" y="65"/>
                </a:cubicBezTo>
                <a:cubicBezTo>
                  <a:pt x="96" y="59"/>
                  <a:pt x="93" y="54"/>
                  <a:pt x="88" y="51"/>
                </a:cubicBezTo>
                <a:cubicBezTo>
                  <a:pt x="83" y="47"/>
                  <a:pt x="78" y="45"/>
                  <a:pt x="72" y="45"/>
                </a:cubicBezTo>
                <a:cubicBezTo>
                  <a:pt x="71" y="45"/>
                  <a:pt x="68" y="46"/>
                  <a:pt x="65" y="47"/>
                </a:cubicBezTo>
                <a:cubicBezTo>
                  <a:pt x="59" y="48"/>
                  <a:pt x="55" y="51"/>
                  <a:pt x="51" y="56"/>
                </a:cubicBezTo>
                <a:cubicBezTo>
                  <a:pt x="47" y="61"/>
                  <a:pt x="45" y="66"/>
                  <a:pt x="45" y="72"/>
                </a:cubicBezTo>
                <a:close/>
                <a:moveTo>
                  <a:pt x="118" y="164"/>
                </a:moveTo>
                <a:cubicBezTo>
                  <a:pt x="118" y="162"/>
                  <a:pt x="117" y="160"/>
                  <a:pt x="117" y="158"/>
                </a:cubicBezTo>
                <a:cubicBezTo>
                  <a:pt x="117" y="157"/>
                  <a:pt x="117" y="155"/>
                  <a:pt x="117" y="154"/>
                </a:cubicBezTo>
                <a:cubicBezTo>
                  <a:pt x="117" y="153"/>
                  <a:pt x="117" y="152"/>
                  <a:pt x="117" y="150"/>
                </a:cubicBezTo>
                <a:cubicBezTo>
                  <a:pt x="117" y="149"/>
                  <a:pt x="118" y="147"/>
                  <a:pt x="118" y="145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07" y="128"/>
                  <a:pt x="110" y="123"/>
                  <a:pt x="114" y="118"/>
                </a:cubicBezTo>
                <a:cubicBezTo>
                  <a:pt x="130" y="124"/>
                  <a:pt x="130" y="124"/>
                  <a:pt x="130" y="124"/>
                </a:cubicBezTo>
                <a:cubicBezTo>
                  <a:pt x="135" y="119"/>
                  <a:pt x="141" y="116"/>
                  <a:pt x="147" y="115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52" y="97"/>
                  <a:pt x="155" y="97"/>
                  <a:pt x="159" y="97"/>
                </a:cubicBezTo>
                <a:cubicBezTo>
                  <a:pt x="162" y="97"/>
                  <a:pt x="165" y="97"/>
                  <a:pt x="168" y="98"/>
                </a:cubicBezTo>
                <a:cubicBezTo>
                  <a:pt x="171" y="115"/>
                  <a:pt x="171" y="115"/>
                  <a:pt x="171" y="115"/>
                </a:cubicBezTo>
                <a:cubicBezTo>
                  <a:pt x="177" y="116"/>
                  <a:pt x="182" y="119"/>
                  <a:pt x="187" y="124"/>
                </a:cubicBezTo>
                <a:cubicBezTo>
                  <a:pt x="203" y="118"/>
                  <a:pt x="203" y="118"/>
                  <a:pt x="203" y="118"/>
                </a:cubicBezTo>
                <a:cubicBezTo>
                  <a:pt x="207" y="123"/>
                  <a:pt x="210" y="128"/>
                  <a:pt x="212" y="134"/>
                </a:cubicBezTo>
                <a:cubicBezTo>
                  <a:pt x="199" y="145"/>
                  <a:pt x="199" y="145"/>
                  <a:pt x="199" y="145"/>
                </a:cubicBezTo>
                <a:cubicBezTo>
                  <a:pt x="200" y="148"/>
                  <a:pt x="200" y="151"/>
                  <a:pt x="200" y="154"/>
                </a:cubicBezTo>
                <a:cubicBezTo>
                  <a:pt x="200" y="157"/>
                  <a:pt x="200" y="160"/>
                  <a:pt x="199" y="164"/>
                </a:cubicBezTo>
                <a:cubicBezTo>
                  <a:pt x="212" y="175"/>
                  <a:pt x="212" y="175"/>
                  <a:pt x="212" y="175"/>
                </a:cubicBezTo>
                <a:cubicBezTo>
                  <a:pt x="210" y="180"/>
                  <a:pt x="207" y="186"/>
                  <a:pt x="203" y="191"/>
                </a:cubicBezTo>
                <a:cubicBezTo>
                  <a:pt x="187" y="185"/>
                  <a:pt x="187" y="185"/>
                  <a:pt x="187" y="185"/>
                </a:cubicBezTo>
                <a:cubicBezTo>
                  <a:pt x="182" y="189"/>
                  <a:pt x="177" y="192"/>
                  <a:pt x="171" y="194"/>
                </a:cubicBezTo>
                <a:cubicBezTo>
                  <a:pt x="168" y="211"/>
                  <a:pt x="168" y="211"/>
                  <a:pt x="168" y="211"/>
                </a:cubicBezTo>
                <a:cubicBezTo>
                  <a:pt x="165" y="212"/>
                  <a:pt x="162" y="212"/>
                  <a:pt x="159" y="212"/>
                </a:cubicBezTo>
                <a:cubicBezTo>
                  <a:pt x="155" y="212"/>
                  <a:pt x="152" y="212"/>
                  <a:pt x="149" y="211"/>
                </a:cubicBezTo>
                <a:cubicBezTo>
                  <a:pt x="147" y="194"/>
                  <a:pt x="147" y="194"/>
                  <a:pt x="147" y="194"/>
                </a:cubicBezTo>
                <a:cubicBezTo>
                  <a:pt x="141" y="193"/>
                  <a:pt x="135" y="189"/>
                  <a:pt x="130" y="185"/>
                </a:cubicBezTo>
                <a:cubicBezTo>
                  <a:pt x="114" y="191"/>
                  <a:pt x="114" y="191"/>
                  <a:pt x="114" y="191"/>
                </a:cubicBezTo>
                <a:cubicBezTo>
                  <a:pt x="110" y="186"/>
                  <a:pt x="107" y="180"/>
                  <a:pt x="105" y="175"/>
                </a:cubicBezTo>
                <a:lnTo>
                  <a:pt x="118" y="164"/>
                </a:lnTo>
                <a:close/>
                <a:moveTo>
                  <a:pt x="159" y="175"/>
                </a:moveTo>
                <a:cubicBezTo>
                  <a:pt x="164" y="175"/>
                  <a:pt x="169" y="173"/>
                  <a:pt x="173" y="169"/>
                </a:cubicBezTo>
                <a:cubicBezTo>
                  <a:pt x="177" y="165"/>
                  <a:pt x="179" y="160"/>
                  <a:pt x="179" y="154"/>
                </a:cubicBezTo>
                <a:cubicBezTo>
                  <a:pt x="179" y="149"/>
                  <a:pt x="177" y="144"/>
                  <a:pt x="173" y="140"/>
                </a:cubicBezTo>
                <a:cubicBezTo>
                  <a:pt x="169" y="135"/>
                  <a:pt x="164" y="133"/>
                  <a:pt x="159" y="133"/>
                </a:cubicBezTo>
                <a:cubicBezTo>
                  <a:pt x="153" y="133"/>
                  <a:pt x="148" y="135"/>
                  <a:pt x="144" y="140"/>
                </a:cubicBezTo>
                <a:cubicBezTo>
                  <a:pt x="140" y="144"/>
                  <a:pt x="138" y="149"/>
                  <a:pt x="138" y="154"/>
                </a:cubicBezTo>
                <a:cubicBezTo>
                  <a:pt x="138" y="160"/>
                  <a:pt x="140" y="165"/>
                  <a:pt x="144" y="169"/>
                </a:cubicBezTo>
                <a:cubicBezTo>
                  <a:pt x="148" y="173"/>
                  <a:pt x="153" y="175"/>
                  <a:pt x="159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8" name="Freeform 82"/>
          <p:cNvSpPr>
            <a:spLocks noEditPoints="1"/>
          </p:cNvSpPr>
          <p:nvPr userDrawn="1"/>
        </p:nvSpPr>
        <p:spPr bwMode="auto">
          <a:xfrm>
            <a:off x="8290235" y="3488047"/>
            <a:ext cx="368916" cy="301841"/>
          </a:xfrm>
          <a:custGeom>
            <a:avLst/>
            <a:gdLst>
              <a:gd name="T0" fmla="*/ 30 w 250"/>
              <a:gd name="T1" fmla="*/ 135 h 204"/>
              <a:gd name="T2" fmla="*/ 125 w 250"/>
              <a:gd name="T3" fmla="*/ 135 h 204"/>
              <a:gd name="T4" fmla="*/ 103 w 250"/>
              <a:gd name="T5" fmla="*/ 66 h 204"/>
              <a:gd name="T6" fmla="*/ 99 w 250"/>
              <a:gd name="T7" fmla="*/ 47 h 204"/>
              <a:gd name="T8" fmla="*/ 146 w 250"/>
              <a:gd name="T9" fmla="*/ 0 h 204"/>
              <a:gd name="T10" fmla="*/ 193 w 250"/>
              <a:gd name="T11" fmla="*/ 47 h 204"/>
              <a:gd name="T12" fmla="*/ 189 w 250"/>
              <a:gd name="T13" fmla="*/ 65 h 204"/>
              <a:gd name="T14" fmla="*/ 172 w 250"/>
              <a:gd name="T15" fmla="*/ 126 h 204"/>
              <a:gd name="T16" fmla="*/ 250 w 250"/>
              <a:gd name="T17" fmla="*/ 204 h 204"/>
              <a:gd name="T18" fmla="*/ 125 w 250"/>
              <a:gd name="T19" fmla="*/ 204 h 204"/>
              <a:gd name="T20" fmla="*/ 0 w 250"/>
              <a:gd name="T21" fmla="*/ 204 h 204"/>
              <a:gd name="T22" fmla="*/ 66 w 250"/>
              <a:gd name="T23" fmla="*/ 185 h 204"/>
              <a:gd name="T24" fmla="*/ 77 w 250"/>
              <a:gd name="T25" fmla="*/ 187 h 204"/>
              <a:gd name="T26" fmla="*/ 69 w 250"/>
              <a:gd name="T27" fmla="*/ 169 h 204"/>
              <a:gd name="T28" fmla="*/ 103 w 250"/>
              <a:gd name="T29" fmla="*/ 192 h 204"/>
              <a:gd name="T30" fmla="*/ 73 w 250"/>
              <a:gd name="T31" fmla="*/ 151 h 204"/>
              <a:gd name="T32" fmla="*/ 125 w 250"/>
              <a:gd name="T33" fmla="*/ 193 h 204"/>
              <a:gd name="T34" fmla="*/ 185 w 250"/>
              <a:gd name="T35" fmla="*/ 185 h 204"/>
              <a:gd name="T36" fmla="*/ 183 w 250"/>
              <a:gd name="T37" fmla="*/ 179 h 204"/>
              <a:gd name="T38" fmla="*/ 204 w 250"/>
              <a:gd name="T39" fmla="*/ 189 h 204"/>
              <a:gd name="T40" fmla="*/ 178 w 250"/>
              <a:gd name="T41" fmla="*/ 152 h 204"/>
              <a:gd name="T42" fmla="*/ 230 w 250"/>
              <a:gd name="T43" fmla="*/ 194 h 204"/>
              <a:gd name="T44" fmla="*/ 230 w 250"/>
              <a:gd name="T45" fmla="*/ 183 h 204"/>
              <a:gd name="T46" fmla="*/ 173 w 250"/>
              <a:gd name="T47" fmla="*/ 130 h 204"/>
              <a:gd name="T48" fmla="*/ 146 w 250"/>
              <a:gd name="T49" fmla="*/ 166 h 204"/>
              <a:gd name="T50" fmla="*/ 125 w 250"/>
              <a:gd name="T51" fmla="*/ 139 h 204"/>
              <a:gd name="T52" fmla="*/ 123 w 250"/>
              <a:gd name="T53" fmla="*/ 139 h 204"/>
              <a:gd name="T54" fmla="*/ 125 w 250"/>
              <a:gd name="T55" fmla="*/ 152 h 204"/>
              <a:gd name="T56" fmla="*/ 97 w 250"/>
              <a:gd name="T57" fmla="*/ 134 h 204"/>
              <a:gd name="T58" fmla="*/ 125 w 250"/>
              <a:gd name="T59" fmla="*/ 173 h 204"/>
              <a:gd name="T60" fmla="*/ 77 w 250"/>
              <a:gd name="T61" fmla="*/ 134 h 204"/>
              <a:gd name="T62" fmla="*/ 38 w 250"/>
              <a:gd name="T63" fmla="*/ 139 h 204"/>
              <a:gd name="T64" fmla="*/ 123 w 250"/>
              <a:gd name="T65" fmla="*/ 47 h 204"/>
              <a:gd name="T66" fmla="*/ 146 w 250"/>
              <a:gd name="T67" fmla="*/ 70 h 204"/>
              <a:gd name="T68" fmla="*/ 169 w 250"/>
              <a:gd name="T69" fmla="*/ 47 h 204"/>
              <a:gd name="T70" fmla="*/ 146 w 250"/>
              <a:gd name="T71" fmla="*/ 23 h 204"/>
              <a:gd name="T72" fmla="*/ 123 w 250"/>
              <a:gd name="T73" fmla="*/ 47 h 204"/>
              <a:gd name="T74" fmla="*/ 223 w 250"/>
              <a:gd name="T75" fmla="*/ 166 h 204"/>
              <a:gd name="T76" fmla="*/ 204 w 250"/>
              <a:gd name="T77" fmla="*/ 137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0" h="204">
                <a:moveTo>
                  <a:pt x="0" y="204"/>
                </a:moveTo>
                <a:cubicBezTo>
                  <a:pt x="30" y="135"/>
                  <a:pt x="30" y="135"/>
                  <a:pt x="30" y="13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125" y="135"/>
                  <a:pt x="125" y="135"/>
                  <a:pt x="125" y="135"/>
                </a:cubicBezTo>
                <a:cubicBezTo>
                  <a:pt x="132" y="134"/>
                  <a:pt x="132" y="134"/>
                  <a:pt x="132" y="13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2" y="63"/>
                  <a:pt x="101" y="59"/>
                  <a:pt x="100" y="56"/>
                </a:cubicBezTo>
                <a:cubicBezTo>
                  <a:pt x="100" y="53"/>
                  <a:pt x="99" y="50"/>
                  <a:pt x="99" y="47"/>
                </a:cubicBezTo>
                <a:cubicBezTo>
                  <a:pt x="99" y="34"/>
                  <a:pt x="104" y="23"/>
                  <a:pt x="113" y="14"/>
                </a:cubicBezTo>
                <a:cubicBezTo>
                  <a:pt x="122" y="5"/>
                  <a:pt x="133" y="0"/>
                  <a:pt x="146" y="0"/>
                </a:cubicBezTo>
                <a:cubicBezTo>
                  <a:pt x="159" y="0"/>
                  <a:pt x="170" y="5"/>
                  <a:pt x="179" y="14"/>
                </a:cubicBezTo>
                <a:cubicBezTo>
                  <a:pt x="188" y="23"/>
                  <a:pt x="193" y="34"/>
                  <a:pt x="193" y="47"/>
                </a:cubicBezTo>
                <a:cubicBezTo>
                  <a:pt x="193" y="50"/>
                  <a:pt x="193" y="53"/>
                  <a:pt x="192" y="56"/>
                </a:cubicBezTo>
                <a:cubicBezTo>
                  <a:pt x="191" y="59"/>
                  <a:pt x="191" y="62"/>
                  <a:pt x="189" y="65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2" y="126"/>
                  <a:pt x="172" y="126"/>
                  <a:pt x="172" y="126"/>
                </a:cubicBezTo>
                <a:cubicBezTo>
                  <a:pt x="221" y="135"/>
                  <a:pt x="221" y="135"/>
                  <a:pt x="221" y="135"/>
                </a:cubicBezTo>
                <a:cubicBezTo>
                  <a:pt x="250" y="204"/>
                  <a:pt x="250" y="204"/>
                  <a:pt x="250" y="204"/>
                </a:cubicBezTo>
                <a:cubicBezTo>
                  <a:pt x="186" y="191"/>
                  <a:pt x="186" y="191"/>
                  <a:pt x="186" y="191"/>
                </a:cubicBezTo>
                <a:cubicBezTo>
                  <a:pt x="125" y="204"/>
                  <a:pt x="125" y="204"/>
                  <a:pt x="125" y="204"/>
                </a:cubicBezTo>
                <a:cubicBezTo>
                  <a:pt x="64" y="191"/>
                  <a:pt x="64" y="191"/>
                  <a:pt x="64" y="191"/>
                </a:cubicBezTo>
                <a:lnTo>
                  <a:pt x="0" y="204"/>
                </a:lnTo>
                <a:close/>
                <a:moveTo>
                  <a:pt x="16" y="195"/>
                </a:moveTo>
                <a:cubicBezTo>
                  <a:pt x="66" y="185"/>
                  <a:pt x="66" y="185"/>
                  <a:pt x="66" y="185"/>
                </a:cubicBezTo>
                <a:cubicBezTo>
                  <a:pt x="67" y="177"/>
                  <a:pt x="67" y="177"/>
                  <a:pt x="67" y="177"/>
                </a:cubicBezTo>
                <a:cubicBezTo>
                  <a:pt x="77" y="187"/>
                  <a:pt x="77" y="187"/>
                  <a:pt x="77" y="187"/>
                </a:cubicBezTo>
                <a:cubicBezTo>
                  <a:pt x="90" y="190"/>
                  <a:pt x="90" y="190"/>
                  <a:pt x="90" y="190"/>
                </a:cubicBezTo>
                <a:cubicBezTo>
                  <a:pt x="69" y="169"/>
                  <a:pt x="69" y="169"/>
                  <a:pt x="69" y="169"/>
                </a:cubicBezTo>
                <a:cubicBezTo>
                  <a:pt x="71" y="160"/>
                  <a:pt x="71" y="160"/>
                  <a:pt x="71" y="160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6" y="195"/>
                  <a:pt x="116" y="195"/>
                  <a:pt x="116" y="195"/>
                </a:cubicBezTo>
                <a:cubicBezTo>
                  <a:pt x="73" y="151"/>
                  <a:pt x="73" y="151"/>
                  <a:pt x="73" y="151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125" y="193"/>
                  <a:pt x="125" y="193"/>
                  <a:pt x="125" y="193"/>
                </a:cubicBezTo>
                <a:cubicBezTo>
                  <a:pt x="125" y="197"/>
                  <a:pt x="125" y="197"/>
                  <a:pt x="125" y="197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91" y="186"/>
                  <a:pt x="191" y="186"/>
                  <a:pt x="191" y="186"/>
                </a:cubicBezTo>
                <a:cubicBezTo>
                  <a:pt x="183" y="179"/>
                  <a:pt x="183" y="179"/>
                  <a:pt x="183" y="179"/>
                </a:cubicBezTo>
                <a:cubicBezTo>
                  <a:pt x="181" y="165"/>
                  <a:pt x="181" y="165"/>
                  <a:pt x="181" y="165"/>
                </a:cubicBezTo>
                <a:cubicBezTo>
                  <a:pt x="204" y="189"/>
                  <a:pt x="204" y="189"/>
                  <a:pt x="204" y="189"/>
                </a:cubicBezTo>
                <a:cubicBezTo>
                  <a:pt x="217" y="192"/>
                  <a:pt x="217" y="192"/>
                  <a:pt x="217" y="192"/>
                </a:cubicBezTo>
                <a:cubicBezTo>
                  <a:pt x="178" y="152"/>
                  <a:pt x="178" y="152"/>
                  <a:pt x="178" y="152"/>
                </a:cubicBezTo>
                <a:cubicBezTo>
                  <a:pt x="175" y="139"/>
                  <a:pt x="175" y="139"/>
                  <a:pt x="175" y="139"/>
                </a:cubicBezTo>
                <a:cubicBezTo>
                  <a:pt x="230" y="194"/>
                  <a:pt x="230" y="194"/>
                  <a:pt x="230" y="194"/>
                </a:cubicBezTo>
                <a:cubicBezTo>
                  <a:pt x="234" y="195"/>
                  <a:pt x="234" y="195"/>
                  <a:pt x="234" y="19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177" y="131"/>
                  <a:pt x="177" y="131"/>
                  <a:pt x="177" y="131"/>
                </a:cubicBezTo>
                <a:cubicBezTo>
                  <a:pt x="173" y="130"/>
                  <a:pt x="173" y="130"/>
                  <a:pt x="173" y="130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5" y="141"/>
                  <a:pt x="125" y="141"/>
                  <a:pt x="125" y="141"/>
                </a:cubicBezTo>
                <a:cubicBezTo>
                  <a:pt x="123" y="139"/>
                  <a:pt x="123" y="139"/>
                  <a:pt x="123" y="139"/>
                </a:cubicBezTo>
                <a:cubicBezTo>
                  <a:pt x="110" y="136"/>
                  <a:pt x="110" y="136"/>
                  <a:pt x="110" y="136"/>
                </a:cubicBezTo>
                <a:cubicBezTo>
                  <a:pt x="125" y="152"/>
                  <a:pt x="125" y="152"/>
                  <a:pt x="125" y="152"/>
                </a:cubicBezTo>
                <a:cubicBezTo>
                  <a:pt x="125" y="162"/>
                  <a:pt x="125" y="162"/>
                  <a:pt x="125" y="16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125" y="173"/>
                  <a:pt x="125" y="173"/>
                  <a:pt x="125" y="173"/>
                </a:cubicBezTo>
                <a:cubicBezTo>
                  <a:pt x="125" y="183"/>
                  <a:pt x="125" y="183"/>
                  <a:pt x="125" y="183"/>
                </a:cubicBezTo>
                <a:cubicBezTo>
                  <a:pt x="77" y="134"/>
                  <a:pt x="77" y="134"/>
                  <a:pt x="77" y="134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38" y="139"/>
                  <a:pt x="38" y="139"/>
                  <a:pt x="38" y="139"/>
                </a:cubicBezTo>
                <a:lnTo>
                  <a:pt x="16" y="195"/>
                </a:lnTo>
                <a:close/>
                <a:moveTo>
                  <a:pt x="123" y="47"/>
                </a:moveTo>
                <a:cubicBezTo>
                  <a:pt x="123" y="53"/>
                  <a:pt x="125" y="59"/>
                  <a:pt x="130" y="63"/>
                </a:cubicBezTo>
                <a:cubicBezTo>
                  <a:pt x="134" y="68"/>
                  <a:pt x="140" y="70"/>
                  <a:pt x="146" y="70"/>
                </a:cubicBezTo>
                <a:cubicBezTo>
                  <a:pt x="152" y="70"/>
                  <a:pt x="158" y="68"/>
                  <a:pt x="162" y="63"/>
                </a:cubicBezTo>
                <a:cubicBezTo>
                  <a:pt x="167" y="59"/>
                  <a:pt x="169" y="53"/>
                  <a:pt x="169" y="47"/>
                </a:cubicBezTo>
                <a:cubicBezTo>
                  <a:pt x="169" y="40"/>
                  <a:pt x="167" y="35"/>
                  <a:pt x="162" y="30"/>
                </a:cubicBezTo>
                <a:cubicBezTo>
                  <a:pt x="158" y="26"/>
                  <a:pt x="152" y="23"/>
                  <a:pt x="146" y="23"/>
                </a:cubicBezTo>
                <a:cubicBezTo>
                  <a:pt x="140" y="23"/>
                  <a:pt x="134" y="26"/>
                  <a:pt x="130" y="30"/>
                </a:cubicBezTo>
                <a:cubicBezTo>
                  <a:pt x="125" y="35"/>
                  <a:pt x="123" y="41"/>
                  <a:pt x="123" y="47"/>
                </a:cubicBezTo>
                <a:close/>
                <a:moveTo>
                  <a:pt x="190" y="134"/>
                </a:moveTo>
                <a:cubicBezTo>
                  <a:pt x="223" y="166"/>
                  <a:pt x="223" y="166"/>
                  <a:pt x="223" y="166"/>
                </a:cubicBezTo>
                <a:cubicBezTo>
                  <a:pt x="217" y="150"/>
                  <a:pt x="217" y="150"/>
                  <a:pt x="217" y="150"/>
                </a:cubicBezTo>
                <a:cubicBezTo>
                  <a:pt x="204" y="137"/>
                  <a:pt x="204" y="137"/>
                  <a:pt x="204" y="137"/>
                </a:cubicBezTo>
                <a:lnTo>
                  <a:pt x="190" y="13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9" name="Freeform 12"/>
          <p:cNvSpPr>
            <a:spLocks noEditPoints="1"/>
          </p:cNvSpPr>
          <p:nvPr userDrawn="1"/>
        </p:nvSpPr>
        <p:spPr bwMode="auto">
          <a:xfrm>
            <a:off x="8362227" y="4763289"/>
            <a:ext cx="337615" cy="219115"/>
          </a:xfrm>
          <a:custGeom>
            <a:avLst/>
            <a:gdLst>
              <a:gd name="T0" fmla="*/ 14 w 229"/>
              <a:gd name="T1" fmla="*/ 148 h 148"/>
              <a:gd name="T2" fmla="*/ 6 w 229"/>
              <a:gd name="T3" fmla="*/ 111 h 148"/>
              <a:gd name="T4" fmla="*/ 10 w 229"/>
              <a:gd name="T5" fmla="*/ 102 h 148"/>
              <a:gd name="T6" fmla="*/ 20 w 229"/>
              <a:gd name="T7" fmla="*/ 99 h 148"/>
              <a:gd name="T8" fmla="*/ 48 w 229"/>
              <a:gd name="T9" fmla="*/ 103 h 148"/>
              <a:gd name="T10" fmla="*/ 40 w 229"/>
              <a:gd name="T11" fmla="*/ 148 h 148"/>
              <a:gd name="T12" fmla="*/ 85 w 229"/>
              <a:gd name="T13" fmla="*/ 63 h 148"/>
              <a:gd name="T14" fmla="*/ 81 w 229"/>
              <a:gd name="T15" fmla="*/ 75 h 148"/>
              <a:gd name="T16" fmla="*/ 70 w 229"/>
              <a:gd name="T17" fmla="*/ 84 h 148"/>
              <a:gd name="T18" fmla="*/ 56 w 229"/>
              <a:gd name="T19" fmla="*/ 84 h 148"/>
              <a:gd name="T20" fmla="*/ 46 w 229"/>
              <a:gd name="T21" fmla="*/ 75 h 148"/>
              <a:gd name="T22" fmla="*/ 43 w 229"/>
              <a:gd name="T23" fmla="*/ 69 h 148"/>
              <a:gd name="T24" fmla="*/ 35 w 229"/>
              <a:gd name="T25" fmla="*/ 36 h 148"/>
              <a:gd name="T26" fmla="*/ 44 w 229"/>
              <a:gd name="T27" fmla="*/ 16 h 148"/>
              <a:gd name="T28" fmla="*/ 63 w 229"/>
              <a:gd name="T29" fmla="*/ 8 h 148"/>
              <a:gd name="T30" fmla="*/ 80 w 229"/>
              <a:gd name="T31" fmla="*/ 13 h 148"/>
              <a:gd name="T32" fmla="*/ 78 w 229"/>
              <a:gd name="T33" fmla="*/ 36 h 148"/>
              <a:gd name="T34" fmla="*/ 166 w 229"/>
              <a:gd name="T35" fmla="*/ 97 h 148"/>
              <a:gd name="T36" fmla="*/ 174 w 229"/>
              <a:gd name="T37" fmla="*/ 104 h 148"/>
              <a:gd name="T38" fmla="*/ 182 w 229"/>
              <a:gd name="T39" fmla="*/ 148 h 148"/>
              <a:gd name="T40" fmla="*/ 63 w 229"/>
              <a:gd name="T41" fmla="*/ 148 h 148"/>
              <a:gd name="T42" fmla="*/ 54 w 229"/>
              <a:gd name="T43" fmla="*/ 109 h 148"/>
              <a:gd name="T44" fmla="*/ 59 w 229"/>
              <a:gd name="T45" fmla="*/ 100 h 148"/>
              <a:gd name="T46" fmla="*/ 68 w 229"/>
              <a:gd name="T47" fmla="*/ 96 h 148"/>
              <a:gd name="T48" fmla="*/ 136 w 229"/>
              <a:gd name="T49" fmla="*/ 64 h 148"/>
              <a:gd name="T50" fmla="*/ 134 w 229"/>
              <a:gd name="T51" fmla="*/ 71 h 148"/>
              <a:gd name="T52" fmla="*/ 122 w 229"/>
              <a:gd name="T53" fmla="*/ 80 h 148"/>
              <a:gd name="T54" fmla="*/ 107 w 229"/>
              <a:gd name="T55" fmla="*/ 80 h 148"/>
              <a:gd name="T56" fmla="*/ 96 w 229"/>
              <a:gd name="T57" fmla="*/ 71 h 148"/>
              <a:gd name="T58" fmla="*/ 86 w 229"/>
              <a:gd name="T59" fmla="*/ 37 h 148"/>
              <a:gd name="T60" fmla="*/ 85 w 229"/>
              <a:gd name="T61" fmla="*/ 29 h 148"/>
              <a:gd name="T62" fmla="*/ 94 w 229"/>
              <a:gd name="T63" fmla="*/ 8 h 148"/>
              <a:gd name="T64" fmla="*/ 115 w 229"/>
              <a:gd name="T65" fmla="*/ 0 h 148"/>
              <a:gd name="T66" fmla="*/ 136 w 229"/>
              <a:gd name="T67" fmla="*/ 8 h 148"/>
              <a:gd name="T68" fmla="*/ 145 w 229"/>
              <a:gd name="T69" fmla="*/ 29 h 148"/>
              <a:gd name="T70" fmla="*/ 144 w 229"/>
              <a:gd name="T71" fmla="*/ 37 h 148"/>
              <a:gd name="T72" fmla="*/ 186 w 229"/>
              <a:gd name="T73" fmla="*/ 69 h 148"/>
              <a:gd name="T74" fmla="*/ 179 w 229"/>
              <a:gd name="T75" fmla="*/ 80 h 148"/>
              <a:gd name="T76" fmla="*/ 166 w 229"/>
              <a:gd name="T77" fmla="*/ 85 h 148"/>
              <a:gd name="T78" fmla="*/ 153 w 229"/>
              <a:gd name="T79" fmla="*/ 80 h 148"/>
              <a:gd name="T80" fmla="*/ 146 w 229"/>
              <a:gd name="T81" fmla="*/ 69 h 148"/>
              <a:gd name="T82" fmla="*/ 151 w 229"/>
              <a:gd name="T83" fmla="*/ 36 h 148"/>
              <a:gd name="T84" fmla="*/ 150 w 229"/>
              <a:gd name="T85" fmla="*/ 13 h 148"/>
              <a:gd name="T86" fmla="*/ 166 w 229"/>
              <a:gd name="T87" fmla="*/ 8 h 148"/>
              <a:gd name="T88" fmla="*/ 186 w 229"/>
              <a:gd name="T89" fmla="*/ 16 h 148"/>
              <a:gd name="T90" fmla="*/ 194 w 229"/>
              <a:gd name="T91" fmla="*/ 36 h 148"/>
              <a:gd name="T92" fmla="*/ 186 w 229"/>
              <a:gd name="T93" fmla="*/ 69 h 148"/>
              <a:gd name="T94" fmla="*/ 184 w 229"/>
              <a:gd name="T95" fmla="*/ 109 h 148"/>
              <a:gd name="T96" fmla="*/ 177 w 229"/>
              <a:gd name="T97" fmla="*/ 99 h 148"/>
              <a:gd name="T98" fmla="*/ 215 w 229"/>
              <a:gd name="T99" fmla="*/ 100 h 148"/>
              <a:gd name="T100" fmla="*/ 222 w 229"/>
              <a:gd name="T101" fmla="*/ 106 h 148"/>
              <a:gd name="T102" fmla="*/ 229 w 229"/>
              <a:gd name="T103" fmla="*/ 148 h 148"/>
              <a:gd name="T104" fmla="*/ 189 w 229"/>
              <a:gd name="T105" fmla="*/ 148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9" h="148">
                <a:moveTo>
                  <a:pt x="40" y="148"/>
                </a:moveTo>
                <a:cubicBezTo>
                  <a:pt x="14" y="148"/>
                  <a:pt x="14" y="148"/>
                  <a:pt x="14" y="148"/>
                </a:cubicBezTo>
                <a:cubicBezTo>
                  <a:pt x="0" y="148"/>
                  <a:pt x="0" y="148"/>
                  <a:pt x="0" y="148"/>
                </a:cubicBezTo>
                <a:cubicBezTo>
                  <a:pt x="6" y="111"/>
                  <a:pt x="6" y="111"/>
                  <a:pt x="6" y="111"/>
                </a:cubicBezTo>
                <a:cubicBezTo>
                  <a:pt x="6" y="110"/>
                  <a:pt x="6" y="108"/>
                  <a:pt x="7" y="106"/>
                </a:cubicBezTo>
                <a:cubicBezTo>
                  <a:pt x="8" y="105"/>
                  <a:pt x="9" y="104"/>
                  <a:pt x="10" y="102"/>
                </a:cubicBezTo>
                <a:cubicBezTo>
                  <a:pt x="12" y="101"/>
                  <a:pt x="13" y="100"/>
                  <a:pt x="15" y="100"/>
                </a:cubicBezTo>
                <a:cubicBezTo>
                  <a:pt x="16" y="99"/>
                  <a:pt x="18" y="99"/>
                  <a:pt x="20" y="99"/>
                </a:cubicBezTo>
                <a:cubicBezTo>
                  <a:pt x="52" y="99"/>
                  <a:pt x="52" y="99"/>
                  <a:pt x="52" y="99"/>
                </a:cubicBezTo>
                <a:cubicBezTo>
                  <a:pt x="50" y="100"/>
                  <a:pt x="49" y="101"/>
                  <a:pt x="48" y="103"/>
                </a:cubicBezTo>
                <a:cubicBezTo>
                  <a:pt x="47" y="105"/>
                  <a:pt x="46" y="107"/>
                  <a:pt x="45" y="109"/>
                </a:cubicBezTo>
                <a:lnTo>
                  <a:pt x="40" y="148"/>
                </a:lnTo>
                <a:close/>
                <a:moveTo>
                  <a:pt x="78" y="36"/>
                </a:moveTo>
                <a:cubicBezTo>
                  <a:pt x="85" y="63"/>
                  <a:pt x="85" y="63"/>
                  <a:pt x="85" y="63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71"/>
                  <a:pt x="82" y="73"/>
                  <a:pt x="81" y="75"/>
                </a:cubicBezTo>
                <a:cubicBezTo>
                  <a:pt x="80" y="77"/>
                  <a:pt x="78" y="79"/>
                  <a:pt x="76" y="80"/>
                </a:cubicBezTo>
                <a:cubicBezTo>
                  <a:pt x="75" y="82"/>
                  <a:pt x="73" y="83"/>
                  <a:pt x="70" y="84"/>
                </a:cubicBezTo>
                <a:cubicBezTo>
                  <a:pt x="68" y="84"/>
                  <a:pt x="66" y="85"/>
                  <a:pt x="63" y="85"/>
                </a:cubicBezTo>
                <a:cubicBezTo>
                  <a:pt x="61" y="85"/>
                  <a:pt x="59" y="84"/>
                  <a:pt x="56" y="84"/>
                </a:cubicBezTo>
                <a:cubicBezTo>
                  <a:pt x="54" y="83"/>
                  <a:pt x="52" y="82"/>
                  <a:pt x="50" y="80"/>
                </a:cubicBezTo>
                <a:cubicBezTo>
                  <a:pt x="49" y="79"/>
                  <a:pt x="47" y="77"/>
                  <a:pt x="46" y="75"/>
                </a:cubicBezTo>
                <a:cubicBezTo>
                  <a:pt x="44" y="73"/>
                  <a:pt x="44" y="71"/>
                  <a:pt x="43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0"/>
                  <a:pt x="35" y="38"/>
                  <a:pt x="35" y="36"/>
                </a:cubicBezTo>
                <a:cubicBezTo>
                  <a:pt x="35" y="32"/>
                  <a:pt x="36" y="28"/>
                  <a:pt x="38" y="25"/>
                </a:cubicBezTo>
                <a:cubicBezTo>
                  <a:pt x="39" y="21"/>
                  <a:pt x="41" y="19"/>
                  <a:pt x="44" y="16"/>
                </a:cubicBezTo>
                <a:cubicBezTo>
                  <a:pt x="46" y="13"/>
                  <a:pt x="49" y="11"/>
                  <a:pt x="52" y="10"/>
                </a:cubicBezTo>
                <a:cubicBezTo>
                  <a:pt x="56" y="8"/>
                  <a:pt x="59" y="8"/>
                  <a:pt x="63" y="8"/>
                </a:cubicBezTo>
                <a:cubicBezTo>
                  <a:pt x="66" y="8"/>
                  <a:pt x="69" y="8"/>
                  <a:pt x="72" y="9"/>
                </a:cubicBezTo>
                <a:cubicBezTo>
                  <a:pt x="75" y="10"/>
                  <a:pt x="77" y="11"/>
                  <a:pt x="80" y="13"/>
                </a:cubicBezTo>
                <a:cubicBezTo>
                  <a:pt x="78" y="18"/>
                  <a:pt x="77" y="22"/>
                  <a:pt x="77" y="27"/>
                </a:cubicBezTo>
                <a:cubicBezTo>
                  <a:pt x="77" y="30"/>
                  <a:pt x="77" y="33"/>
                  <a:pt x="78" y="36"/>
                </a:cubicBezTo>
                <a:close/>
                <a:moveTo>
                  <a:pt x="161" y="96"/>
                </a:moveTo>
                <a:cubicBezTo>
                  <a:pt x="163" y="96"/>
                  <a:pt x="165" y="96"/>
                  <a:pt x="166" y="97"/>
                </a:cubicBezTo>
                <a:cubicBezTo>
                  <a:pt x="168" y="98"/>
                  <a:pt x="170" y="99"/>
                  <a:pt x="171" y="100"/>
                </a:cubicBezTo>
                <a:cubicBezTo>
                  <a:pt x="172" y="101"/>
                  <a:pt x="173" y="102"/>
                  <a:pt x="174" y="104"/>
                </a:cubicBezTo>
                <a:cubicBezTo>
                  <a:pt x="175" y="106"/>
                  <a:pt x="176" y="107"/>
                  <a:pt x="176" y="109"/>
                </a:cubicBezTo>
                <a:cubicBezTo>
                  <a:pt x="182" y="148"/>
                  <a:pt x="182" y="148"/>
                  <a:pt x="182" y="148"/>
                </a:cubicBezTo>
                <a:cubicBezTo>
                  <a:pt x="167" y="148"/>
                  <a:pt x="167" y="148"/>
                  <a:pt x="167" y="148"/>
                </a:cubicBezTo>
                <a:cubicBezTo>
                  <a:pt x="63" y="148"/>
                  <a:pt x="63" y="148"/>
                  <a:pt x="63" y="148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54" y="109"/>
                  <a:pt x="54" y="109"/>
                  <a:pt x="54" y="109"/>
                </a:cubicBezTo>
                <a:cubicBezTo>
                  <a:pt x="54" y="107"/>
                  <a:pt x="54" y="106"/>
                  <a:pt x="55" y="104"/>
                </a:cubicBezTo>
                <a:cubicBezTo>
                  <a:pt x="56" y="102"/>
                  <a:pt x="57" y="101"/>
                  <a:pt x="59" y="100"/>
                </a:cubicBezTo>
                <a:cubicBezTo>
                  <a:pt x="60" y="99"/>
                  <a:pt x="62" y="98"/>
                  <a:pt x="63" y="97"/>
                </a:cubicBezTo>
                <a:cubicBezTo>
                  <a:pt x="65" y="96"/>
                  <a:pt x="67" y="96"/>
                  <a:pt x="68" y="96"/>
                </a:cubicBezTo>
                <a:lnTo>
                  <a:pt x="161" y="96"/>
                </a:lnTo>
                <a:close/>
                <a:moveTo>
                  <a:pt x="136" y="64"/>
                </a:moveTo>
                <a:cubicBezTo>
                  <a:pt x="136" y="64"/>
                  <a:pt x="136" y="64"/>
                  <a:pt x="136" y="64"/>
                </a:cubicBezTo>
                <a:cubicBezTo>
                  <a:pt x="136" y="67"/>
                  <a:pt x="135" y="69"/>
                  <a:pt x="134" y="71"/>
                </a:cubicBezTo>
                <a:cubicBezTo>
                  <a:pt x="132" y="73"/>
                  <a:pt x="131" y="75"/>
                  <a:pt x="129" y="76"/>
                </a:cubicBezTo>
                <a:cubicBezTo>
                  <a:pt x="127" y="78"/>
                  <a:pt x="125" y="79"/>
                  <a:pt x="122" y="80"/>
                </a:cubicBezTo>
                <a:cubicBezTo>
                  <a:pt x="120" y="81"/>
                  <a:pt x="117" y="81"/>
                  <a:pt x="115" y="81"/>
                </a:cubicBezTo>
                <a:cubicBezTo>
                  <a:pt x="112" y="81"/>
                  <a:pt x="110" y="81"/>
                  <a:pt x="107" y="80"/>
                </a:cubicBezTo>
                <a:cubicBezTo>
                  <a:pt x="105" y="79"/>
                  <a:pt x="103" y="78"/>
                  <a:pt x="101" y="76"/>
                </a:cubicBezTo>
                <a:cubicBezTo>
                  <a:pt x="99" y="75"/>
                  <a:pt x="98" y="73"/>
                  <a:pt x="96" y="71"/>
                </a:cubicBezTo>
                <a:cubicBezTo>
                  <a:pt x="95" y="69"/>
                  <a:pt x="94" y="67"/>
                  <a:pt x="93" y="64"/>
                </a:cubicBezTo>
                <a:cubicBezTo>
                  <a:pt x="86" y="37"/>
                  <a:pt x="86" y="37"/>
                  <a:pt x="86" y="37"/>
                </a:cubicBezTo>
                <a:cubicBezTo>
                  <a:pt x="86" y="36"/>
                  <a:pt x="86" y="34"/>
                  <a:pt x="85" y="33"/>
                </a:cubicBezTo>
                <a:cubicBezTo>
                  <a:pt x="85" y="32"/>
                  <a:pt x="85" y="31"/>
                  <a:pt x="85" y="29"/>
                </a:cubicBezTo>
                <a:cubicBezTo>
                  <a:pt x="85" y="25"/>
                  <a:pt x="86" y="21"/>
                  <a:pt x="87" y="18"/>
                </a:cubicBezTo>
                <a:cubicBezTo>
                  <a:pt x="89" y="14"/>
                  <a:pt x="91" y="11"/>
                  <a:pt x="94" y="8"/>
                </a:cubicBezTo>
                <a:cubicBezTo>
                  <a:pt x="97" y="6"/>
                  <a:pt x="100" y="3"/>
                  <a:pt x="103" y="2"/>
                </a:cubicBezTo>
                <a:cubicBezTo>
                  <a:pt x="107" y="0"/>
                  <a:pt x="111" y="0"/>
                  <a:pt x="115" y="0"/>
                </a:cubicBezTo>
                <a:cubicBezTo>
                  <a:pt x="119" y="0"/>
                  <a:pt x="123" y="0"/>
                  <a:pt x="126" y="2"/>
                </a:cubicBezTo>
                <a:cubicBezTo>
                  <a:pt x="130" y="3"/>
                  <a:pt x="133" y="6"/>
                  <a:pt x="136" y="8"/>
                </a:cubicBezTo>
                <a:cubicBezTo>
                  <a:pt x="139" y="11"/>
                  <a:pt x="141" y="14"/>
                  <a:pt x="142" y="18"/>
                </a:cubicBezTo>
                <a:cubicBezTo>
                  <a:pt x="144" y="21"/>
                  <a:pt x="145" y="25"/>
                  <a:pt x="145" y="29"/>
                </a:cubicBezTo>
                <a:cubicBezTo>
                  <a:pt x="145" y="32"/>
                  <a:pt x="144" y="34"/>
                  <a:pt x="143" y="37"/>
                </a:cubicBezTo>
                <a:cubicBezTo>
                  <a:pt x="144" y="37"/>
                  <a:pt x="144" y="37"/>
                  <a:pt x="144" y="37"/>
                </a:cubicBezTo>
                <a:lnTo>
                  <a:pt x="136" y="64"/>
                </a:lnTo>
                <a:close/>
                <a:moveTo>
                  <a:pt x="186" y="69"/>
                </a:moveTo>
                <a:cubicBezTo>
                  <a:pt x="186" y="71"/>
                  <a:pt x="185" y="73"/>
                  <a:pt x="184" y="75"/>
                </a:cubicBezTo>
                <a:cubicBezTo>
                  <a:pt x="182" y="77"/>
                  <a:pt x="181" y="79"/>
                  <a:pt x="179" y="80"/>
                </a:cubicBezTo>
                <a:cubicBezTo>
                  <a:pt x="177" y="82"/>
                  <a:pt x="175" y="83"/>
                  <a:pt x="173" y="84"/>
                </a:cubicBezTo>
                <a:cubicBezTo>
                  <a:pt x="171" y="84"/>
                  <a:pt x="168" y="85"/>
                  <a:pt x="166" y="85"/>
                </a:cubicBezTo>
                <a:cubicBezTo>
                  <a:pt x="163" y="85"/>
                  <a:pt x="161" y="84"/>
                  <a:pt x="159" y="84"/>
                </a:cubicBezTo>
                <a:cubicBezTo>
                  <a:pt x="157" y="83"/>
                  <a:pt x="155" y="82"/>
                  <a:pt x="153" y="80"/>
                </a:cubicBezTo>
                <a:cubicBezTo>
                  <a:pt x="151" y="79"/>
                  <a:pt x="150" y="77"/>
                  <a:pt x="148" y="75"/>
                </a:cubicBezTo>
                <a:cubicBezTo>
                  <a:pt x="147" y="73"/>
                  <a:pt x="146" y="71"/>
                  <a:pt x="146" y="69"/>
                </a:cubicBezTo>
                <a:cubicBezTo>
                  <a:pt x="144" y="63"/>
                  <a:pt x="144" y="63"/>
                  <a:pt x="144" y="63"/>
                </a:cubicBezTo>
                <a:cubicBezTo>
                  <a:pt x="151" y="36"/>
                  <a:pt x="151" y="36"/>
                  <a:pt x="151" y="36"/>
                </a:cubicBezTo>
                <a:cubicBezTo>
                  <a:pt x="152" y="34"/>
                  <a:pt x="153" y="31"/>
                  <a:pt x="153" y="27"/>
                </a:cubicBezTo>
                <a:cubicBezTo>
                  <a:pt x="153" y="22"/>
                  <a:pt x="152" y="18"/>
                  <a:pt x="150" y="13"/>
                </a:cubicBezTo>
                <a:cubicBezTo>
                  <a:pt x="152" y="11"/>
                  <a:pt x="154" y="10"/>
                  <a:pt x="157" y="9"/>
                </a:cubicBezTo>
                <a:cubicBezTo>
                  <a:pt x="160" y="8"/>
                  <a:pt x="163" y="8"/>
                  <a:pt x="166" y="8"/>
                </a:cubicBezTo>
                <a:cubicBezTo>
                  <a:pt x="170" y="8"/>
                  <a:pt x="173" y="8"/>
                  <a:pt x="177" y="10"/>
                </a:cubicBezTo>
                <a:cubicBezTo>
                  <a:pt x="180" y="11"/>
                  <a:pt x="183" y="13"/>
                  <a:pt x="186" y="16"/>
                </a:cubicBezTo>
                <a:cubicBezTo>
                  <a:pt x="188" y="19"/>
                  <a:pt x="190" y="21"/>
                  <a:pt x="192" y="25"/>
                </a:cubicBezTo>
                <a:cubicBezTo>
                  <a:pt x="193" y="28"/>
                  <a:pt x="194" y="32"/>
                  <a:pt x="194" y="36"/>
                </a:cubicBezTo>
                <a:cubicBezTo>
                  <a:pt x="194" y="38"/>
                  <a:pt x="194" y="40"/>
                  <a:pt x="193" y="43"/>
                </a:cubicBezTo>
                <a:lnTo>
                  <a:pt x="186" y="69"/>
                </a:lnTo>
                <a:close/>
                <a:moveTo>
                  <a:pt x="189" y="148"/>
                </a:moveTo>
                <a:cubicBezTo>
                  <a:pt x="184" y="109"/>
                  <a:pt x="184" y="109"/>
                  <a:pt x="184" y="109"/>
                </a:cubicBezTo>
                <a:cubicBezTo>
                  <a:pt x="184" y="107"/>
                  <a:pt x="183" y="105"/>
                  <a:pt x="182" y="103"/>
                </a:cubicBezTo>
                <a:cubicBezTo>
                  <a:pt x="180" y="101"/>
                  <a:pt x="179" y="100"/>
                  <a:pt x="177" y="99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99"/>
                  <a:pt x="213" y="99"/>
                  <a:pt x="215" y="100"/>
                </a:cubicBezTo>
                <a:cubicBezTo>
                  <a:pt x="216" y="100"/>
                  <a:pt x="218" y="101"/>
                  <a:pt x="219" y="102"/>
                </a:cubicBezTo>
                <a:cubicBezTo>
                  <a:pt x="220" y="104"/>
                  <a:pt x="221" y="105"/>
                  <a:pt x="222" y="106"/>
                </a:cubicBezTo>
                <a:cubicBezTo>
                  <a:pt x="223" y="108"/>
                  <a:pt x="224" y="110"/>
                  <a:pt x="224" y="111"/>
                </a:cubicBezTo>
                <a:cubicBezTo>
                  <a:pt x="229" y="148"/>
                  <a:pt x="229" y="148"/>
                  <a:pt x="229" y="148"/>
                </a:cubicBezTo>
                <a:cubicBezTo>
                  <a:pt x="215" y="148"/>
                  <a:pt x="215" y="148"/>
                  <a:pt x="215" y="148"/>
                </a:cubicBezTo>
                <a:lnTo>
                  <a:pt x="189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00" tIns="45718" rIns="91400" bIns="45718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007990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OPM Methodolo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16" name="Oval 15"/>
          <p:cNvSpPr/>
          <p:nvPr userDrawn="1"/>
        </p:nvSpPr>
        <p:spPr>
          <a:xfrm>
            <a:off x="853203" y="2292736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 userDrawn="1"/>
        </p:nvSpPr>
        <p:spPr>
          <a:xfrm>
            <a:off x="1164228" y="2603744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 userDrawn="1"/>
        </p:nvSpPr>
        <p:spPr>
          <a:xfrm>
            <a:off x="1475596" y="291512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 userDrawn="1"/>
        </p:nvSpPr>
        <p:spPr>
          <a:xfrm>
            <a:off x="1786492" y="3226025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1" name="Arc 20"/>
          <p:cNvSpPr/>
          <p:nvPr userDrawn="1"/>
        </p:nvSpPr>
        <p:spPr>
          <a:xfrm rot="16200000">
            <a:off x="853203" y="2292736"/>
            <a:ext cx="3448493" cy="3448493"/>
          </a:xfrm>
          <a:prstGeom prst="arc">
            <a:avLst>
              <a:gd name="adj1" fmla="val 16200000"/>
              <a:gd name="adj2" fmla="val 3311219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2" name="Arc 21"/>
          <p:cNvSpPr/>
          <p:nvPr userDrawn="1"/>
        </p:nvSpPr>
        <p:spPr>
          <a:xfrm rot="16200000">
            <a:off x="1164228" y="2603744"/>
            <a:ext cx="2826487" cy="2826487"/>
          </a:xfrm>
          <a:prstGeom prst="arc">
            <a:avLst>
              <a:gd name="adj1" fmla="val 16200000"/>
              <a:gd name="adj2" fmla="val 5572200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3" name="Arc 22"/>
          <p:cNvSpPr/>
          <p:nvPr userDrawn="1"/>
        </p:nvSpPr>
        <p:spPr>
          <a:xfrm rot="16200000">
            <a:off x="1475596" y="2915129"/>
            <a:ext cx="2203704" cy="2203704"/>
          </a:xfrm>
          <a:prstGeom prst="arc">
            <a:avLst>
              <a:gd name="adj1" fmla="val 16200000"/>
              <a:gd name="adj2" fmla="val 8461535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4" name="Arc 23"/>
          <p:cNvSpPr/>
          <p:nvPr userDrawn="1"/>
        </p:nvSpPr>
        <p:spPr>
          <a:xfrm rot="16200000">
            <a:off x="1786492" y="3226025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/>
          </a:p>
        </p:txBody>
      </p:sp>
      <p:sp>
        <p:nvSpPr>
          <p:cNvPr id="25" name="TextBox 24"/>
          <p:cNvSpPr txBox="1"/>
          <p:nvPr userDrawn="1"/>
        </p:nvSpPr>
        <p:spPr>
          <a:xfrm>
            <a:off x="2150877" y="216408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01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2140717" y="2477105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02</a:t>
            </a:r>
          </a:p>
        </p:txBody>
      </p:sp>
      <p:sp>
        <p:nvSpPr>
          <p:cNvPr id="28" name="TextBox 27"/>
          <p:cNvSpPr txBox="1"/>
          <p:nvPr userDrawn="1"/>
        </p:nvSpPr>
        <p:spPr>
          <a:xfrm>
            <a:off x="2140717" y="2788001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03</a:t>
            </a:r>
          </a:p>
        </p:txBody>
      </p:sp>
      <p:sp>
        <p:nvSpPr>
          <p:cNvPr id="29" name="TextBox 28"/>
          <p:cNvSpPr txBox="1"/>
          <p:nvPr userDrawn="1"/>
        </p:nvSpPr>
        <p:spPr>
          <a:xfrm>
            <a:off x="2150877" y="3095449"/>
            <a:ext cx="869145" cy="323163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r>
              <a:rPr lang="en-US" sz="1500" b="1" dirty="0">
                <a:solidFill>
                  <a:schemeClr val="bg1"/>
                </a:solidFill>
                <a:ea typeface="Roboto Condensed Light" panose="02000000000000000000" pitchFamily="2" charset="0"/>
              </a:rPr>
              <a:t>Step 04</a:t>
            </a:r>
          </a:p>
        </p:txBody>
      </p:sp>
      <p:sp>
        <p:nvSpPr>
          <p:cNvPr id="30" name="Oval 29"/>
          <p:cNvSpPr/>
          <p:nvPr userDrawn="1"/>
        </p:nvSpPr>
        <p:spPr>
          <a:xfrm>
            <a:off x="5326934" y="1827854"/>
            <a:ext cx="786809" cy="78680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5326934" y="5165646"/>
            <a:ext cx="786809" cy="78680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2" name="Oval 31"/>
          <p:cNvSpPr/>
          <p:nvPr userDrawn="1"/>
        </p:nvSpPr>
        <p:spPr>
          <a:xfrm>
            <a:off x="5326934" y="4053035"/>
            <a:ext cx="786809" cy="78680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sp>
        <p:nvSpPr>
          <p:cNvPr id="33" name="Oval 32"/>
          <p:cNvSpPr/>
          <p:nvPr userDrawn="1"/>
        </p:nvSpPr>
        <p:spPr>
          <a:xfrm>
            <a:off x="5326934" y="2940452"/>
            <a:ext cx="786809" cy="78680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sz="1600" dirty="0">
              <a:solidFill>
                <a:schemeClr val="bg1"/>
              </a:solidFill>
              <a:latin typeface="Roboto Condensed Light" panose="02000000000000000000" pitchFamily="2" charset="0"/>
              <a:ea typeface="Roboto Condensed Light" panose="02000000000000000000" pitchFamily="2" charset="0"/>
            </a:endParaRPr>
          </a:p>
        </p:txBody>
      </p:sp>
      <p:cxnSp>
        <p:nvCxnSpPr>
          <p:cNvPr id="34" name="Straight Connector 8"/>
          <p:cNvCxnSpPr>
            <a:stCxn id="21" idx="2"/>
            <a:endCxn id="30" idx="2"/>
          </p:cNvCxnSpPr>
          <p:nvPr userDrawn="1"/>
        </p:nvCxnSpPr>
        <p:spPr>
          <a:xfrm rot="5400000" flipH="1" flipV="1">
            <a:off x="4254311" y="1960012"/>
            <a:ext cx="811376" cy="1333819"/>
          </a:xfrm>
          <a:prstGeom prst="bentConnector4">
            <a:avLst>
              <a:gd name="adj1" fmla="val -28174"/>
              <a:gd name="adj2" fmla="val 61568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12"/>
          <p:cNvCxnSpPr>
            <a:stCxn id="22" idx="2"/>
            <a:endCxn id="33" idx="2"/>
          </p:cNvCxnSpPr>
          <p:nvPr userDrawn="1"/>
        </p:nvCxnSpPr>
        <p:spPr>
          <a:xfrm rot="5400000" flipH="1" flipV="1">
            <a:off x="4280982" y="3041792"/>
            <a:ext cx="753913" cy="1337989"/>
          </a:xfrm>
          <a:prstGeom prst="bentConnector4">
            <a:avLst>
              <a:gd name="adj1" fmla="val -30322"/>
              <a:gd name="adj2" fmla="val 5006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9"/>
          <p:cNvCxnSpPr>
            <a:stCxn id="24" idx="2"/>
            <a:endCxn id="31" idx="2"/>
          </p:cNvCxnSpPr>
          <p:nvPr userDrawn="1"/>
        </p:nvCxnSpPr>
        <p:spPr>
          <a:xfrm rot="10800000" flipH="1" flipV="1">
            <a:off x="2038852" y="4596228"/>
            <a:ext cx="3288056" cy="962797"/>
          </a:xfrm>
          <a:prstGeom prst="bentConnector3">
            <a:avLst>
              <a:gd name="adj1" fmla="val -14627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41"/>
          <p:cNvCxnSpPr>
            <a:stCxn id="32" idx="2"/>
            <a:endCxn id="23" idx="2"/>
          </p:cNvCxnSpPr>
          <p:nvPr userDrawn="1"/>
        </p:nvCxnSpPr>
        <p:spPr>
          <a:xfrm rot="10800000" flipV="1">
            <a:off x="3270484" y="4446429"/>
            <a:ext cx="2056424" cy="427163"/>
          </a:xfrm>
          <a:prstGeom prst="bentConnector5">
            <a:avLst>
              <a:gd name="adj1" fmla="val 40060"/>
              <a:gd name="adj2" fmla="val 210928"/>
              <a:gd name="adj3" fmla="val 111116"/>
            </a:avLst>
          </a:prstGeom>
          <a:ln w="6350">
            <a:solidFill>
              <a:schemeClr val="tx2">
                <a:lumMod val="75000"/>
              </a:schemeClr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 userDrawn="1"/>
        </p:nvSpPr>
        <p:spPr>
          <a:xfrm>
            <a:off x="6537603" y="1955006"/>
            <a:ext cx="5523359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Using unrivalled pool of data sources, CGA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tracks sales performance vs market competitors at both category and product level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6537603" y="3067603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Outlet data is cleansed,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harmonised and segmented for ease of analysis</a:t>
            </a:r>
          </a:p>
        </p:txBody>
      </p:sp>
      <p:sp>
        <p:nvSpPr>
          <p:cNvPr id="40" name="Rectangle 39"/>
          <p:cNvSpPr/>
          <p:nvPr userDrawn="1"/>
        </p:nvSpPr>
        <p:spPr>
          <a:xfrm>
            <a:off x="6537603" y="4180203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Data is extrapolated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to produce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reports on a four-week cycle so you can see the immediate impact of market evolution</a:t>
            </a:r>
          </a:p>
        </p:txBody>
      </p:sp>
      <p:sp>
        <p:nvSpPr>
          <p:cNvPr id="41" name="Rectangle 40"/>
          <p:cNvSpPr/>
          <p:nvPr userDrawn="1"/>
        </p:nvSpPr>
        <p:spPr>
          <a:xfrm>
            <a:off x="6537603" y="5295271"/>
            <a:ext cx="5044823" cy="73250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Outputs are triangulated</a:t>
            </a:r>
            <a:r>
              <a:rPr lang="en-GB" sz="1600" baseline="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 to provide </a:t>
            </a: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Roboto Condensed Light" panose="02000000000000000000" pitchFamily="2" charset="0"/>
              </a:rPr>
              <a:t>actionable insight for business growth </a:t>
            </a:r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3592" y="1904539"/>
            <a:ext cx="633440" cy="633439"/>
          </a:xfrm>
          <a:prstGeom prst="rect">
            <a:avLst/>
          </a:prstGeom>
        </p:spPr>
      </p:pic>
      <p:pic>
        <p:nvPicPr>
          <p:cNvPr id="44" name="Picture 4" descr="http://www.canadiantire.ca/content/dam/canadian-tire/icons/CT%20Banner%20Icons/Auto/CT2016_Icons_Automotive_OilsFluidsAdditivesAndChemicals_White.png"/>
          <p:cNvPicPr>
            <a:picLocks noChangeAspect="1" noChangeArrowheads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04561" y="3110113"/>
            <a:ext cx="492465" cy="5049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http://www.unilifts.org/media/images/uk-map.gif"/>
          <p:cNvPicPr>
            <a:picLocks noChangeAspect="1" noChangeArrowheads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487345" y="4097373"/>
            <a:ext cx="425755" cy="6544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62347" y="5283879"/>
            <a:ext cx="529936" cy="529936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32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Our OPM™ methodology</a:t>
            </a:r>
          </a:p>
        </p:txBody>
      </p:sp>
    </p:spTree>
    <p:extLst>
      <p:ext uri="{BB962C8B-B14F-4D97-AF65-F5344CB8AC3E}">
        <p14:creationId xmlns:p14="http://schemas.microsoft.com/office/powerpoint/2010/main" val="88076491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How we help business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How it helps your business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sp>
        <p:nvSpPr>
          <p:cNvPr id="14" name="Oval 13"/>
          <p:cNvSpPr/>
          <p:nvPr userDrawn="1"/>
        </p:nvSpPr>
        <p:spPr>
          <a:xfrm>
            <a:off x="4371756" y="2282460"/>
            <a:ext cx="3448493" cy="3448493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Oval 14"/>
          <p:cNvSpPr/>
          <p:nvPr userDrawn="1"/>
        </p:nvSpPr>
        <p:spPr>
          <a:xfrm>
            <a:off x="4682764" y="2310008"/>
            <a:ext cx="2826487" cy="2826487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Oval 15"/>
          <p:cNvSpPr/>
          <p:nvPr userDrawn="1"/>
        </p:nvSpPr>
        <p:spPr>
          <a:xfrm>
            <a:off x="4994148" y="2621389"/>
            <a:ext cx="2203704" cy="2203704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7" name="Oval 16"/>
          <p:cNvSpPr/>
          <p:nvPr userDrawn="1"/>
        </p:nvSpPr>
        <p:spPr>
          <a:xfrm>
            <a:off x="5305044" y="2932287"/>
            <a:ext cx="1581912" cy="1581912"/>
          </a:xfrm>
          <a:prstGeom prst="ellipse">
            <a:avLst/>
          </a:prstGeom>
          <a:noFill/>
          <a:ln w="254000" cap="rnd">
            <a:solidFill>
              <a:schemeClr val="tx2">
                <a:lumMod val="40000"/>
                <a:lumOff val="60000"/>
              </a:schemeClr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8" name="Arc 17"/>
          <p:cNvSpPr/>
          <p:nvPr userDrawn="1"/>
        </p:nvSpPr>
        <p:spPr>
          <a:xfrm>
            <a:off x="4371756" y="1998996"/>
            <a:ext cx="3448493" cy="3448493"/>
          </a:xfrm>
          <a:prstGeom prst="arc">
            <a:avLst>
              <a:gd name="adj1" fmla="val 16200000"/>
              <a:gd name="adj2" fmla="val 20653917"/>
            </a:avLst>
          </a:prstGeom>
          <a:noFill/>
          <a:ln w="254000" cap="rnd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0" name="Arc 19"/>
          <p:cNvSpPr/>
          <p:nvPr userDrawn="1"/>
        </p:nvSpPr>
        <p:spPr>
          <a:xfrm>
            <a:off x="4682764" y="2310008"/>
            <a:ext cx="2826487" cy="2826487"/>
          </a:xfrm>
          <a:prstGeom prst="arc">
            <a:avLst>
              <a:gd name="adj1" fmla="val 16200000"/>
              <a:gd name="adj2" fmla="val 1834938"/>
            </a:avLst>
          </a:prstGeom>
          <a:noFill/>
          <a:ln w="254000" cap="rnd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1" name="Arc 20"/>
          <p:cNvSpPr/>
          <p:nvPr userDrawn="1"/>
        </p:nvSpPr>
        <p:spPr>
          <a:xfrm>
            <a:off x="4994148" y="2621389"/>
            <a:ext cx="2203704" cy="2203704"/>
          </a:xfrm>
          <a:prstGeom prst="arc">
            <a:avLst>
              <a:gd name="adj1" fmla="val 16200000"/>
              <a:gd name="adj2" fmla="val 10525764"/>
            </a:avLst>
          </a:prstGeom>
          <a:noFill/>
          <a:ln w="254000" cap="rnd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2" name="Arc 21"/>
          <p:cNvSpPr/>
          <p:nvPr userDrawn="1"/>
        </p:nvSpPr>
        <p:spPr>
          <a:xfrm>
            <a:off x="5305044" y="2932287"/>
            <a:ext cx="1581912" cy="1581912"/>
          </a:xfrm>
          <a:prstGeom prst="arc">
            <a:avLst>
              <a:gd name="adj1" fmla="val 16200000"/>
              <a:gd name="adj2" fmla="val 13375041"/>
            </a:avLst>
          </a:prstGeom>
          <a:noFill/>
          <a:ln w="254000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23" name="TextBox 22"/>
          <p:cNvSpPr txBox="1"/>
          <p:nvPr userDrawn="1"/>
        </p:nvSpPr>
        <p:spPr>
          <a:xfrm>
            <a:off x="5933563" y="183986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01</a:t>
            </a:r>
          </a:p>
        </p:txBody>
      </p:sp>
      <p:sp>
        <p:nvSpPr>
          <p:cNvPr id="24" name="TextBox 23"/>
          <p:cNvSpPr txBox="1"/>
          <p:nvPr userDrawn="1"/>
        </p:nvSpPr>
        <p:spPr>
          <a:xfrm>
            <a:off x="5933563" y="2152885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02</a:t>
            </a:r>
          </a:p>
        </p:txBody>
      </p:sp>
      <p:sp>
        <p:nvSpPr>
          <p:cNvPr id="25" name="TextBox 24"/>
          <p:cNvSpPr txBox="1"/>
          <p:nvPr userDrawn="1"/>
        </p:nvSpPr>
        <p:spPr>
          <a:xfrm>
            <a:off x="5933563" y="2463781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03</a:t>
            </a:r>
          </a:p>
        </p:txBody>
      </p:sp>
      <p:sp>
        <p:nvSpPr>
          <p:cNvPr id="26" name="TextBox 25"/>
          <p:cNvSpPr txBox="1"/>
          <p:nvPr userDrawn="1"/>
        </p:nvSpPr>
        <p:spPr>
          <a:xfrm>
            <a:off x="5933563" y="2761069"/>
            <a:ext cx="412292" cy="338555"/>
          </a:xfrm>
          <a:prstGeom prst="rect">
            <a:avLst/>
          </a:prstGeom>
          <a:noFill/>
        </p:spPr>
        <p:txBody>
          <a:bodyPr wrap="none" lIns="91400" tIns="45718" rIns="91400" bIns="45718" rtlCol="0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</a:rPr>
              <a:t>04</a:t>
            </a:r>
          </a:p>
        </p:txBody>
      </p:sp>
      <p:sp>
        <p:nvSpPr>
          <p:cNvPr id="28" name="Oval 27"/>
          <p:cNvSpPr/>
          <p:nvPr userDrawn="1"/>
        </p:nvSpPr>
        <p:spPr>
          <a:xfrm>
            <a:off x="8835682" y="1850152"/>
            <a:ext cx="1090663" cy="1090663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29" name="Oval 28"/>
          <p:cNvSpPr/>
          <p:nvPr userDrawn="1"/>
        </p:nvSpPr>
        <p:spPr>
          <a:xfrm>
            <a:off x="7992375" y="4722229"/>
            <a:ext cx="1188000" cy="118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0" name="Oval 29"/>
          <p:cNvSpPr/>
          <p:nvPr userDrawn="1"/>
        </p:nvSpPr>
        <p:spPr>
          <a:xfrm>
            <a:off x="2745819" y="1850135"/>
            <a:ext cx="1188000" cy="118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sp>
        <p:nvSpPr>
          <p:cNvPr id="31" name="Oval 30"/>
          <p:cNvSpPr/>
          <p:nvPr userDrawn="1"/>
        </p:nvSpPr>
        <p:spPr>
          <a:xfrm>
            <a:off x="2745819" y="4765971"/>
            <a:ext cx="1188000" cy="118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</a:endParaRPr>
          </a:p>
        </p:txBody>
      </p:sp>
      <p:cxnSp>
        <p:nvCxnSpPr>
          <p:cNvPr id="32" name="Straight Connector 42"/>
          <p:cNvCxnSpPr>
            <a:endCxn id="16" idx="2"/>
          </p:cNvCxnSpPr>
          <p:nvPr userDrawn="1"/>
        </p:nvCxnSpPr>
        <p:spPr>
          <a:xfrm flipV="1">
            <a:off x="3933846" y="3723243"/>
            <a:ext cx="1060329" cy="1636728"/>
          </a:xfrm>
          <a:prstGeom prst="bentConnector3">
            <a:avLst>
              <a:gd name="adj1" fmla="val 50000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44"/>
          <p:cNvCxnSpPr>
            <a:stCxn id="30" idx="6"/>
            <a:endCxn id="17" idx="1"/>
          </p:cNvCxnSpPr>
          <p:nvPr userDrawn="1"/>
        </p:nvCxnSpPr>
        <p:spPr>
          <a:xfrm>
            <a:off x="3933821" y="2444162"/>
            <a:ext cx="1602891" cy="719817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48"/>
          <p:cNvCxnSpPr>
            <a:stCxn id="18" idx="2"/>
            <a:endCxn id="28" idx="2"/>
          </p:cNvCxnSpPr>
          <p:nvPr userDrawn="1"/>
        </p:nvCxnSpPr>
        <p:spPr>
          <a:xfrm rot="5400000" flipH="1" flipV="1">
            <a:off x="7865923" y="2284931"/>
            <a:ext cx="859223" cy="1080293"/>
          </a:xfrm>
          <a:prstGeom prst="bentConnector4">
            <a:avLst>
              <a:gd name="adj1" fmla="val -26605"/>
              <a:gd name="adj2" fmla="val 53003"/>
            </a:avLst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50"/>
          <p:cNvCxnSpPr>
            <a:stCxn id="20" idx="2"/>
            <a:endCxn id="29" idx="2"/>
          </p:cNvCxnSpPr>
          <p:nvPr userDrawn="1"/>
        </p:nvCxnSpPr>
        <p:spPr>
          <a:xfrm rot="16200000" flipH="1">
            <a:off x="7215537" y="4539389"/>
            <a:ext cx="873963" cy="679715"/>
          </a:xfrm>
          <a:prstGeom prst="bentConnector2">
            <a:avLst/>
          </a:prstGeom>
          <a:ln>
            <a:solidFill>
              <a:schemeClr val="tx2">
                <a:lumMod val="75000"/>
              </a:schemeClr>
            </a:solidFill>
            <a:prstDash val="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 userDrawn="1"/>
        </p:nvSpPr>
        <p:spPr>
          <a:xfrm>
            <a:off x="9999047" y="1967588"/>
            <a:ext cx="1938448" cy="692495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Optimize business strategy</a:t>
            </a:r>
            <a:endParaRPr kumimoji="0" lang="en-US" sz="15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Rectangle 36"/>
          <p:cNvSpPr/>
          <p:nvPr userDrawn="1"/>
        </p:nvSpPr>
        <p:spPr>
          <a:xfrm>
            <a:off x="9313089" y="4541630"/>
            <a:ext cx="2229897" cy="1592740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Develop new products, services and/or innovations to attract and retain customers </a:t>
            </a:r>
            <a:endParaRPr kumimoji="0" lang="en-US" sz="15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Rectangle 37"/>
          <p:cNvSpPr/>
          <p:nvPr userDrawn="1"/>
        </p:nvSpPr>
        <p:spPr>
          <a:xfrm>
            <a:off x="651871" y="1780207"/>
            <a:ext cx="1938448" cy="1292658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lvl="0" algn="r">
              <a:lnSpc>
                <a:spcPct val="130000"/>
              </a:lnSpc>
            </a:pPr>
            <a:r>
              <a:rPr lang="en-GB" sz="15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Understand competitor strategy and how to win </a:t>
            </a:r>
          </a:p>
        </p:txBody>
      </p:sp>
      <p:sp>
        <p:nvSpPr>
          <p:cNvPr id="39" name="Rectangle 38"/>
          <p:cNvSpPr/>
          <p:nvPr userDrawn="1"/>
        </p:nvSpPr>
        <p:spPr>
          <a:xfrm>
            <a:off x="427309" y="4695001"/>
            <a:ext cx="2162819" cy="1592743"/>
          </a:xfrm>
          <a:prstGeom prst="rect">
            <a:avLst/>
          </a:prstGeom>
        </p:spPr>
        <p:txBody>
          <a:bodyPr wrap="square" lIns="91400" tIns="45718" rIns="91400" bIns="45718">
            <a:spAutoFit/>
          </a:bodyPr>
          <a:lstStyle/>
          <a:p>
            <a:pPr marL="0" marR="0" lvl="0" indent="0" algn="r" defTabSz="913946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Measure performance</a:t>
            </a:r>
            <a:r>
              <a:rPr lang="en-US" sz="15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,</a:t>
            </a:r>
            <a:r>
              <a:rPr kumimoji="0" lang="en-US" sz="15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ea typeface="Roboto" panose="02000000000000000000" pitchFamily="2" charset="0"/>
              </a:rPr>
              <a:t> t</a:t>
            </a:r>
            <a:r>
              <a:rPr lang="en-GB" sz="1500" b="1" kern="0" dirty="0" err="1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arget</a:t>
            </a:r>
            <a:r>
              <a:rPr lang="en-GB" sz="1500" b="1" kern="0" dirty="0">
                <a:solidFill>
                  <a:schemeClr val="tx2">
                    <a:lumMod val="75000"/>
                  </a:schemeClr>
                </a:solidFill>
                <a:ea typeface="Roboto" panose="02000000000000000000" pitchFamily="2" charset="0"/>
              </a:rPr>
              <a:t> areas for growth and understand under performance</a:t>
            </a:r>
          </a:p>
        </p:txBody>
      </p:sp>
      <p:grpSp>
        <p:nvGrpSpPr>
          <p:cNvPr id="40" name="Group 39"/>
          <p:cNvGrpSpPr/>
          <p:nvPr userDrawn="1"/>
        </p:nvGrpSpPr>
        <p:grpSpPr>
          <a:xfrm>
            <a:off x="5931269" y="3483639"/>
            <a:ext cx="329467" cy="479225"/>
            <a:chOff x="4838700" y="2774950"/>
            <a:chExt cx="279400" cy="406400"/>
          </a:xfrm>
          <a:solidFill>
            <a:schemeClr val="tx2">
              <a:lumMod val="75000"/>
            </a:schemeClr>
          </a:solidFill>
        </p:grpSpPr>
        <p:sp>
          <p:nvSpPr>
            <p:cNvPr id="41" name="Freeform 60"/>
            <p:cNvSpPr>
              <a:spLocks noEditPoints="1"/>
            </p:cNvSpPr>
            <p:nvPr/>
          </p:nvSpPr>
          <p:spPr bwMode="auto">
            <a:xfrm>
              <a:off x="4838700" y="2774950"/>
              <a:ext cx="279400" cy="406400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54" y="6"/>
                </a:cxn>
                <a:cxn ang="0">
                  <a:pos x="26" y="26"/>
                </a:cxn>
                <a:cxn ang="0">
                  <a:pos x="6" y="54"/>
                </a:cxn>
                <a:cxn ang="0">
                  <a:pos x="0" y="88"/>
                </a:cxn>
                <a:cxn ang="0">
                  <a:pos x="2" y="100"/>
                </a:cxn>
                <a:cxn ang="0">
                  <a:pos x="16" y="138"/>
                </a:cxn>
                <a:cxn ang="0">
                  <a:pos x="40" y="184"/>
                </a:cxn>
                <a:cxn ang="0">
                  <a:pos x="50" y="214"/>
                </a:cxn>
                <a:cxn ang="0">
                  <a:pos x="62" y="246"/>
                </a:cxn>
                <a:cxn ang="0">
                  <a:pos x="76" y="254"/>
                </a:cxn>
                <a:cxn ang="0">
                  <a:pos x="88" y="256"/>
                </a:cxn>
                <a:cxn ang="0">
                  <a:pos x="108" y="252"/>
                </a:cxn>
                <a:cxn ang="0">
                  <a:pos x="118" y="238"/>
                </a:cxn>
                <a:cxn ang="0">
                  <a:pos x="136" y="184"/>
                </a:cxn>
                <a:cxn ang="0">
                  <a:pos x="146" y="162"/>
                </a:cxn>
                <a:cxn ang="0">
                  <a:pos x="172" y="112"/>
                </a:cxn>
                <a:cxn ang="0">
                  <a:pos x="176" y="88"/>
                </a:cxn>
                <a:cxn ang="0">
                  <a:pos x="174" y="70"/>
                </a:cxn>
                <a:cxn ang="0">
                  <a:pos x="160" y="38"/>
                </a:cxn>
                <a:cxn ang="0">
                  <a:pos x="138" y="16"/>
                </a:cxn>
                <a:cxn ang="0">
                  <a:pos x="106" y="2"/>
                </a:cxn>
                <a:cxn ang="0">
                  <a:pos x="108" y="218"/>
                </a:cxn>
                <a:cxn ang="0">
                  <a:pos x="70" y="222"/>
                </a:cxn>
                <a:cxn ang="0">
                  <a:pos x="64" y="208"/>
                </a:cxn>
                <a:cxn ang="0">
                  <a:pos x="114" y="200"/>
                </a:cxn>
                <a:cxn ang="0">
                  <a:pos x="112" y="208"/>
                </a:cxn>
                <a:cxn ang="0">
                  <a:pos x="108" y="218"/>
                </a:cxn>
                <a:cxn ang="0">
                  <a:pos x="62" y="200"/>
                </a:cxn>
                <a:cxn ang="0">
                  <a:pos x="120" y="184"/>
                </a:cxn>
                <a:cxn ang="0">
                  <a:pos x="116" y="192"/>
                </a:cxn>
                <a:cxn ang="0">
                  <a:pos x="88" y="240"/>
                </a:cxn>
                <a:cxn ang="0">
                  <a:pos x="82" y="240"/>
                </a:cxn>
                <a:cxn ang="0">
                  <a:pos x="76" y="236"/>
                </a:cxn>
                <a:cxn ang="0">
                  <a:pos x="106" y="226"/>
                </a:cxn>
                <a:cxn ang="0">
                  <a:pos x="102" y="234"/>
                </a:cxn>
                <a:cxn ang="0">
                  <a:pos x="94" y="240"/>
                </a:cxn>
                <a:cxn ang="0">
                  <a:pos x="126" y="168"/>
                </a:cxn>
                <a:cxn ang="0">
                  <a:pos x="50" y="168"/>
                </a:cxn>
                <a:cxn ang="0">
                  <a:pos x="38" y="142"/>
                </a:cxn>
                <a:cxn ang="0">
                  <a:pos x="18" y="100"/>
                </a:cxn>
                <a:cxn ang="0">
                  <a:pos x="16" y="88"/>
                </a:cxn>
                <a:cxn ang="0">
                  <a:pos x="22" y="60"/>
                </a:cxn>
                <a:cxn ang="0">
                  <a:pos x="38" y="38"/>
                </a:cxn>
                <a:cxn ang="0">
                  <a:pos x="60" y="22"/>
                </a:cxn>
                <a:cxn ang="0">
                  <a:pos x="88" y="16"/>
                </a:cxn>
                <a:cxn ang="0">
                  <a:pos x="102" y="18"/>
                </a:cxn>
                <a:cxn ang="0">
                  <a:pos x="128" y="28"/>
                </a:cxn>
                <a:cxn ang="0">
                  <a:pos x="148" y="48"/>
                </a:cxn>
                <a:cxn ang="0">
                  <a:pos x="158" y="74"/>
                </a:cxn>
                <a:cxn ang="0">
                  <a:pos x="160" y="88"/>
                </a:cxn>
                <a:cxn ang="0">
                  <a:pos x="154" y="114"/>
                </a:cxn>
                <a:cxn ang="0">
                  <a:pos x="138" y="142"/>
                </a:cxn>
              </a:cxnLst>
              <a:rect l="0" t="0" r="r" b="b"/>
              <a:pathLst>
                <a:path w="176" h="256">
                  <a:moveTo>
                    <a:pt x="88" y="0"/>
                  </a:moveTo>
                  <a:lnTo>
                    <a:pt x="88" y="0"/>
                  </a:lnTo>
                  <a:lnTo>
                    <a:pt x="70" y="2"/>
                  </a:lnTo>
                  <a:lnTo>
                    <a:pt x="54" y="6"/>
                  </a:lnTo>
                  <a:lnTo>
                    <a:pt x="38" y="16"/>
                  </a:lnTo>
                  <a:lnTo>
                    <a:pt x="26" y="26"/>
                  </a:lnTo>
                  <a:lnTo>
                    <a:pt x="16" y="38"/>
                  </a:lnTo>
                  <a:lnTo>
                    <a:pt x="6" y="54"/>
                  </a:lnTo>
                  <a:lnTo>
                    <a:pt x="2" y="70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100"/>
                  </a:lnTo>
                  <a:lnTo>
                    <a:pt x="4" y="112"/>
                  </a:lnTo>
                  <a:lnTo>
                    <a:pt x="16" y="138"/>
                  </a:lnTo>
                  <a:lnTo>
                    <a:pt x="30" y="16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50" y="214"/>
                  </a:lnTo>
                  <a:lnTo>
                    <a:pt x="58" y="238"/>
                  </a:lnTo>
                  <a:lnTo>
                    <a:pt x="62" y="246"/>
                  </a:lnTo>
                  <a:lnTo>
                    <a:pt x="68" y="252"/>
                  </a:lnTo>
                  <a:lnTo>
                    <a:pt x="76" y="254"/>
                  </a:lnTo>
                  <a:lnTo>
                    <a:pt x="88" y="256"/>
                  </a:lnTo>
                  <a:lnTo>
                    <a:pt x="88" y="256"/>
                  </a:lnTo>
                  <a:lnTo>
                    <a:pt x="100" y="254"/>
                  </a:lnTo>
                  <a:lnTo>
                    <a:pt x="108" y="252"/>
                  </a:lnTo>
                  <a:lnTo>
                    <a:pt x="114" y="246"/>
                  </a:lnTo>
                  <a:lnTo>
                    <a:pt x="118" y="238"/>
                  </a:lnTo>
                  <a:lnTo>
                    <a:pt x="126" y="214"/>
                  </a:lnTo>
                  <a:lnTo>
                    <a:pt x="136" y="184"/>
                  </a:lnTo>
                  <a:lnTo>
                    <a:pt x="136" y="184"/>
                  </a:lnTo>
                  <a:lnTo>
                    <a:pt x="146" y="162"/>
                  </a:lnTo>
                  <a:lnTo>
                    <a:pt x="160" y="138"/>
                  </a:lnTo>
                  <a:lnTo>
                    <a:pt x="172" y="112"/>
                  </a:lnTo>
                  <a:lnTo>
                    <a:pt x="174" y="100"/>
                  </a:lnTo>
                  <a:lnTo>
                    <a:pt x="176" y="88"/>
                  </a:lnTo>
                  <a:lnTo>
                    <a:pt x="176" y="88"/>
                  </a:lnTo>
                  <a:lnTo>
                    <a:pt x="174" y="70"/>
                  </a:lnTo>
                  <a:lnTo>
                    <a:pt x="170" y="54"/>
                  </a:lnTo>
                  <a:lnTo>
                    <a:pt x="160" y="38"/>
                  </a:lnTo>
                  <a:lnTo>
                    <a:pt x="150" y="26"/>
                  </a:lnTo>
                  <a:lnTo>
                    <a:pt x="138" y="16"/>
                  </a:lnTo>
                  <a:lnTo>
                    <a:pt x="122" y="6"/>
                  </a:lnTo>
                  <a:lnTo>
                    <a:pt x="106" y="2"/>
                  </a:lnTo>
                  <a:lnTo>
                    <a:pt x="88" y="0"/>
                  </a:lnTo>
                  <a:close/>
                  <a:moveTo>
                    <a:pt x="108" y="218"/>
                  </a:moveTo>
                  <a:lnTo>
                    <a:pt x="70" y="222"/>
                  </a:lnTo>
                  <a:lnTo>
                    <a:pt x="70" y="222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114" y="200"/>
                  </a:lnTo>
                  <a:lnTo>
                    <a:pt x="114" y="200"/>
                  </a:lnTo>
                  <a:lnTo>
                    <a:pt x="112" y="208"/>
                  </a:lnTo>
                  <a:lnTo>
                    <a:pt x="112" y="208"/>
                  </a:lnTo>
                  <a:lnTo>
                    <a:pt x="108" y="218"/>
                  </a:lnTo>
                  <a:close/>
                  <a:moveTo>
                    <a:pt x="62" y="200"/>
                  </a:moveTo>
                  <a:lnTo>
                    <a:pt x="62" y="200"/>
                  </a:lnTo>
                  <a:lnTo>
                    <a:pt x="56" y="184"/>
                  </a:lnTo>
                  <a:lnTo>
                    <a:pt x="120" y="184"/>
                  </a:lnTo>
                  <a:lnTo>
                    <a:pt x="120" y="184"/>
                  </a:lnTo>
                  <a:lnTo>
                    <a:pt x="116" y="192"/>
                  </a:lnTo>
                  <a:lnTo>
                    <a:pt x="62" y="200"/>
                  </a:lnTo>
                  <a:close/>
                  <a:moveTo>
                    <a:pt x="88" y="240"/>
                  </a:moveTo>
                  <a:lnTo>
                    <a:pt x="88" y="240"/>
                  </a:lnTo>
                  <a:lnTo>
                    <a:pt x="82" y="240"/>
                  </a:lnTo>
                  <a:lnTo>
                    <a:pt x="78" y="238"/>
                  </a:lnTo>
                  <a:lnTo>
                    <a:pt x="76" y="236"/>
                  </a:lnTo>
                  <a:lnTo>
                    <a:pt x="72" y="230"/>
                  </a:lnTo>
                  <a:lnTo>
                    <a:pt x="106" y="226"/>
                  </a:lnTo>
                  <a:lnTo>
                    <a:pt x="106" y="226"/>
                  </a:lnTo>
                  <a:lnTo>
                    <a:pt x="102" y="234"/>
                  </a:lnTo>
                  <a:lnTo>
                    <a:pt x="98" y="238"/>
                  </a:lnTo>
                  <a:lnTo>
                    <a:pt x="94" y="240"/>
                  </a:lnTo>
                  <a:lnTo>
                    <a:pt x="88" y="240"/>
                  </a:lnTo>
                  <a:close/>
                  <a:moveTo>
                    <a:pt x="126" y="168"/>
                  </a:moveTo>
                  <a:lnTo>
                    <a:pt x="50" y="168"/>
                  </a:lnTo>
                  <a:lnTo>
                    <a:pt x="50" y="168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22" y="114"/>
                  </a:lnTo>
                  <a:lnTo>
                    <a:pt x="18" y="100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74"/>
                  </a:lnTo>
                  <a:lnTo>
                    <a:pt x="22" y="60"/>
                  </a:lnTo>
                  <a:lnTo>
                    <a:pt x="28" y="48"/>
                  </a:lnTo>
                  <a:lnTo>
                    <a:pt x="38" y="38"/>
                  </a:lnTo>
                  <a:lnTo>
                    <a:pt x="48" y="28"/>
                  </a:lnTo>
                  <a:lnTo>
                    <a:pt x="60" y="22"/>
                  </a:lnTo>
                  <a:lnTo>
                    <a:pt x="74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102" y="18"/>
                  </a:lnTo>
                  <a:lnTo>
                    <a:pt x="116" y="22"/>
                  </a:lnTo>
                  <a:lnTo>
                    <a:pt x="128" y="28"/>
                  </a:lnTo>
                  <a:lnTo>
                    <a:pt x="138" y="38"/>
                  </a:lnTo>
                  <a:lnTo>
                    <a:pt x="148" y="48"/>
                  </a:lnTo>
                  <a:lnTo>
                    <a:pt x="154" y="60"/>
                  </a:lnTo>
                  <a:lnTo>
                    <a:pt x="158" y="74"/>
                  </a:lnTo>
                  <a:lnTo>
                    <a:pt x="160" y="88"/>
                  </a:lnTo>
                  <a:lnTo>
                    <a:pt x="160" y="88"/>
                  </a:lnTo>
                  <a:lnTo>
                    <a:pt x="158" y="100"/>
                  </a:lnTo>
                  <a:lnTo>
                    <a:pt x="154" y="114"/>
                  </a:lnTo>
                  <a:lnTo>
                    <a:pt x="138" y="142"/>
                  </a:lnTo>
                  <a:lnTo>
                    <a:pt x="138" y="142"/>
                  </a:lnTo>
                  <a:lnTo>
                    <a:pt x="126" y="1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902200" y="2838450"/>
              <a:ext cx="82550" cy="82550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8" y="0"/>
                </a:cxn>
                <a:cxn ang="0">
                  <a:pos x="38" y="0"/>
                </a:cxn>
                <a:cxn ang="0">
                  <a:pos x="30" y="4"/>
                </a:cxn>
                <a:cxn ang="0">
                  <a:pos x="22" y="8"/>
                </a:cxn>
                <a:cxn ang="0">
                  <a:pos x="14" y="14"/>
                </a:cxn>
                <a:cxn ang="0">
                  <a:pos x="8" y="22"/>
                </a:cxn>
                <a:cxn ang="0">
                  <a:pos x="4" y="30"/>
                </a:cxn>
                <a:cxn ang="0">
                  <a:pos x="0" y="38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2" y="50"/>
                </a:cxn>
                <a:cxn ang="0">
                  <a:pos x="4" y="52"/>
                </a:cxn>
                <a:cxn ang="0">
                  <a:pos x="4" y="52"/>
                </a:cxn>
                <a:cxn ang="0">
                  <a:pos x="6" y="50"/>
                </a:cxn>
                <a:cxn ang="0">
                  <a:pos x="8" y="48"/>
                </a:cxn>
                <a:cxn ang="0">
                  <a:pos x="8" y="48"/>
                </a:cxn>
                <a:cxn ang="0">
                  <a:pos x="8" y="40"/>
                </a:cxn>
                <a:cxn ang="0">
                  <a:pos x="12" y="32"/>
                </a:cxn>
                <a:cxn ang="0">
                  <a:pos x="14" y="26"/>
                </a:cxn>
                <a:cxn ang="0">
                  <a:pos x="20" y="20"/>
                </a:cxn>
                <a:cxn ang="0">
                  <a:pos x="26" y="14"/>
                </a:cxn>
                <a:cxn ang="0">
                  <a:pos x="32" y="12"/>
                </a:cxn>
                <a:cxn ang="0">
                  <a:pos x="40" y="8"/>
                </a:cxn>
                <a:cxn ang="0">
                  <a:pos x="48" y="8"/>
                </a:cxn>
                <a:cxn ang="0">
                  <a:pos x="48" y="8"/>
                </a:cxn>
                <a:cxn ang="0">
                  <a:pos x="50" y="6"/>
                </a:cxn>
                <a:cxn ang="0">
                  <a:pos x="52" y="4"/>
                </a:cxn>
                <a:cxn ang="0">
                  <a:pos x="52" y="4"/>
                </a:cxn>
                <a:cxn ang="0">
                  <a:pos x="50" y="2"/>
                </a:cxn>
                <a:cxn ang="0">
                  <a:pos x="48" y="0"/>
                </a:cxn>
              </a:cxnLst>
              <a:rect l="0" t="0" r="r" b="b"/>
              <a:pathLst>
                <a:path w="52" h="52">
                  <a:moveTo>
                    <a:pt x="48" y="0"/>
                  </a:moveTo>
                  <a:lnTo>
                    <a:pt x="48" y="0"/>
                  </a:lnTo>
                  <a:lnTo>
                    <a:pt x="38" y="0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0"/>
                  </a:lnTo>
                  <a:lnTo>
                    <a:pt x="8" y="48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12" y="32"/>
                  </a:lnTo>
                  <a:lnTo>
                    <a:pt x="14" y="26"/>
                  </a:lnTo>
                  <a:lnTo>
                    <a:pt x="20" y="20"/>
                  </a:lnTo>
                  <a:lnTo>
                    <a:pt x="26" y="14"/>
                  </a:lnTo>
                  <a:lnTo>
                    <a:pt x="32" y="12"/>
                  </a:lnTo>
                  <a:lnTo>
                    <a:pt x="40" y="8"/>
                  </a:lnTo>
                  <a:lnTo>
                    <a:pt x="48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2"/>
                  </a:lnTo>
                  <a:lnTo>
                    <a:pt x="48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x-none" sz="20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51457" y="2032814"/>
            <a:ext cx="789451" cy="78945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299" y="4913025"/>
            <a:ext cx="847164" cy="847163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64208" y="4794073"/>
            <a:ext cx="844343" cy="844339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21606" y="2021232"/>
            <a:ext cx="781839" cy="781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0570168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product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CGA captures data from every point of product journey from manufacturer to consumer</a:t>
            </a:r>
          </a:p>
        </p:txBody>
      </p:sp>
      <p:sp>
        <p:nvSpPr>
          <p:cNvPr id="49" name="Right Arrow 3"/>
          <p:cNvSpPr/>
          <p:nvPr userDrawn="1"/>
        </p:nvSpPr>
        <p:spPr>
          <a:xfrm>
            <a:off x="871804" y="5208144"/>
            <a:ext cx="10561173" cy="965544"/>
          </a:xfrm>
          <a:prstGeom prst="rightArrow">
            <a:avLst/>
          </a:prstGeom>
          <a:solidFill>
            <a:srgbClr val="FF83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Product journey</a:t>
            </a:r>
          </a:p>
        </p:txBody>
      </p:sp>
      <p:pic>
        <p:nvPicPr>
          <p:cNvPr id="50" name="Picture 2" descr="http://109.235.146.105/~ilkleybr/images/uploads/news/IB_Icon_Dinner-Ale.png">
            <a:hlinkClick r:id="rId3"/>
          </p:cNvPr>
          <p:cNvPicPr>
            <a:picLocks noChangeAspect="1" noChangeArrowheads="1"/>
          </p:cNvPicPr>
          <p:nvPr userDrawn="1"/>
        </p:nvPicPr>
        <p:blipFill>
          <a:blip r:embed="rId4" cstate="email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760378" y="1565177"/>
            <a:ext cx="5976548" cy="4482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4" descr="https://image.freepik.com/free-icon/delivery-truck_318-47759.png">
            <a:hlinkClick r:id="rId5"/>
          </p:cNvPr>
          <p:cNvPicPr>
            <a:picLocks noChangeAspect="1" noChangeArrowheads="1"/>
          </p:cNvPicPr>
          <p:nvPr userDrawn="1"/>
        </p:nvPicPr>
        <p:blipFill rotWithShape="1">
          <a:blip r:embed="rId6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328215" y="2889412"/>
            <a:ext cx="2592287" cy="2087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6" descr="http://www.beeroma.eu/wp-content/uploads/2015/04/icon_pub.jpg">
            <a:hlinkClick r:id="rId7"/>
          </p:cNvPr>
          <p:cNvPicPr>
            <a:picLocks noChangeAspect="1" noChangeArrowheads="1"/>
          </p:cNvPicPr>
          <p:nvPr userDrawn="1"/>
        </p:nvPicPr>
        <p:blipFill>
          <a:blip r:embed="rId8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96539" y="2909323"/>
            <a:ext cx="2067132" cy="20671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8" descr="http://www.clker.com/cliparts/u/S/3/J/E/1/man-and-woman-heterosexual-icon-alternate-hi.png">
            <a:hlinkClick r:id="rId9"/>
          </p:cNvPr>
          <p:cNvPicPr>
            <a:picLocks noChangeAspect="1" noChangeArrowheads="1"/>
          </p:cNvPicPr>
          <p:nvPr userDrawn="1"/>
        </p:nvPicPr>
        <p:blipFill>
          <a:blip r:embed="rId10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5640" y="3012373"/>
            <a:ext cx="1419357" cy="19641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452488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onsumer journ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13" name="Slide Number Placeholder 2"/>
          <p:cNvSpPr txBox="1">
            <a:spLocks/>
          </p:cNvSpPr>
          <p:nvPr userDrawn="1"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/>
              <a:t>]</a:t>
            </a:r>
            <a:endParaRPr lang="en-US" dirty="0"/>
          </a:p>
        </p:txBody>
      </p:sp>
      <p:sp>
        <p:nvSpPr>
          <p:cNvPr id="15" name="Footer Placeholder 4"/>
          <p:cNvSpPr txBox="1">
            <a:spLocks/>
          </p:cNvSpPr>
          <p:nvPr userDrawn="1"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/>
              <a:t>www.cga.co.uk  </a:t>
            </a:r>
            <a:endParaRPr lang="en-US" dirty="0"/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4054" y="589155"/>
            <a:ext cx="541785" cy="541785"/>
          </a:xfrm>
          <a:prstGeom prst="rect">
            <a:avLst/>
          </a:prstGeom>
        </p:spPr>
      </p:pic>
      <p:sp>
        <p:nvSpPr>
          <p:cNvPr id="47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Our services</a:t>
            </a:r>
          </a:p>
        </p:txBody>
      </p:sp>
      <p:sp>
        <p:nvSpPr>
          <p:cNvPr id="48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703665"/>
            <a:ext cx="8362315" cy="487363"/>
          </a:xfrm>
        </p:spPr>
        <p:txBody>
          <a:bodyPr>
            <a:noAutofit/>
          </a:bodyPr>
          <a:lstStyle>
            <a:lvl1pPr marL="0" indent="0">
              <a:buFont typeface="Arial" panose="020B0604020202020204" pitchFamily="34" charset="0"/>
              <a:buNone/>
              <a:defRPr lang="en-GB" sz="2800" kern="1200" baseline="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r>
              <a:rPr lang="en-GB" dirty="0"/>
              <a:t>Now able to map the consumer journey by relevant groups</a:t>
            </a:r>
          </a:p>
        </p:txBody>
      </p:sp>
      <p:sp>
        <p:nvSpPr>
          <p:cNvPr id="14" name="TextBox 13"/>
          <p:cNvSpPr txBox="1"/>
          <p:nvPr userDrawn="1"/>
        </p:nvSpPr>
        <p:spPr>
          <a:xfrm>
            <a:off x="9406716" y="3835256"/>
            <a:ext cx="2532673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Relevant area</a:t>
            </a:r>
          </a:p>
        </p:txBody>
      </p:sp>
      <p:sp>
        <p:nvSpPr>
          <p:cNvPr id="16" name="TextBox 15"/>
          <p:cNvSpPr txBox="1"/>
          <p:nvPr userDrawn="1"/>
        </p:nvSpPr>
        <p:spPr>
          <a:xfrm>
            <a:off x="197171" y="3835256"/>
            <a:ext cx="2532673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Occasion type</a:t>
            </a:r>
          </a:p>
        </p:txBody>
      </p:sp>
      <p:sp>
        <p:nvSpPr>
          <p:cNvPr id="17" name="TextBox 16"/>
          <p:cNvSpPr txBox="1"/>
          <p:nvPr userDrawn="1"/>
        </p:nvSpPr>
        <p:spPr>
          <a:xfrm>
            <a:off x="6228479" y="3825607"/>
            <a:ext cx="2532673" cy="923328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Brands </a:t>
            </a:r>
          </a:p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visited</a:t>
            </a:r>
          </a:p>
        </p:txBody>
      </p:sp>
      <p:sp>
        <p:nvSpPr>
          <p:cNvPr id="18" name="TextBox 17"/>
          <p:cNvSpPr txBox="1"/>
          <p:nvPr userDrawn="1"/>
        </p:nvSpPr>
        <p:spPr>
          <a:xfrm>
            <a:off x="2904500" y="3835256"/>
            <a:ext cx="3182821" cy="507829"/>
          </a:xfrm>
          <a:prstGeom prst="rect">
            <a:avLst/>
          </a:prstGeom>
          <a:noFill/>
        </p:spPr>
        <p:txBody>
          <a:bodyPr wrap="square" lIns="91400" tIns="45718" rIns="91400" bIns="45718" rtlCol="0">
            <a:spAutoFit/>
          </a:bodyPr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7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Motivation &amp; need </a:t>
            </a:r>
          </a:p>
        </p:txBody>
      </p:sp>
      <p:sp>
        <p:nvSpPr>
          <p:cNvPr id="19" name="Right Arrow 6"/>
          <p:cNvSpPr/>
          <p:nvPr userDrawn="1"/>
        </p:nvSpPr>
        <p:spPr>
          <a:xfrm rot="21600000">
            <a:off x="2424448" y="2215983"/>
            <a:ext cx="1056117" cy="864096"/>
          </a:xfrm>
          <a:prstGeom prst="rightArrow">
            <a:avLst/>
          </a:prstGeom>
          <a:solidFill>
            <a:schemeClr val="accent5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2808488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 userDrawn="1"/>
        </p:nvCxnSpPr>
        <p:spPr>
          <a:xfrm>
            <a:off x="6168863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 userDrawn="1"/>
        </p:nvCxnSpPr>
        <p:spPr>
          <a:xfrm>
            <a:off x="9049183" y="3868931"/>
            <a:ext cx="0" cy="1272143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 userDrawn="1"/>
        </p:nvGrpSpPr>
        <p:grpSpPr>
          <a:xfrm>
            <a:off x="9832483" y="1924687"/>
            <a:ext cx="1440160" cy="1440160"/>
            <a:chOff x="575556" y="1995806"/>
            <a:chExt cx="1080120" cy="1080120"/>
          </a:xfrm>
          <a:solidFill>
            <a:schemeClr val="accent6"/>
          </a:solidFill>
        </p:grpSpPr>
        <p:sp>
          <p:nvSpPr>
            <p:cNvPr id="24" name="Oval 23"/>
            <p:cNvSpPr/>
            <p:nvPr/>
          </p:nvSpPr>
          <p:spPr>
            <a:xfrm>
              <a:off x="575556" y="199580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5" name="Picture 4" descr="Image result for GB map transparent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420" y="2134722"/>
              <a:ext cx="515762" cy="802048"/>
            </a:xfrm>
            <a:prstGeom prst="rect">
              <a:avLst/>
            </a:prstGeom>
            <a:grpFill/>
            <a:extLst/>
          </p:spPr>
        </p:pic>
      </p:grpSp>
      <p:grpSp>
        <p:nvGrpSpPr>
          <p:cNvPr id="26" name="Group 25"/>
          <p:cNvGrpSpPr/>
          <p:nvPr userDrawn="1"/>
        </p:nvGrpSpPr>
        <p:grpSpPr>
          <a:xfrm>
            <a:off x="6648915" y="1927951"/>
            <a:ext cx="1440160" cy="1440160"/>
            <a:chOff x="2760730" y="1995686"/>
            <a:chExt cx="1080120" cy="1080120"/>
          </a:xfrm>
          <a:solidFill>
            <a:schemeClr val="accent3"/>
          </a:solidFill>
        </p:grpSpPr>
        <p:sp>
          <p:nvSpPr>
            <p:cNvPr id="28" name="Oval 27"/>
            <p:cNvSpPr/>
            <p:nvPr/>
          </p:nvSpPr>
          <p:spPr>
            <a:xfrm>
              <a:off x="2760730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29" name="Picture 6" descr="Image result for knife and fork transparent icon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7820" y="2185224"/>
              <a:ext cx="705940" cy="705940"/>
            </a:xfrm>
            <a:prstGeom prst="rect">
              <a:avLst/>
            </a:prstGeom>
            <a:grpFill/>
            <a:extLst/>
          </p:spPr>
        </p:pic>
      </p:grpSp>
      <p:grpSp>
        <p:nvGrpSpPr>
          <p:cNvPr id="30" name="Group 29"/>
          <p:cNvGrpSpPr/>
          <p:nvPr userDrawn="1"/>
        </p:nvGrpSpPr>
        <p:grpSpPr>
          <a:xfrm>
            <a:off x="743419" y="1958999"/>
            <a:ext cx="1440160" cy="1440160"/>
            <a:chOff x="7391724" y="1998134"/>
            <a:chExt cx="1080120" cy="108012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7391724" y="1998134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32" name="Picture 8" descr="Image result for friends icon transparent"/>
            <p:cNvPicPr>
              <a:picLocks noChangeAspect="1" noChangeArrowheads="1"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974" y="2134722"/>
              <a:ext cx="756442" cy="756442"/>
            </a:xfrm>
            <a:prstGeom prst="rect">
              <a:avLst/>
            </a:prstGeom>
            <a:grpFill/>
            <a:extLst/>
          </p:spPr>
        </p:pic>
      </p:grpSp>
      <p:grpSp>
        <p:nvGrpSpPr>
          <p:cNvPr id="33" name="Group 32"/>
          <p:cNvGrpSpPr/>
          <p:nvPr userDrawn="1"/>
        </p:nvGrpSpPr>
        <p:grpSpPr>
          <a:xfrm>
            <a:off x="3687876" y="1924527"/>
            <a:ext cx="1440160" cy="1440160"/>
            <a:chOff x="5004048" y="1995686"/>
            <a:chExt cx="1080120" cy="1080120"/>
          </a:xfrm>
          <a:solidFill>
            <a:schemeClr val="accent1"/>
          </a:solidFill>
        </p:grpSpPr>
        <p:sp>
          <p:nvSpPr>
            <p:cNvPr id="34" name="Oval 33"/>
            <p:cNvSpPr/>
            <p:nvPr/>
          </p:nvSpPr>
          <p:spPr>
            <a:xfrm>
              <a:off x="5004048" y="1995686"/>
              <a:ext cx="1080120" cy="108012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394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24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35" name="Picture 10" descr="Image result for food and drink transparent icon"/>
            <p:cNvPicPr>
              <a:picLocks noChangeAspect="1" noChangeArrowheads="1"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2823" y="2211829"/>
              <a:ext cx="734448" cy="734448"/>
            </a:xfrm>
            <a:prstGeom prst="rect">
              <a:avLst/>
            </a:prstGeom>
            <a:grpFill/>
            <a:extLst/>
          </p:spPr>
        </p:pic>
      </p:grpSp>
      <p:sp>
        <p:nvSpPr>
          <p:cNvPr id="36" name="Right Arrow 29"/>
          <p:cNvSpPr/>
          <p:nvPr userDrawn="1"/>
        </p:nvSpPr>
        <p:spPr>
          <a:xfrm rot="21600000">
            <a:off x="5400780" y="2212719"/>
            <a:ext cx="1056117" cy="864096"/>
          </a:xfrm>
          <a:prstGeom prst="rightArrow">
            <a:avLst/>
          </a:prstGeom>
          <a:solidFill>
            <a:schemeClr val="accent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Right Arrow 31"/>
          <p:cNvSpPr/>
          <p:nvPr userDrawn="1"/>
        </p:nvSpPr>
        <p:spPr>
          <a:xfrm rot="21600000">
            <a:off x="8473120" y="2212719"/>
            <a:ext cx="1056117" cy="864096"/>
          </a:xfrm>
          <a:prstGeom prst="rightArrow">
            <a:avLst/>
          </a:prstGeom>
          <a:solidFill>
            <a:schemeClr val="accent3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4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8" name="Right Arrow 3"/>
          <p:cNvSpPr/>
          <p:nvPr userDrawn="1"/>
        </p:nvSpPr>
        <p:spPr>
          <a:xfrm flipH="1">
            <a:off x="888276" y="5032989"/>
            <a:ext cx="10561173" cy="965544"/>
          </a:xfrm>
          <a:prstGeom prst="rightArrow">
            <a:avLst/>
          </a:prstGeom>
          <a:solidFill>
            <a:schemeClr val="accent6">
              <a:lumMod val="75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marL="0" marR="0" lvl="0" indent="0" algn="ctr" defTabSz="91394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4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ranklin Gothic Demi Cond" panose="020B0706030402020204" pitchFamily="34" charset="0"/>
                <a:cs typeface="Helvetica" panose="020B0604020202020204" pitchFamily="34" charset="0"/>
              </a:rPr>
              <a:t>Consumer journey</a:t>
            </a:r>
          </a:p>
        </p:txBody>
      </p:sp>
    </p:spTree>
    <p:extLst>
      <p:ext uri="{BB962C8B-B14F-4D97-AF65-F5344CB8AC3E}">
        <p14:creationId xmlns:p14="http://schemas.microsoft.com/office/powerpoint/2010/main" val="1025032479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GA Client Bas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1546623" y="436460"/>
            <a:ext cx="8379705" cy="377285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sz="1100" baseline="0">
                <a:solidFill>
                  <a:schemeClr val="tx2">
                    <a:lumMod val="75000"/>
                  </a:schemeClr>
                </a:solidFill>
                <a:latin typeface="Franklin Gothic Demi Cond" panose="020B0706030402020204" pitchFamily="34" charset="0"/>
                <a:ea typeface="Franklin Gothic Demi Cond" panose="020B0706030402020204" pitchFamily="34" charset="0"/>
              </a:defRPr>
            </a:lvl1pPr>
          </a:lstStyle>
          <a:p>
            <a:pPr lvl="0"/>
            <a:r>
              <a:rPr lang="en-US" dirty="0"/>
              <a:t>About CGA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6" hasCustomPrompt="1"/>
          </p:nvPr>
        </p:nvSpPr>
        <p:spPr>
          <a:xfrm>
            <a:off x="1546613" y="662740"/>
            <a:ext cx="8362315" cy="528288"/>
          </a:xfrm>
        </p:spPr>
        <p:txBody>
          <a:bodyPr/>
          <a:lstStyle>
            <a:lvl1pPr marL="0" indent="0">
              <a:buFont typeface="Arial" panose="020B0604020202020204" pitchFamily="34" charset="0"/>
              <a:buNone/>
              <a:defRPr lang="en-US" sz="3200" kern="1200" baseline="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1pPr>
            <a:lvl2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2pPr>
            <a:lvl3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3pPr>
            <a:lvl4pPr>
              <a:defRPr lang="en-US" sz="3200" kern="1200" dirty="0" smtClean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4pPr>
            <a:lvl5pPr>
              <a:defRPr lang="en-GB" sz="3200" kern="1200" dirty="0">
                <a:solidFill>
                  <a:schemeClr val="tx2">
                    <a:lumMod val="50000"/>
                  </a:schemeClr>
                </a:solidFill>
                <a:latin typeface="Franklin Gothic Heavy" panose="020B0903020102020204" pitchFamily="34" charset="0"/>
                <a:ea typeface="Franklin Gothic Heavy" panose="020B0903020102020204" pitchFamily="34" charset="0"/>
                <a:cs typeface="+mn-cs"/>
              </a:defRPr>
            </a:lvl5pPr>
          </a:lstStyle>
          <a:p>
            <a:pPr lvl="0"/>
            <a:r>
              <a:rPr lang="en-US" dirty="0"/>
              <a:t>Our client base</a:t>
            </a:r>
          </a:p>
        </p:txBody>
      </p:sp>
      <p:sp>
        <p:nvSpPr>
          <p:cNvPr id="27" name="Rounded Rectangle 12"/>
          <p:cNvSpPr/>
          <p:nvPr userDrawn="1"/>
        </p:nvSpPr>
        <p:spPr>
          <a:xfrm>
            <a:off x="784888" y="557291"/>
            <a:ext cx="601577" cy="601577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0" tIns="45718" rIns="91400" bIns="45718" rtlCol="0" anchor="ctr"/>
          <a:lstStyle/>
          <a:p>
            <a:pPr algn="ctr"/>
            <a:endParaRPr lang="en-US" dirty="0">
              <a:solidFill>
                <a:schemeClr val="bg2"/>
              </a:solidFill>
            </a:endParaRPr>
          </a:p>
        </p:txBody>
      </p:sp>
      <p:sp>
        <p:nvSpPr>
          <p:cNvPr id="8" name="Footer Placeholder 4"/>
          <p:cNvSpPr txBox="1">
            <a:spLocks/>
          </p:cNvSpPr>
          <p:nvPr userDrawn="1"/>
        </p:nvSpPr>
        <p:spPr>
          <a:xfrm>
            <a:off x="7273925" y="5938576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4400" rtl="0" eaLnBrk="1" latinLnBrk="0" hangingPunct="1">
              <a:defRPr sz="10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800" i="1" dirty="0"/>
              <a:t>Source:  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  <p:pic>
        <p:nvPicPr>
          <p:cNvPr id="10" name="Content Placeholder 5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82810" y="3068732"/>
            <a:ext cx="2737873" cy="75974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65745" y="1539763"/>
            <a:ext cx="1814867" cy="451904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73175" y="5212423"/>
            <a:ext cx="838344" cy="83834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4179" y="4246069"/>
            <a:ext cx="1610767" cy="82379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64358" y="2678777"/>
            <a:ext cx="1502031" cy="657139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95612" y="3411384"/>
            <a:ext cx="1019173" cy="59297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20070" y="5435566"/>
            <a:ext cx="1027777" cy="102777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 userDrawn="1"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97083" y="4792391"/>
            <a:ext cx="1106136" cy="619488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691853" y="2701657"/>
            <a:ext cx="1879787" cy="778771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 userDrawn="1"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396" y="5634021"/>
            <a:ext cx="957911" cy="572203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 userDrawn="1"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53115" y="3813656"/>
            <a:ext cx="922919" cy="922919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 userDrawn="1"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71459" y="2503335"/>
            <a:ext cx="1418740" cy="330095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752439" y="3172385"/>
            <a:ext cx="1587732" cy="10825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 userDrawn="1"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9763" y="5060297"/>
            <a:ext cx="3150176" cy="375243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 userDrawn="1"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5943" y="4649674"/>
            <a:ext cx="791188" cy="791188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35130" y="5647665"/>
            <a:ext cx="1120671" cy="544915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 userDrawn="1"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04345" y="3988991"/>
            <a:ext cx="1319491" cy="591417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 userDrawn="1"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923625" y="3780091"/>
            <a:ext cx="2625275" cy="854500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35589" y="2654009"/>
            <a:ext cx="671859" cy="671859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711" y="4252035"/>
            <a:ext cx="1263759" cy="637940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90969" y="5506703"/>
            <a:ext cx="1604032" cy="886511"/>
          </a:xfrm>
          <a:prstGeom prst="rect">
            <a:avLst/>
          </a:prstGeom>
        </p:spPr>
      </p:pic>
      <p:pic>
        <p:nvPicPr>
          <p:cNvPr id="35" name="Picture 34"/>
          <p:cNvPicPr>
            <a:picLocks noChangeAspect="1"/>
          </p:cNvPicPr>
          <p:nvPr userDrawn="1"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42052" y="2652454"/>
            <a:ext cx="1727255" cy="1209079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55883" y="2560016"/>
            <a:ext cx="2339636" cy="701433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 userDrawn="1"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23399" y="4927980"/>
            <a:ext cx="1224504" cy="778288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47768" y="4539840"/>
            <a:ext cx="1211133" cy="44408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 userDrawn="1"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6534" y="1759715"/>
            <a:ext cx="630105" cy="630105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 userDrawn="1"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84121" y="2030225"/>
            <a:ext cx="1755784" cy="65261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97711" y="4539676"/>
            <a:ext cx="1400940" cy="67770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83249" y="4593208"/>
            <a:ext cx="2098403" cy="447128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 userDrawn="1"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8205" y="3531880"/>
            <a:ext cx="1036047" cy="705805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 userDrawn="1"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2800" y="2570113"/>
            <a:ext cx="1327647" cy="354731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 userDrawn="1"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01539" y="5079875"/>
            <a:ext cx="2172844" cy="307820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 userDrawn="1"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53221" y="1726387"/>
            <a:ext cx="1476915" cy="88557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70948" y="2818343"/>
            <a:ext cx="1643041" cy="1186039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54631" y="4102728"/>
            <a:ext cx="1738873" cy="36951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20481" y="1394441"/>
            <a:ext cx="1758555" cy="1089480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77489" y="1797263"/>
            <a:ext cx="1552667" cy="658273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 userDrawn="1"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27813" y="1661513"/>
            <a:ext cx="2006883" cy="745627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 userDrawn="1"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69503" y="5537271"/>
            <a:ext cx="1764432" cy="655308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 userDrawn="1"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2902" y="5477232"/>
            <a:ext cx="884783" cy="618729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 userDrawn="1"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0074" y="5724482"/>
            <a:ext cx="921007" cy="406007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 userDrawn="1"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73297" y="3329827"/>
            <a:ext cx="1611851" cy="768852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 userDrawn="1"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2655" y="3471897"/>
            <a:ext cx="1307937" cy="735715"/>
          </a:xfrm>
          <a:prstGeom prst="rect">
            <a:avLst/>
          </a:prstGeom>
        </p:spPr>
      </p:pic>
      <p:pic>
        <p:nvPicPr>
          <p:cNvPr id="57" name="Picture 56"/>
          <p:cNvPicPr>
            <a:picLocks noChangeAspect="1"/>
          </p:cNvPicPr>
          <p:nvPr userDrawn="1"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9032" y="2856413"/>
            <a:ext cx="599472" cy="400555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 userDrawn="1"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56541" y="625101"/>
            <a:ext cx="458219" cy="4582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36965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76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97" Type="http://schemas.openxmlformats.org/officeDocument/2006/relationships/slideLayout" Target="../slideLayouts/slideLayout97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87" Type="http://schemas.openxmlformats.org/officeDocument/2006/relationships/slideLayout" Target="../slideLayouts/slideLayout8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10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798.xml"/><Relationship Id="rId21" Type="http://schemas.openxmlformats.org/officeDocument/2006/relationships/slideLayout" Target="../slideLayouts/slideLayout793.xml"/><Relationship Id="rId34" Type="http://schemas.openxmlformats.org/officeDocument/2006/relationships/slideLayout" Target="../slideLayouts/slideLayout806.xml"/><Relationship Id="rId42" Type="http://schemas.openxmlformats.org/officeDocument/2006/relationships/slideLayout" Target="../slideLayouts/slideLayout814.xml"/><Relationship Id="rId47" Type="http://schemas.openxmlformats.org/officeDocument/2006/relationships/slideLayout" Target="../slideLayouts/slideLayout819.xml"/><Relationship Id="rId50" Type="http://schemas.openxmlformats.org/officeDocument/2006/relationships/slideLayout" Target="../slideLayouts/slideLayout822.xml"/><Relationship Id="rId55" Type="http://schemas.openxmlformats.org/officeDocument/2006/relationships/slideLayout" Target="../slideLayouts/slideLayout827.xml"/><Relationship Id="rId63" Type="http://schemas.openxmlformats.org/officeDocument/2006/relationships/slideLayout" Target="../slideLayouts/slideLayout835.xml"/><Relationship Id="rId68" Type="http://schemas.openxmlformats.org/officeDocument/2006/relationships/slideLayout" Target="../slideLayouts/slideLayout840.xml"/><Relationship Id="rId76" Type="http://schemas.openxmlformats.org/officeDocument/2006/relationships/slideLayout" Target="../slideLayouts/slideLayout848.xml"/><Relationship Id="rId84" Type="http://schemas.openxmlformats.org/officeDocument/2006/relationships/slideLayout" Target="../slideLayouts/slideLayout856.xml"/><Relationship Id="rId89" Type="http://schemas.openxmlformats.org/officeDocument/2006/relationships/slideLayout" Target="../slideLayouts/slideLayout861.xml"/><Relationship Id="rId97" Type="http://schemas.openxmlformats.org/officeDocument/2006/relationships/slideLayout" Target="../slideLayouts/slideLayout869.xml"/><Relationship Id="rId7" Type="http://schemas.openxmlformats.org/officeDocument/2006/relationships/slideLayout" Target="../slideLayouts/slideLayout779.xml"/><Relationship Id="rId71" Type="http://schemas.openxmlformats.org/officeDocument/2006/relationships/slideLayout" Target="../slideLayouts/slideLayout843.xml"/><Relationship Id="rId92" Type="http://schemas.openxmlformats.org/officeDocument/2006/relationships/slideLayout" Target="../slideLayouts/slideLayout864.xml"/><Relationship Id="rId2" Type="http://schemas.openxmlformats.org/officeDocument/2006/relationships/slideLayout" Target="../slideLayouts/slideLayout774.xml"/><Relationship Id="rId16" Type="http://schemas.openxmlformats.org/officeDocument/2006/relationships/slideLayout" Target="../slideLayouts/slideLayout788.xml"/><Relationship Id="rId29" Type="http://schemas.openxmlformats.org/officeDocument/2006/relationships/slideLayout" Target="../slideLayouts/slideLayout801.xml"/><Relationship Id="rId11" Type="http://schemas.openxmlformats.org/officeDocument/2006/relationships/slideLayout" Target="../slideLayouts/slideLayout783.xml"/><Relationship Id="rId24" Type="http://schemas.openxmlformats.org/officeDocument/2006/relationships/slideLayout" Target="../slideLayouts/slideLayout796.xml"/><Relationship Id="rId32" Type="http://schemas.openxmlformats.org/officeDocument/2006/relationships/slideLayout" Target="../slideLayouts/slideLayout804.xml"/><Relationship Id="rId37" Type="http://schemas.openxmlformats.org/officeDocument/2006/relationships/slideLayout" Target="../slideLayouts/slideLayout809.xml"/><Relationship Id="rId40" Type="http://schemas.openxmlformats.org/officeDocument/2006/relationships/slideLayout" Target="../slideLayouts/slideLayout812.xml"/><Relationship Id="rId45" Type="http://schemas.openxmlformats.org/officeDocument/2006/relationships/slideLayout" Target="../slideLayouts/slideLayout817.xml"/><Relationship Id="rId53" Type="http://schemas.openxmlformats.org/officeDocument/2006/relationships/slideLayout" Target="../slideLayouts/slideLayout825.xml"/><Relationship Id="rId58" Type="http://schemas.openxmlformats.org/officeDocument/2006/relationships/slideLayout" Target="../slideLayouts/slideLayout830.xml"/><Relationship Id="rId66" Type="http://schemas.openxmlformats.org/officeDocument/2006/relationships/slideLayout" Target="../slideLayouts/slideLayout838.xml"/><Relationship Id="rId74" Type="http://schemas.openxmlformats.org/officeDocument/2006/relationships/slideLayout" Target="../slideLayouts/slideLayout846.xml"/><Relationship Id="rId79" Type="http://schemas.openxmlformats.org/officeDocument/2006/relationships/slideLayout" Target="../slideLayouts/slideLayout851.xml"/><Relationship Id="rId87" Type="http://schemas.openxmlformats.org/officeDocument/2006/relationships/slideLayout" Target="../slideLayouts/slideLayout859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777.xml"/><Relationship Id="rId61" Type="http://schemas.openxmlformats.org/officeDocument/2006/relationships/slideLayout" Target="../slideLayouts/slideLayout833.xml"/><Relationship Id="rId82" Type="http://schemas.openxmlformats.org/officeDocument/2006/relationships/slideLayout" Target="../slideLayouts/slideLayout854.xml"/><Relationship Id="rId90" Type="http://schemas.openxmlformats.org/officeDocument/2006/relationships/slideLayout" Target="../slideLayouts/slideLayout862.xml"/><Relationship Id="rId95" Type="http://schemas.openxmlformats.org/officeDocument/2006/relationships/slideLayout" Target="../slideLayouts/slideLayout867.xml"/><Relationship Id="rId19" Type="http://schemas.openxmlformats.org/officeDocument/2006/relationships/slideLayout" Target="../slideLayouts/slideLayout791.xml"/><Relationship Id="rId14" Type="http://schemas.openxmlformats.org/officeDocument/2006/relationships/slideLayout" Target="../slideLayouts/slideLayout786.xml"/><Relationship Id="rId22" Type="http://schemas.openxmlformats.org/officeDocument/2006/relationships/slideLayout" Target="../slideLayouts/slideLayout794.xml"/><Relationship Id="rId27" Type="http://schemas.openxmlformats.org/officeDocument/2006/relationships/slideLayout" Target="../slideLayouts/slideLayout799.xml"/><Relationship Id="rId30" Type="http://schemas.openxmlformats.org/officeDocument/2006/relationships/slideLayout" Target="../slideLayouts/slideLayout802.xml"/><Relationship Id="rId35" Type="http://schemas.openxmlformats.org/officeDocument/2006/relationships/slideLayout" Target="../slideLayouts/slideLayout807.xml"/><Relationship Id="rId43" Type="http://schemas.openxmlformats.org/officeDocument/2006/relationships/slideLayout" Target="../slideLayouts/slideLayout815.xml"/><Relationship Id="rId48" Type="http://schemas.openxmlformats.org/officeDocument/2006/relationships/slideLayout" Target="../slideLayouts/slideLayout820.xml"/><Relationship Id="rId56" Type="http://schemas.openxmlformats.org/officeDocument/2006/relationships/slideLayout" Target="../slideLayouts/slideLayout828.xml"/><Relationship Id="rId64" Type="http://schemas.openxmlformats.org/officeDocument/2006/relationships/slideLayout" Target="../slideLayouts/slideLayout836.xml"/><Relationship Id="rId69" Type="http://schemas.openxmlformats.org/officeDocument/2006/relationships/slideLayout" Target="../slideLayouts/slideLayout841.xml"/><Relationship Id="rId77" Type="http://schemas.openxmlformats.org/officeDocument/2006/relationships/slideLayout" Target="../slideLayouts/slideLayout849.xml"/><Relationship Id="rId100" Type="http://schemas.openxmlformats.org/officeDocument/2006/relationships/slideLayout" Target="../slideLayouts/slideLayout872.xml"/><Relationship Id="rId8" Type="http://schemas.openxmlformats.org/officeDocument/2006/relationships/slideLayout" Target="../slideLayouts/slideLayout780.xml"/><Relationship Id="rId51" Type="http://schemas.openxmlformats.org/officeDocument/2006/relationships/slideLayout" Target="../slideLayouts/slideLayout823.xml"/><Relationship Id="rId72" Type="http://schemas.openxmlformats.org/officeDocument/2006/relationships/slideLayout" Target="../slideLayouts/slideLayout844.xml"/><Relationship Id="rId80" Type="http://schemas.openxmlformats.org/officeDocument/2006/relationships/slideLayout" Target="../slideLayouts/slideLayout852.xml"/><Relationship Id="rId85" Type="http://schemas.openxmlformats.org/officeDocument/2006/relationships/slideLayout" Target="../slideLayouts/slideLayout857.xml"/><Relationship Id="rId93" Type="http://schemas.openxmlformats.org/officeDocument/2006/relationships/slideLayout" Target="../slideLayouts/slideLayout865.xml"/><Relationship Id="rId98" Type="http://schemas.openxmlformats.org/officeDocument/2006/relationships/slideLayout" Target="../slideLayouts/slideLayout870.xml"/><Relationship Id="rId3" Type="http://schemas.openxmlformats.org/officeDocument/2006/relationships/slideLayout" Target="../slideLayouts/slideLayout775.xml"/><Relationship Id="rId12" Type="http://schemas.openxmlformats.org/officeDocument/2006/relationships/slideLayout" Target="../slideLayouts/slideLayout784.xml"/><Relationship Id="rId17" Type="http://schemas.openxmlformats.org/officeDocument/2006/relationships/slideLayout" Target="../slideLayouts/slideLayout789.xml"/><Relationship Id="rId25" Type="http://schemas.openxmlformats.org/officeDocument/2006/relationships/slideLayout" Target="../slideLayouts/slideLayout797.xml"/><Relationship Id="rId33" Type="http://schemas.openxmlformats.org/officeDocument/2006/relationships/slideLayout" Target="../slideLayouts/slideLayout805.xml"/><Relationship Id="rId38" Type="http://schemas.openxmlformats.org/officeDocument/2006/relationships/slideLayout" Target="../slideLayouts/slideLayout810.xml"/><Relationship Id="rId46" Type="http://schemas.openxmlformats.org/officeDocument/2006/relationships/slideLayout" Target="../slideLayouts/slideLayout818.xml"/><Relationship Id="rId59" Type="http://schemas.openxmlformats.org/officeDocument/2006/relationships/slideLayout" Target="../slideLayouts/slideLayout831.xml"/><Relationship Id="rId67" Type="http://schemas.openxmlformats.org/officeDocument/2006/relationships/slideLayout" Target="../slideLayouts/slideLayout839.xml"/><Relationship Id="rId20" Type="http://schemas.openxmlformats.org/officeDocument/2006/relationships/slideLayout" Target="../slideLayouts/slideLayout792.xml"/><Relationship Id="rId41" Type="http://schemas.openxmlformats.org/officeDocument/2006/relationships/slideLayout" Target="../slideLayouts/slideLayout813.xml"/><Relationship Id="rId54" Type="http://schemas.openxmlformats.org/officeDocument/2006/relationships/slideLayout" Target="../slideLayouts/slideLayout826.xml"/><Relationship Id="rId62" Type="http://schemas.openxmlformats.org/officeDocument/2006/relationships/slideLayout" Target="../slideLayouts/slideLayout834.xml"/><Relationship Id="rId70" Type="http://schemas.openxmlformats.org/officeDocument/2006/relationships/slideLayout" Target="../slideLayouts/slideLayout842.xml"/><Relationship Id="rId75" Type="http://schemas.openxmlformats.org/officeDocument/2006/relationships/slideLayout" Target="../slideLayouts/slideLayout847.xml"/><Relationship Id="rId83" Type="http://schemas.openxmlformats.org/officeDocument/2006/relationships/slideLayout" Target="../slideLayouts/slideLayout855.xml"/><Relationship Id="rId88" Type="http://schemas.openxmlformats.org/officeDocument/2006/relationships/slideLayout" Target="../slideLayouts/slideLayout860.xml"/><Relationship Id="rId91" Type="http://schemas.openxmlformats.org/officeDocument/2006/relationships/slideLayout" Target="../slideLayouts/slideLayout863.xml"/><Relationship Id="rId96" Type="http://schemas.openxmlformats.org/officeDocument/2006/relationships/slideLayout" Target="../slideLayouts/slideLayout868.xml"/><Relationship Id="rId1" Type="http://schemas.openxmlformats.org/officeDocument/2006/relationships/slideLayout" Target="../slideLayouts/slideLayout773.xml"/><Relationship Id="rId6" Type="http://schemas.openxmlformats.org/officeDocument/2006/relationships/slideLayout" Target="../slideLayouts/slideLayout778.xml"/><Relationship Id="rId15" Type="http://schemas.openxmlformats.org/officeDocument/2006/relationships/slideLayout" Target="../slideLayouts/slideLayout787.xml"/><Relationship Id="rId23" Type="http://schemas.openxmlformats.org/officeDocument/2006/relationships/slideLayout" Target="../slideLayouts/slideLayout795.xml"/><Relationship Id="rId28" Type="http://schemas.openxmlformats.org/officeDocument/2006/relationships/slideLayout" Target="../slideLayouts/slideLayout800.xml"/><Relationship Id="rId36" Type="http://schemas.openxmlformats.org/officeDocument/2006/relationships/slideLayout" Target="../slideLayouts/slideLayout808.xml"/><Relationship Id="rId49" Type="http://schemas.openxmlformats.org/officeDocument/2006/relationships/slideLayout" Target="../slideLayouts/slideLayout821.xml"/><Relationship Id="rId57" Type="http://schemas.openxmlformats.org/officeDocument/2006/relationships/slideLayout" Target="../slideLayouts/slideLayout829.xml"/><Relationship Id="rId10" Type="http://schemas.openxmlformats.org/officeDocument/2006/relationships/slideLayout" Target="../slideLayouts/slideLayout782.xml"/><Relationship Id="rId31" Type="http://schemas.openxmlformats.org/officeDocument/2006/relationships/slideLayout" Target="../slideLayouts/slideLayout803.xml"/><Relationship Id="rId44" Type="http://schemas.openxmlformats.org/officeDocument/2006/relationships/slideLayout" Target="../slideLayouts/slideLayout816.xml"/><Relationship Id="rId52" Type="http://schemas.openxmlformats.org/officeDocument/2006/relationships/slideLayout" Target="../slideLayouts/slideLayout824.xml"/><Relationship Id="rId60" Type="http://schemas.openxmlformats.org/officeDocument/2006/relationships/slideLayout" Target="../slideLayouts/slideLayout832.xml"/><Relationship Id="rId65" Type="http://schemas.openxmlformats.org/officeDocument/2006/relationships/slideLayout" Target="../slideLayouts/slideLayout837.xml"/><Relationship Id="rId73" Type="http://schemas.openxmlformats.org/officeDocument/2006/relationships/slideLayout" Target="../slideLayouts/slideLayout845.xml"/><Relationship Id="rId78" Type="http://schemas.openxmlformats.org/officeDocument/2006/relationships/slideLayout" Target="../slideLayouts/slideLayout850.xml"/><Relationship Id="rId81" Type="http://schemas.openxmlformats.org/officeDocument/2006/relationships/slideLayout" Target="../slideLayouts/slideLayout853.xml"/><Relationship Id="rId86" Type="http://schemas.openxmlformats.org/officeDocument/2006/relationships/slideLayout" Target="../slideLayouts/slideLayout858.xml"/><Relationship Id="rId94" Type="http://schemas.openxmlformats.org/officeDocument/2006/relationships/slideLayout" Target="../slideLayouts/slideLayout866.xml"/><Relationship Id="rId99" Type="http://schemas.openxmlformats.org/officeDocument/2006/relationships/slideLayout" Target="../slideLayouts/slideLayout871.xml"/><Relationship Id="rId101" Type="http://schemas.openxmlformats.org/officeDocument/2006/relationships/theme" Target="../theme/theme10.xml"/><Relationship Id="rId4" Type="http://schemas.openxmlformats.org/officeDocument/2006/relationships/slideLayout" Target="../slideLayouts/slideLayout776.xml"/><Relationship Id="rId9" Type="http://schemas.openxmlformats.org/officeDocument/2006/relationships/slideLayout" Target="../slideLayouts/slideLayout781.xml"/><Relationship Id="rId13" Type="http://schemas.openxmlformats.org/officeDocument/2006/relationships/slideLayout" Target="../slideLayouts/slideLayout785.xml"/><Relationship Id="rId18" Type="http://schemas.openxmlformats.org/officeDocument/2006/relationships/slideLayout" Target="../slideLayouts/slideLayout790.xml"/><Relationship Id="rId39" Type="http://schemas.openxmlformats.org/officeDocument/2006/relationships/slideLayout" Target="../slideLayouts/slideLayout81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image" Target="../media/image97.pn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04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17.xml"/><Relationship Id="rId18" Type="http://schemas.openxmlformats.org/officeDocument/2006/relationships/slideLayout" Target="../slideLayouts/slideLayout122.xml"/><Relationship Id="rId26" Type="http://schemas.openxmlformats.org/officeDocument/2006/relationships/slideLayout" Target="../slideLayouts/slideLayout130.xml"/><Relationship Id="rId39" Type="http://schemas.openxmlformats.org/officeDocument/2006/relationships/slideLayout" Target="../slideLayouts/slideLayout143.xml"/><Relationship Id="rId21" Type="http://schemas.openxmlformats.org/officeDocument/2006/relationships/slideLayout" Target="../slideLayouts/slideLayout125.xml"/><Relationship Id="rId34" Type="http://schemas.openxmlformats.org/officeDocument/2006/relationships/slideLayout" Target="../slideLayouts/slideLayout138.xml"/><Relationship Id="rId42" Type="http://schemas.openxmlformats.org/officeDocument/2006/relationships/slideLayout" Target="../slideLayouts/slideLayout146.xml"/><Relationship Id="rId47" Type="http://schemas.openxmlformats.org/officeDocument/2006/relationships/slideLayout" Target="../slideLayouts/slideLayout151.xml"/><Relationship Id="rId50" Type="http://schemas.openxmlformats.org/officeDocument/2006/relationships/slideLayout" Target="../slideLayouts/slideLayout154.xml"/><Relationship Id="rId55" Type="http://schemas.openxmlformats.org/officeDocument/2006/relationships/slideLayout" Target="../slideLayouts/slideLayout159.xml"/><Relationship Id="rId63" Type="http://schemas.openxmlformats.org/officeDocument/2006/relationships/slideLayout" Target="../slideLayouts/slideLayout167.xml"/><Relationship Id="rId68" Type="http://schemas.openxmlformats.org/officeDocument/2006/relationships/image" Target="../media/image98.png"/><Relationship Id="rId7" Type="http://schemas.openxmlformats.org/officeDocument/2006/relationships/slideLayout" Target="../slideLayouts/slideLayout111.xml"/><Relationship Id="rId2" Type="http://schemas.openxmlformats.org/officeDocument/2006/relationships/slideLayout" Target="../slideLayouts/slideLayout106.xml"/><Relationship Id="rId16" Type="http://schemas.openxmlformats.org/officeDocument/2006/relationships/slideLayout" Target="../slideLayouts/slideLayout120.xml"/><Relationship Id="rId29" Type="http://schemas.openxmlformats.org/officeDocument/2006/relationships/slideLayout" Target="../slideLayouts/slideLayout133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24" Type="http://schemas.openxmlformats.org/officeDocument/2006/relationships/slideLayout" Target="../slideLayouts/slideLayout128.xml"/><Relationship Id="rId32" Type="http://schemas.openxmlformats.org/officeDocument/2006/relationships/slideLayout" Target="../slideLayouts/slideLayout136.xml"/><Relationship Id="rId37" Type="http://schemas.openxmlformats.org/officeDocument/2006/relationships/slideLayout" Target="../slideLayouts/slideLayout141.xml"/><Relationship Id="rId40" Type="http://schemas.openxmlformats.org/officeDocument/2006/relationships/slideLayout" Target="../slideLayouts/slideLayout144.xml"/><Relationship Id="rId45" Type="http://schemas.openxmlformats.org/officeDocument/2006/relationships/slideLayout" Target="../slideLayouts/slideLayout149.xml"/><Relationship Id="rId53" Type="http://schemas.openxmlformats.org/officeDocument/2006/relationships/slideLayout" Target="../slideLayouts/slideLayout157.xml"/><Relationship Id="rId58" Type="http://schemas.openxmlformats.org/officeDocument/2006/relationships/slideLayout" Target="../slideLayouts/slideLayout162.xml"/><Relationship Id="rId66" Type="http://schemas.openxmlformats.org/officeDocument/2006/relationships/slideLayout" Target="../slideLayouts/slideLayout170.xml"/><Relationship Id="rId5" Type="http://schemas.openxmlformats.org/officeDocument/2006/relationships/slideLayout" Target="../slideLayouts/slideLayout109.xml"/><Relationship Id="rId15" Type="http://schemas.openxmlformats.org/officeDocument/2006/relationships/slideLayout" Target="../slideLayouts/slideLayout119.xml"/><Relationship Id="rId23" Type="http://schemas.openxmlformats.org/officeDocument/2006/relationships/slideLayout" Target="../slideLayouts/slideLayout127.xml"/><Relationship Id="rId28" Type="http://schemas.openxmlformats.org/officeDocument/2006/relationships/slideLayout" Target="../slideLayouts/slideLayout132.xml"/><Relationship Id="rId36" Type="http://schemas.openxmlformats.org/officeDocument/2006/relationships/slideLayout" Target="../slideLayouts/slideLayout140.xml"/><Relationship Id="rId49" Type="http://schemas.openxmlformats.org/officeDocument/2006/relationships/slideLayout" Target="../slideLayouts/slideLayout153.xml"/><Relationship Id="rId57" Type="http://schemas.openxmlformats.org/officeDocument/2006/relationships/slideLayout" Target="../slideLayouts/slideLayout161.xml"/><Relationship Id="rId61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14.xml"/><Relationship Id="rId19" Type="http://schemas.openxmlformats.org/officeDocument/2006/relationships/slideLayout" Target="../slideLayouts/slideLayout123.xml"/><Relationship Id="rId31" Type="http://schemas.openxmlformats.org/officeDocument/2006/relationships/slideLayout" Target="../slideLayouts/slideLayout135.xml"/><Relationship Id="rId44" Type="http://schemas.openxmlformats.org/officeDocument/2006/relationships/slideLayout" Target="../slideLayouts/slideLayout148.xml"/><Relationship Id="rId52" Type="http://schemas.openxmlformats.org/officeDocument/2006/relationships/slideLayout" Target="../slideLayouts/slideLayout156.xml"/><Relationship Id="rId60" Type="http://schemas.openxmlformats.org/officeDocument/2006/relationships/slideLayout" Target="../slideLayouts/slideLayout164.xml"/><Relationship Id="rId65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Relationship Id="rId14" Type="http://schemas.openxmlformats.org/officeDocument/2006/relationships/slideLayout" Target="../slideLayouts/slideLayout118.xml"/><Relationship Id="rId22" Type="http://schemas.openxmlformats.org/officeDocument/2006/relationships/slideLayout" Target="../slideLayouts/slideLayout126.xml"/><Relationship Id="rId27" Type="http://schemas.openxmlformats.org/officeDocument/2006/relationships/slideLayout" Target="../slideLayouts/slideLayout131.xml"/><Relationship Id="rId30" Type="http://schemas.openxmlformats.org/officeDocument/2006/relationships/slideLayout" Target="../slideLayouts/slideLayout134.xml"/><Relationship Id="rId35" Type="http://schemas.openxmlformats.org/officeDocument/2006/relationships/slideLayout" Target="../slideLayouts/slideLayout139.xml"/><Relationship Id="rId43" Type="http://schemas.openxmlformats.org/officeDocument/2006/relationships/slideLayout" Target="../slideLayouts/slideLayout147.xml"/><Relationship Id="rId48" Type="http://schemas.openxmlformats.org/officeDocument/2006/relationships/slideLayout" Target="../slideLayouts/slideLayout152.xml"/><Relationship Id="rId56" Type="http://schemas.openxmlformats.org/officeDocument/2006/relationships/slideLayout" Target="../slideLayouts/slideLayout160.xml"/><Relationship Id="rId64" Type="http://schemas.openxmlformats.org/officeDocument/2006/relationships/slideLayout" Target="../slideLayouts/slideLayout168.xml"/><Relationship Id="rId69" Type="http://schemas.microsoft.com/office/2007/relationships/hdphoto" Target="../media/hdphoto6.wdp"/><Relationship Id="rId8" Type="http://schemas.openxmlformats.org/officeDocument/2006/relationships/slideLayout" Target="../slideLayouts/slideLayout112.xml"/><Relationship Id="rId51" Type="http://schemas.openxmlformats.org/officeDocument/2006/relationships/slideLayout" Target="../slideLayouts/slideLayout155.xml"/><Relationship Id="rId3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6.xml"/><Relationship Id="rId17" Type="http://schemas.openxmlformats.org/officeDocument/2006/relationships/slideLayout" Target="../slideLayouts/slideLayout121.xml"/><Relationship Id="rId25" Type="http://schemas.openxmlformats.org/officeDocument/2006/relationships/slideLayout" Target="../slideLayouts/slideLayout129.xml"/><Relationship Id="rId33" Type="http://schemas.openxmlformats.org/officeDocument/2006/relationships/slideLayout" Target="../slideLayouts/slideLayout137.xml"/><Relationship Id="rId38" Type="http://schemas.openxmlformats.org/officeDocument/2006/relationships/slideLayout" Target="../slideLayouts/slideLayout142.xml"/><Relationship Id="rId46" Type="http://schemas.openxmlformats.org/officeDocument/2006/relationships/slideLayout" Target="../slideLayouts/slideLayout150.xml"/><Relationship Id="rId59" Type="http://schemas.openxmlformats.org/officeDocument/2006/relationships/slideLayout" Target="../slideLayouts/slideLayout163.xml"/><Relationship Id="rId67" Type="http://schemas.openxmlformats.org/officeDocument/2006/relationships/theme" Target="../theme/theme3.xml"/><Relationship Id="rId20" Type="http://schemas.openxmlformats.org/officeDocument/2006/relationships/slideLayout" Target="../slideLayouts/slideLayout124.xml"/><Relationship Id="rId41" Type="http://schemas.openxmlformats.org/officeDocument/2006/relationships/slideLayout" Target="../slideLayouts/slideLayout145.xml"/><Relationship Id="rId54" Type="http://schemas.openxmlformats.org/officeDocument/2006/relationships/slideLayout" Target="../slideLayouts/slideLayout158.xml"/><Relationship Id="rId62" Type="http://schemas.openxmlformats.org/officeDocument/2006/relationships/slideLayout" Target="../slideLayouts/slideLayout166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96.xml"/><Relationship Id="rId21" Type="http://schemas.openxmlformats.org/officeDocument/2006/relationships/slideLayout" Target="../slideLayouts/slideLayout191.xml"/><Relationship Id="rId34" Type="http://schemas.openxmlformats.org/officeDocument/2006/relationships/slideLayout" Target="../slideLayouts/slideLayout204.xml"/><Relationship Id="rId42" Type="http://schemas.openxmlformats.org/officeDocument/2006/relationships/slideLayout" Target="../slideLayouts/slideLayout212.xml"/><Relationship Id="rId47" Type="http://schemas.openxmlformats.org/officeDocument/2006/relationships/slideLayout" Target="../slideLayouts/slideLayout217.xml"/><Relationship Id="rId50" Type="http://schemas.openxmlformats.org/officeDocument/2006/relationships/slideLayout" Target="../slideLayouts/slideLayout220.xml"/><Relationship Id="rId55" Type="http://schemas.openxmlformats.org/officeDocument/2006/relationships/slideLayout" Target="../slideLayouts/slideLayout225.xml"/><Relationship Id="rId63" Type="http://schemas.openxmlformats.org/officeDocument/2006/relationships/slideLayout" Target="../slideLayouts/slideLayout233.xml"/><Relationship Id="rId68" Type="http://schemas.openxmlformats.org/officeDocument/2006/relationships/slideLayout" Target="../slideLayouts/slideLayout238.xml"/><Relationship Id="rId76" Type="http://schemas.openxmlformats.org/officeDocument/2006/relationships/slideLayout" Target="../slideLayouts/slideLayout246.xml"/><Relationship Id="rId84" Type="http://schemas.openxmlformats.org/officeDocument/2006/relationships/slideLayout" Target="../slideLayouts/slideLayout254.xml"/><Relationship Id="rId89" Type="http://schemas.openxmlformats.org/officeDocument/2006/relationships/slideLayout" Target="../slideLayouts/slideLayout259.xml"/><Relationship Id="rId97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177.xml"/><Relationship Id="rId71" Type="http://schemas.openxmlformats.org/officeDocument/2006/relationships/slideLayout" Target="../slideLayouts/slideLayout241.xml"/><Relationship Id="rId92" Type="http://schemas.openxmlformats.org/officeDocument/2006/relationships/slideLayout" Target="../slideLayouts/slideLayout262.xml"/><Relationship Id="rId2" Type="http://schemas.openxmlformats.org/officeDocument/2006/relationships/slideLayout" Target="../slideLayouts/slideLayout172.xml"/><Relationship Id="rId16" Type="http://schemas.openxmlformats.org/officeDocument/2006/relationships/slideLayout" Target="../slideLayouts/slideLayout186.xml"/><Relationship Id="rId29" Type="http://schemas.openxmlformats.org/officeDocument/2006/relationships/slideLayout" Target="../slideLayouts/slideLayout199.xml"/><Relationship Id="rId11" Type="http://schemas.openxmlformats.org/officeDocument/2006/relationships/slideLayout" Target="../slideLayouts/slideLayout181.xml"/><Relationship Id="rId24" Type="http://schemas.openxmlformats.org/officeDocument/2006/relationships/slideLayout" Target="../slideLayouts/slideLayout194.xml"/><Relationship Id="rId32" Type="http://schemas.openxmlformats.org/officeDocument/2006/relationships/slideLayout" Target="../slideLayouts/slideLayout202.xml"/><Relationship Id="rId37" Type="http://schemas.openxmlformats.org/officeDocument/2006/relationships/slideLayout" Target="../slideLayouts/slideLayout207.xml"/><Relationship Id="rId40" Type="http://schemas.openxmlformats.org/officeDocument/2006/relationships/slideLayout" Target="../slideLayouts/slideLayout210.xml"/><Relationship Id="rId45" Type="http://schemas.openxmlformats.org/officeDocument/2006/relationships/slideLayout" Target="../slideLayouts/slideLayout215.xml"/><Relationship Id="rId53" Type="http://schemas.openxmlformats.org/officeDocument/2006/relationships/slideLayout" Target="../slideLayouts/slideLayout223.xml"/><Relationship Id="rId58" Type="http://schemas.openxmlformats.org/officeDocument/2006/relationships/slideLayout" Target="../slideLayouts/slideLayout228.xml"/><Relationship Id="rId66" Type="http://schemas.openxmlformats.org/officeDocument/2006/relationships/slideLayout" Target="../slideLayouts/slideLayout236.xml"/><Relationship Id="rId74" Type="http://schemas.openxmlformats.org/officeDocument/2006/relationships/slideLayout" Target="../slideLayouts/slideLayout244.xml"/><Relationship Id="rId79" Type="http://schemas.openxmlformats.org/officeDocument/2006/relationships/slideLayout" Target="../slideLayouts/slideLayout249.xml"/><Relationship Id="rId87" Type="http://schemas.openxmlformats.org/officeDocument/2006/relationships/slideLayout" Target="../slideLayouts/slideLayout25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175.xml"/><Relationship Id="rId61" Type="http://schemas.openxmlformats.org/officeDocument/2006/relationships/slideLayout" Target="../slideLayouts/slideLayout231.xml"/><Relationship Id="rId82" Type="http://schemas.openxmlformats.org/officeDocument/2006/relationships/slideLayout" Target="../slideLayouts/slideLayout252.xml"/><Relationship Id="rId90" Type="http://schemas.openxmlformats.org/officeDocument/2006/relationships/slideLayout" Target="../slideLayouts/slideLayout260.xml"/><Relationship Id="rId95" Type="http://schemas.openxmlformats.org/officeDocument/2006/relationships/slideLayout" Target="../slideLayouts/slideLayout265.xml"/><Relationship Id="rId19" Type="http://schemas.openxmlformats.org/officeDocument/2006/relationships/slideLayout" Target="../slideLayouts/slideLayout189.xml"/><Relationship Id="rId14" Type="http://schemas.openxmlformats.org/officeDocument/2006/relationships/slideLayout" Target="../slideLayouts/slideLayout184.xml"/><Relationship Id="rId22" Type="http://schemas.openxmlformats.org/officeDocument/2006/relationships/slideLayout" Target="../slideLayouts/slideLayout192.xml"/><Relationship Id="rId27" Type="http://schemas.openxmlformats.org/officeDocument/2006/relationships/slideLayout" Target="../slideLayouts/slideLayout197.xml"/><Relationship Id="rId30" Type="http://schemas.openxmlformats.org/officeDocument/2006/relationships/slideLayout" Target="../slideLayouts/slideLayout200.xml"/><Relationship Id="rId35" Type="http://schemas.openxmlformats.org/officeDocument/2006/relationships/slideLayout" Target="../slideLayouts/slideLayout205.xml"/><Relationship Id="rId43" Type="http://schemas.openxmlformats.org/officeDocument/2006/relationships/slideLayout" Target="../slideLayouts/slideLayout213.xml"/><Relationship Id="rId48" Type="http://schemas.openxmlformats.org/officeDocument/2006/relationships/slideLayout" Target="../slideLayouts/slideLayout218.xml"/><Relationship Id="rId56" Type="http://schemas.openxmlformats.org/officeDocument/2006/relationships/slideLayout" Target="../slideLayouts/slideLayout226.xml"/><Relationship Id="rId64" Type="http://schemas.openxmlformats.org/officeDocument/2006/relationships/slideLayout" Target="../slideLayouts/slideLayout234.xml"/><Relationship Id="rId69" Type="http://schemas.openxmlformats.org/officeDocument/2006/relationships/slideLayout" Target="../slideLayouts/slideLayout239.xml"/><Relationship Id="rId77" Type="http://schemas.openxmlformats.org/officeDocument/2006/relationships/slideLayout" Target="../slideLayouts/slideLayout247.xml"/><Relationship Id="rId100" Type="http://schemas.openxmlformats.org/officeDocument/2006/relationships/slideLayout" Target="../slideLayouts/slideLayout270.xml"/><Relationship Id="rId8" Type="http://schemas.openxmlformats.org/officeDocument/2006/relationships/slideLayout" Target="../slideLayouts/slideLayout178.xml"/><Relationship Id="rId51" Type="http://schemas.openxmlformats.org/officeDocument/2006/relationships/slideLayout" Target="../slideLayouts/slideLayout221.xml"/><Relationship Id="rId72" Type="http://schemas.openxmlformats.org/officeDocument/2006/relationships/slideLayout" Target="../slideLayouts/slideLayout242.xml"/><Relationship Id="rId80" Type="http://schemas.openxmlformats.org/officeDocument/2006/relationships/slideLayout" Target="../slideLayouts/slideLayout250.xml"/><Relationship Id="rId85" Type="http://schemas.openxmlformats.org/officeDocument/2006/relationships/slideLayout" Target="../slideLayouts/slideLayout255.xml"/><Relationship Id="rId93" Type="http://schemas.openxmlformats.org/officeDocument/2006/relationships/slideLayout" Target="../slideLayouts/slideLayout263.xml"/><Relationship Id="rId98" Type="http://schemas.openxmlformats.org/officeDocument/2006/relationships/slideLayout" Target="../slideLayouts/slideLayout268.xml"/><Relationship Id="rId3" Type="http://schemas.openxmlformats.org/officeDocument/2006/relationships/slideLayout" Target="../slideLayouts/slideLayout173.xml"/><Relationship Id="rId12" Type="http://schemas.openxmlformats.org/officeDocument/2006/relationships/slideLayout" Target="../slideLayouts/slideLayout182.xml"/><Relationship Id="rId17" Type="http://schemas.openxmlformats.org/officeDocument/2006/relationships/slideLayout" Target="../slideLayouts/slideLayout187.xml"/><Relationship Id="rId25" Type="http://schemas.openxmlformats.org/officeDocument/2006/relationships/slideLayout" Target="../slideLayouts/slideLayout195.xml"/><Relationship Id="rId33" Type="http://schemas.openxmlformats.org/officeDocument/2006/relationships/slideLayout" Target="../slideLayouts/slideLayout203.xml"/><Relationship Id="rId38" Type="http://schemas.openxmlformats.org/officeDocument/2006/relationships/slideLayout" Target="../slideLayouts/slideLayout208.xml"/><Relationship Id="rId46" Type="http://schemas.openxmlformats.org/officeDocument/2006/relationships/slideLayout" Target="../slideLayouts/slideLayout216.xml"/><Relationship Id="rId59" Type="http://schemas.openxmlformats.org/officeDocument/2006/relationships/slideLayout" Target="../slideLayouts/slideLayout229.xml"/><Relationship Id="rId67" Type="http://schemas.openxmlformats.org/officeDocument/2006/relationships/slideLayout" Target="../slideLayouts/slideLayout237.xml"/><Relationship Id="rId20" Type="http://schemas.openxmlformats.org/officeDocument/2006/relationships/slideLayout" Target="../slideLayouts/slideLayout190.xml"/><Relationship Id="rId41" Type="http://schemas.openxmlformats.org/officeDocument/2006/relationships/slideLayout" Target="../slideLayouts/slideLayout211.xml"/><Relationship Id="rId54" Type="http://schemas.openxmlformats.org/officeDocument/2006/relationships/slideLayout" Target="../slideLayouts/slideLayout224.xml"/><Relationship Id="rId62" Type="http://schemas.openxmlformats.org/officeDocument/2006/relationships/slideLayout" Target="../slideLayouts/slideLayout232.xml"/><Relationship Id="rId70" Type="http://schemas.openxmlformats.org/officeDocument/2006/relationships/slideLayout" Target="../slideLayouts/slideLayout240.xml"/><Relationship Id="rId75" Type="http://schemas.openxmlformats.org/officeDocument/2006/relationships/slideLayout" Target="../slideLayouts/slideLayout245.xml"/><Relationship Id="rId83" Type="http://schemas.openxmlformats.org/officeDocument/2006/relationships/slideLayout" Target="../slideLayouts/slideLayout253.xml"/><Relationship Id="rId88" Type="http://schemas.openxmlformats.org/officeDocument/2006/relationships/slideLayout" Target="../slideLayouts/slideLayout258.xml"/><Relationship Id="rId91" Type="http://schemas.openxmlformats.org/officeDocument/2006/relationships/slideLayout" Target="../slideLayouts/slideLayout261.xml"/><Relationship Id="rId96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15" Type="http://schemas.openxmlformats.org/officeDocument/2006/relationships/slideLayout" Target="../slideLayouts/slideLayout185.xml"/><Relationship Id="rId23" Type="http://schemas.openxmlformats.org/officeDocument/2006/relationships/slideLayout" Target="../slideLayouts/slideLayout193.xml"/><Relationship Id="rId28" Type="http://schemas.openxmlformats.org/officeDocument/2006/relationships/slideLayout" Target="../slideLayouts/slideLayout198.xml"/><Relationship Id="rId36" Type="http://schemas.openxmlformats.org/officeDocument/2006/relationships/slideLayout" Target="../slideLayouts/slideLayout206.xml"/><Relationship Id="rId49" Type="http://schemas.openxmlformats.org/officeDocument/2006/relationships/slideLayout" Target="../slideLayouts/slideLayout219.xml"/><Relationship Id="rId57" Type="http://schemas.openxmlformats.org/officeDocument/2006/relationships/slideLayout" Target="../slideLayouts/slideLayout227.xml"/><Relationship Id="rId10" Type="http://schemas.openxmlformats.org/officeDocument/2006/relationships/slideLayout" Target="../slideLayouts/slideLayout180.xml"/><Relationship Id="rId31" Type="http://schemas.openxmlformats.org/officeDocument/2006/relationships/slideLayout" Target="../slideLayouts/slideLayout201.xml"/><Relationship Id="rId44" Type="http://schemas.openxmlformats.org/officeDocument/2006/relationships/slideLayout" Target="../slideLayouts/slideLayout214.xml"/><Relationship Id="rId52" Type="http://schemas.openxmlformats.org/officeDocument/2006/relationships/slideLayout" Target="../slideLayouts/slideLayout222.xml"/><Relationship Id="rId60" Type="http://schemas.openxmlformats.org/officeDocument/2006/relationships/slideLayout" Target="../slideLayouts/slideLayout230.xml"/><Relationship Id="rId65" Type="http://schemas.openxmlformats.org/officeDocument/2006/relationships/slideLayout" Target="../slideLayouts/slideLayout235.xml"/><Relationship Id="rId73" Type="http://schemas.openxmlformats.org/officeDocument/2006/relationships/slideLayout" Target="../slideLayouts/slideLayout243.xml"/><Relationship Id="rId78" Type="http://schemas.openxmlformats.org/officeDocument/2006/relationships/slideLayout" Target="../slideLayouts/slideLayout248.xml"/><Relationship Id="rId81" Type="http://schemas.openxmlformats.org/officeDocument/2006/relationships/slideLayout" Target="../slideLayouts/slideLayout251.xml"/><Relationship Id="rId86" Type="http://schemas.openxmlformats.org/officeDocument/2006/relationships/slideLayout" Target="../slideLayouts/slideLayout256.xml"/><Relationship Id="rId94" Type="http://schemas.openxmlformats.org/officeDocument/2006/relationships/slideLayout" Target="../slideLayouts/slideLayout264.xml"/><Relationship Id="rId99" Type="http://schemas.openxmlformats.org/officeDocument/2006/relationships/slideLayout" Target="../slideLayouts/slideLayout269.xml"/><Relationship Id="rId101" Type="http://schemas.openxmlformats.org/officeDocument/2006/relationships/theme" Target="../theme/theme4.xml"/><Relationship Id="rId4" Type="http://schemas.openxmlformats.org/officeDocument/2006/relationships/slideLayout" Target="../slideLayouts/slideLayout174.xml"/><Relationship Id="rId9" Type="http://schemas.openxmlformats.org/officeDocument/2006/relationships/slideLayout" Target="../slideLayouts/slideLayout179.xml"/><Relationship Id="rId13" Type="http://schemas.openxmlformats.org/officeDocument/2006/relationships/slideLayout" Target="../slideLayouts/slideLayout183.xml"/><Relationship Id="rId18" Type="http://schemas.openxmlformats.org/officeDocument/2006/relationships/slideLayout" Target="../slideLayouts/slideLayout188.xml"/><Relationship Id="rId39" Type="http://schemas.openxmlformats.org/officeDocument/2006/relationships/slideLayout" Target="../slideLayouts/slideLayout209.xml"/></Relationships>
</file>

<file path=ppt/slideMasters/_rels/slideMaster5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96.xml"/><Relationship Id="rId21" Type="http://schemas.openxmlformats.org/officeDocument/2006/relationships/slideLayout" Target="../slideLayouts/slideLayout291.xml"/><Relationship Id="rId34" Type="http://schemas.openxmlformats.org/officeDocument/2006/relationships/slideLayout" Target="../slideLayouts/slideLayout304.xml"/><Relationship Id="rId42" Type="http://schemas.openxmlformats.org/officeDocument/2006/relationships/slideLayout" Target="../slideLayouts/slideLayout312.xml"/><Relationship Id="rId47" Type="http://schemas.openxmlformats.org/officeDocument/2006/relationships/slideLayout" Target="../slideLayouts/slideLayout317.xml"/><Relationship Id="rId50" Type="http://schemas.openxmlformats.org/officeDocument/2006/relationships/slideLayout" Target="../slideLayouts/slideLayout320.xml"/><Relationship Id="rId55" Type="http://schemas.openxmlformats.org/officeDocument/2006/relationships/slideLayout" Target="../slideLayouts/slideLayout325.xml"/><Relationship Id="rId63" Type="http://schemas.openxmlformats.org/officeDocument/2006/relationships/slideLayout" Target="../slideLayouts/slideLayout333.xml"/><Relationship Id="rId68" Type="http://schemas.openxmlformats.org/officeDocument/2006/relationships/slideLayout" Target="../slideLayouts/slideLayout338.xml"/><Relationship Id="rId76" Type="http://schemas.openxmlformats.org/officeDocument/2006/relationships/slideLayout" Target="../slideLayouts/slideLayout346.xml"/><Relationship Id="rId84" Type="http://schemas.openxmlformats.org/officeDocument/2006/relationships/slideLayout" Target="../slideLayouts/slideLayout354.xml"/><Relationship Id="rId89" Type="http://schemas.openxmlformats.org/officeDocument/2006/relationships/slideLayout" Target="../slideLayouts/slideLayout359.xml"/><Relationship Id="rId97" Type="http://schemas.openxmlformats.org/officeDocument/2006/relationships/slideLayout" Target="../slideLayouts/slideLayout367.xml"/><Relationship Id="rId7" Type="http://schemas.openxmlformats.org/officeDocument/2006/relationships/slideLayout" Target="../slideLayouts/slideLayout277.xml"/><Relationship Id="rId71" Type="http://schemas.openxmlformats.org/officeDocument/2006/relationships/slideLayout" Target="../slideLayouts/slideLayout341.xml"/><Relationship Id="rId92" Type="http://schemas.openxmlformats.org/officeDocument/2006/relationships/slideLayout" Target="../slideLayouts/slideLayout362.xml"/><Relationship Id="rId2" Type="http://schemas.openxmlformats.org/officeDocument/2006/relationships/slideLayout" Target="../slideLayouts/slideLayout272.xml"/><Relationship Id="rId16" Type="http://schemas.openxmlformats.org/officeDocument/2006/relationships/slideLayout" Target="../slideLayouts/slideLayout286.xml"/><Relationship Id="rId29" Type="http://schemas.openxmlformats.org/officeDocument/2006/relationships/slideLayout" Target="../slideLayouts/slideLayout299.xml"/><Relationship Id="rId11" Type="http://schemas.openxmlformats.org/officeDocument/2006/relationships/slideLayout" Target="../slideLayouts/slideLayout281.xml"/><Relationship Id="rId24" Type="http://schemas.openxmlformats.org/officeDocument/2006/relationships/slideLayout" Target="../slideLayouts/slideLayout294.xml"/><Relationship Id="rId32" Type="http://schemas.openxmlformats.org/officeDocument/2006/relationships/slideLayout" Target="../slideLayouts/slideLayout302.xml"/><Relationship Id="rId37" Type="http://schemas.openxmlformats.org/officeDocument/2006/relationships/slideLayout" Target="../slideLayouts/slideLayout307.xml"/><Relationship Id="rId40" Type="http://schemas.openxmlformats.org/officeDocument/2006/relationships/slideLayout" Target="../slideLayouts/slideLayout310.xml"/><Relationship Id="rId45" Type="http://schemas.openxmlformats.org/officeDocument/2006/relationships/slideLayout" Target="../slideLayouts/slideLayout315.xml"/><Relationship Id="rId53" Type="http://schemas.openxmlformats.org/officeDocument/2006/relationships/slideLayout" Target="../slideLayouts/slideLayout323.xml"/><Relationship Id="rId58" Type="http://schemas.openxmlformats.org/officeDocument/2006/relationships/slideLayout" Target="../slideLayouts/slideLayout328.xml"/><Relationship Id="rId66" Type="http://schemas.openxmlformats.org/officeDocument/2006/relationships/slideLayout" Target="../slideLayouts/slideLayout336.xml"/><Relationship Id="rId74" Type="http://schemas.openxmlformats.org/officeDocument/2006/relationships/slideLayout" Target="../slideLayouts/slideLayout344.xml"/><Relationship Id="rId79" Type="http://schemas.openxmlformats.org/officeDocument/2006/relationships/slideLayout" Target="../slideLayouts/slideLayout349.xml"/><Relationship Id="rId87" Type="http://schemas.openxmlformats.org/officeDocument/2006/relationships/slideLayout" Target="../slideLayouts/slideLayout35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275.xml"/><Relationship Id="rId61" Type="http://schemas.openxmlformats.org/officeDocument/2006/relationships/slideLayout" Target="../slideLayouts/slideLayout331.xml"/><Relationship Id="rId82" Type="http://schemas.openxmlformats.org/officeDocument/2006/relationships/slideLayout" Target="../slideLayouts/slideLayout352.xml"/><Relationship Id="rId90" Type="http://schemas.openxmlformats.org/officeDocument/2006/relationships/slideLayout" Target="../slideLayouts/slideLayout360.xml"/><Relationship Id="rId95" Type="http://schemas.openxmlformats.org/officeDocument/2006/relationships/slideLayout" Target="../slideLayouts/slideLayout365.xml"/><Relationship Id="rId19" Type="http://schemas.openxmlformats.org/officeDocument/2006/relationships/slideLayout" Target="../slideLayouts/slideLayout289.xml"/><Relationship Id="rId14" Type="http://schemas.openxmlformats.org/officeDocument/2006/relationships/slideLayout" Target="../slideLayouts/slideLayout284.xml"/><Relationship Id="rId22" Type="http://schemas.openxmlformats.org/officeDocument/2006/relationships/slideLayout" Target="../slideLayouts/slideLayout292.xml"/><Relationship Id="rId27" Type="http://schemas.openxmlformats.org/officeDocument/2006/relationships/slideLayout" Target="../slideLayouts/slideLayout297.xml"/><Relationship Id="rId30" Type="http://schemas.openxmlformats.org/officeDocument/2006/relationships/slideLayout" Target="../slideLayouts/slideLayout300.xml"/><Relationship Id="rId35" Type="http://schemas.openxmlformats.org/officeDocument/2006/relationships/slideLayout" Target="../slideLayouts/slideLayout305.xml"/><Relationship Id="rId43" Type="http://schemas.openxmlformats.org/officeDocument/2006/relationships/slideLayout" Target="../slideLayouts/slideLayout313.xml"/><Relationship Id="rId48" Type="http://schemas.openxmlformats.org/officeDocument/2006/relationships/slideLayout" Target="../slideLayouts/slideLayout318.xml"/><Relationship Id="rId56" Type="http://schemas.openxmlformats.org/officeDocument/2006/relationships/slideLayout" Target="../slideLayouts/slideLayout326.xml"/><Relationship Id="rId64" Type="http://schemas.openxmlformats.org/officeDocument/2006/relationships/slideLayout" Target="../slideLayouts/slideLayout334.xml"/><Relationship Id="rId69" Type="http://schemas.openxmlformats.org/officeDocument/2006/relationships/slideLayout" Target="../slideLayouts/slideLayout339.xml"/><Relationship Id="rId77" Type="http://schemas.openxmlformats.org/officeDocument/2006/relationships/slideLayout" Target="../slideLayouts/slideLayout347.xml"/><Relationship Id="rId100" Type="http://schemas.openxmlformats.org/officeDocument/2006/relationships/slideLayout" Target="../slideLayouts/slideLayout370.xml"/><Relationship Id="rId8" Type="http://schemas.openxmlformats.org/officeDocument/2006/relationships/slideLayout" Target="../slideLayouts/slideLayout278.xml"/><Relationship Id="rId51" Type="http://schemas.openxmlformats.org/officeDocument/2006/relationships/slideLayout" Target="../slideLayouts/slideLayout321.xml"/><Relationship Id="rId72" Type="http://schemas.openxmlformats.org/officeDocument/2006/relationships/slideLayout" Target="../slideLayouts/slideLayout342.xml"/><Relationship Id="rId80" Type="http://schemas.openxmlformats.org/officeDocument/2006/relationships/slideLayout" Target="../slideLayouts/slideLayout350.xml"/><Relationship Id="rId85" Type="http://schemas.openxmlformats.org/officeDocument/2006/relationships/slideLayout" Target="../slideLayouts/slideLayout355.xml"/><Relationship Id="rId93" Type="http://schemas.openxmlformats.org/officeDocument/2006/relationships/slideLayout" Target="../slideLayouts/slideLayout363.xml"/><Relationship Id="rId98" Type="http://schemas.openxmlformats.org/officeDocument/2006/relationships/slideLayout" Target="../slideLayouts/slideLayout368.xml"/><Relationship Id="rId3" Type="http://schemas.openxmlformats.org/officeDocument/2006/relationships/slideLayout" Target="../slideLayouts/slideLayout273.xml"/><Relationship Id="rId12" Type="http://schemas.openxmlformats.org/officeDocument/2006/relationships/slideLayout" Target="../slideLayouts/slideLayout282.xml"/><Relationship Id="rId17" Type="http://schemas.openxmlformats.org/officeDocument/2006/relationships/slideLayout" Target="../slideLayouts/slideLayout287.xml"/><Relationship Id="rId25" Type="http://schemas.openxmlformats.org/officeDocument/2006/relationships/slideLayout" Target="../slideLayouts/slideLayout295.xml"/><Relationship Id="rId33" Type="http://schemas.openxmlformats.org/officeDocument/2006/relationships/slideLayout" Target="../slideLayouts/slideLayout303.xml"/><Relationship Id="rId38" Type="http://schemas.openxmlformats.org/officeDocument/2006/relationships/slideLayout" Target="../slideLayouts/slideLayout308.xml"/><Relationship Id="rId46" Type="http://schemas.openxmlformats.org/officeDocument/2006/relationships/slideLayout" Target="../slideLayouts/slideLayout316.xml"/><Relationship Id="rId59" Type="http://schemas.openxmlformats.org/officeDocument/2006/relationships/slideLayout" Target="../slideLayouts/slideLayout329.xml"/><Relationship Id="rId67" Type="http://schemas.openxmlformats.org/officeDocument/2006/relationships/slideLayout" Target="../slideLayouts/slideLayout337.xml"/><Relationship Id="rId20" Type="http://schemas.openxmlformats.org/officeDocument/2006/relationships/slideLayout" Target="../slideLayouts/slideLayout290.xml"/><Relationship Id="rId41" Type="http://schemas.openxmlformats.org/officeDocument/2006/relationships/slideLayout" Target="../slideLayouts/slideLayout311.xml"/><Relationship Id="rId54" Type="http://schemas.openxmlformats.org/officeDocument/2006/relationships/slideLayout" Target="../slideLayouts/slideLayout324.xml"/><Relationship Id="rId62" Type="http://schemas.openxmlformats.org/officeDocument/2006/relationships/slideLayout" Target="../slideLayouts/slideLayout332.xml"/><Relationship Id="rId70" Type="http://schemas.openxmlformats.org/officeDocument/2006/relationships/slideLayout" Target="../slideLayouts/slideLayout340.xml"/><Relationship Id="rId75" Type="http://schemas.openxmlformats.org/officeDocument/2006/relationships/slideLayout" Target="../slideLayouts/slideLayout345.xml"/><Relationship Id="rId83" Type="http://schemas.openxmlformats.org/officeDocument/2006/relationships/slideLayout" Target="../slideLayouts/slideLayout353.xml"/><Relationship Id="rId88" Type="http://schemas.openxmlformats.org/officeDocument/2006/relationships/slideLayout" Target="../slideLayouts/slideLayout358.xml"/><Relationship Id="rId91" Type="http://schemas.openxmlformats.org/officeDocument/2006/relationships/slideLayout" Target="../slideLayouts/slideLayout361.xml"/><Relationship Id="rId96" Type="http://schemas.openxmlformats.org/officeDocument/2006/relationships/slideLayout" Target="../slideLayouts/slideLayout366.xml"/><Relationship Id="rId1" Type="http://schemas.openxmlformats.org/officeDocument/2006/relationships/slideLayout" Target="../slideLayouts/slideLayout271.xml"/><Relationship Id="rId6" Type="http://schemas.openxmlformats.org/officeDocument/2006/relationships/slideLayout" Target="../slideLayouts/slideLayout276.xml"/><Relationship Id="rId15" Type="http://schemas.openxmlformats.org/officeDocument/2006/relationships/slideLayout" Target="../slideLayouts/slideLayout285.xml"/><Relationship Id="rId23" Type="http://schemas.openxmlformats.org/officeDocument/2006/relationships/slideLayout" Target="../slideLayouts/slideLayout293.xml"/><Relationship Id="rId28" Type="http://schemas.openxmlformats.org/officeDocument/2006/relationships/slideLayout" Target="../slideLayouts/slideLayout298.xml"/><Relationship Id="rId36" Type="http://schemas.openxmlformats.org/officeDocument/2006/relationships/slideLayout" Target="../slideLayouts/slideLayout306.xml"/><Relationship Id="rId49" Type="http://schemas.openxmlformats.org/officeDocument/2006/relationships/slideLayout" Target="../slideLayouts/slideLayout319.xml"/><Relationship Id="rId57" Type="http://schemas.openxmlformats.org/officeDocument/2006/relationships/slideLayout" Target="../slideLayouts/slideLayout327.xml"/><Relationship Id="rId10" Type="http://schemas.openxmlformats.org/officeDocument/2006/relationships/slideLayout" Target="../slideLayouts/slideLayout280.xml"/><Relationship Id="rId31" Type="http://schemas.openxmlformats.org/officeDocument/2006/relationships/slideLayout" Target="../slideLayouts/slideLayout301.xml"/><Relationship Id="rId44" Type="http://schemas.openxmlformats.org/officeDocument/2006/relationships/slideLayout" Target="../slideLayouts/slideLayout314.xml"/><Relationship Id="rId52" Type="http://schemas.openxmlformats.org/officeDocument/2006/relationships/slideLayout" Target="../slideLayouts/slideLayout322.xml"/><Relationship Id="rId60" Type="http://schemas.openxmlformats.org/officeDocument/2006/relationships/slideLayout" Target="../slideLayouts/slideLayout330.xml"/><Relationship Id="rId65" Type="http://schemas.openxmlformats.org/officeDocument/2006/relationships/slideLayout" Target="../slideLayouts/slideLayout335.xml"/><Relationship Id="rId73" Type="http://schemas.openxmlformats.org/officeDocument/2006/relationships/slideLayout" Target="../slideLayouts/slideLayout343.xml"/><Relationship Id="rId78" Type="http://schemas.openxmlformats.org/officeDocument/2006/relationships/slideLayout" Target="../slideLayouts/slideLayout348.xml"/><Relationship Id="rId81" Type="http://schemas.openxmlformats.org/officeDocument/2006/relationships/slideLayout" Target="../slideLayouts/slideLayout351.xml"/><Relationship Id="rId86" Type="http://schemas.openxmlformats.org/officeDocument/2006/relationships/slideLayout" Target="../slideLayouts/slideLayout356.xml"/><Relationship Id="rId94" Type="http://schemas.openxmlformats.org/officeDocument/2006/relationships/slideLayout" Target="../slideLayouts/slideLayout364.xml"/><Relationship Id="rId99" Type="http://schemas.openxmlformats.org/officeDocument/2006/relationships/slideLayout" Target="../slideLayouts/slideLayout369.xml"/><Relationship Id="rId101" Type="http://schemas.openxmlformats.org/officeDocument/2006/relationships/theme" Target="../theme/theme5.xml"/><Relationship Id="rId4" Type="http://schemas.openxmlformats.org/officeDocument/2006/relationships/slideLayout" Target="../slideLayouts/slideLayout274.xml"/><Relationship Id="rId9" Type="http://schemas.openxmlformats.org/officeDocument/2006/relationships/slideLayout" Target="../slideLayouts/slideLayout279.xml"/><Relationship Id="rId13" Type="http://schemas.openxmlformats.org/officeDocument/2006/relationships/slideLayout" Target="../slideLayouts/slideLayout283.xml"/><Relationship Id="rId18" Type="http://schemas.openxmlformats.org/officeDocument/2006/relationships/slideLayout" Target="../slideLayouts/slideLayout288.xml"/><Relationship Id="rId39" Type="http://schemas.openxmlformats.org/officeDocument/2006/relationships/slideLayout" Target="../slideLayouts/slideLayout309.xml"/></Relationships>
</file>

<file path=ppt/slideMasters/_rels/slideMaster6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396.xml"/><Relationship Id="rId21" Type="http://schemas.openxmlformats.org/officeDocument/2006/relationships/slideLayout" Target="../slideLayouts/slideLayout391.xml"/><Relationship Id="rId34" Type="http://schemas.openxmlformats.org/officeDocument/2006/relationships/slideLayout" Target="../slideLayouts/slideLayout404.xml"/><Relationship Id="rId42" Type="http://schemas.openxmlformats.org/officeDocument/2006/relationships/slideLayout" Target="../slideLayouts/slideLayout412.xml"/><Relationship Id="rId47" Type="http://schemas.openxmlformats.org/officeDocument/2006/relationships/slideLayout" Target="../slideLayouts/slideLayout417.xml"/><Relationship Id="rId50" Type="http://schemas.openxmlformats.org/officeDocument/2006/relationships/slideLayout" Target="../slideLayouts/slideLayout420.xml"/><Relationship Id="rId55" Type="http://schemas.openxmlformats.org/officeDocument/2006/relationships/slideLayout" Target="../slideLayouts/slideLayout425.xml"/><Relationship Id="rId63" Type="http://schemas.openxmlformats.org/officeDocument/2006/relationships/slideLayout" Target="../slideLayouts/slideLayout433.xml"/><Relationship Id="rId68" Type="http://schemas.openxmlformats.org/officeDocument/2006/relationships/slideLayout" Target="../slideLayouts/slideLayout438.xml"/><Relationship Id="rId76" Type="http://schemas.openxmlformats.org/officeDocument/2006/relationships/slideLayout" Target="../slideLayouts/slideLayout446.xml"/><Relationship Id="rId84" Type="http://schemas.openxmlformats.org/officeDocument/2006/relationships/slideLayout" Target="../slideLayouts/slideLayout454.xml"/><Relationship Id="rId89" Type="http://schemas.openxmlformats.org/officeDocument/2006/relationships/slideLayout" Target="../slideLayouts/slideLayout459.xml"/><Relationship Id="rId97" Type="http://schemas.openxmlformats.org/officeDocument/2006/relationships/slideLayout" Target="../slideLayouts/slideLayout467.xml"/><Relationship Id="rId7" Type="http://schemas.openxmlformats.org/officeDocument/2006/relationships/slideLayout" Target="../slideLayouts/slideLayout377.xml"/><Relationship Id="rId71" Type="http://schemas.openxmlformats.org/officeDocument/2006/relationships/slideLayout" Target="../slideLayouts/slideLayout441.xml"/><Relationship Id="rId92" Type="http://schemas.openxmlformats.org/officeDocument/2006/relationships/slideLayout" Target="../slideLayouts/slideLayout462.xml"/><Relationship Id="rId2" Type="http://schemas.openxmlformats.org/officeDocument/2006/relationships/slideLayout" Target="../slideLayouts/slideLayout372.xml"/><Relationship Id="rId16" Type="http://schemas.openxmlformats.org/officeDocument/2006/relationships/slideLayout" Target="../slideLayouts/slideLayout386.xml"/><Relationship Id="rId29" Type="http://schemas.openxmlformats.org/officeDocument/2006/relationships/slideLayout" Target="../slideLayouts/slideLayout399.xml"/><Relationship Id="rId11" Type="http://schemas.openxmlformats.org/officeDocument/2006/relationships/slideLayout" Target="../slideLayouts/slideLayout381.xml"/><Relationship Id="rId24" Type="http://schemas.openxmlformats.org/officeDocument/2006/relationships/slideLayout" Target="../slideLayouts/slideLayout394.xml"/><Relationship Id="rId32" Type="http://schemas.openxmlformats.org/officeDocument/2006/relationships/slideLayout" Target="../slideLayouts/slideLayout402.xml"/><Relationship Id="rId37" Type="http://schemas.openxmlformats.org/officeDocument/2006/relationships/slideLayout" Target="../slideLayouts/slideLayout407.xml"/><Relationship Id="rId40" Type="http://schemas.openxmlformats.org/officeDocument/2006/relationships/slideLayout" Target="../slideLayouts/slideLayout410.xml"/><Relationship Id="rId45" Type="http://schemas.openxmlformats.org/officeDocument/2006/relationships/slideLayout" Target="../slideLayouts/slideLayout415.xml"/><Relationship Id="rId53" Type="http://schemas.openxmlformats.org/officeDocument/2006/relationships/slideLayout" Target="../slideLayouts/slideLayout423.xml"/><Relationship Id="rId58" Type="http://schemas.openxmlformats.org/officeDocument/2006/relationships/slideLayout" Target="../slideLayouts/slideLayout428.xml"/><Relationship Id="rId66" Type="http://schemas.openxmlformats.org/officeDocument/2006/relationships/slideLayout" Target="../slideLayouts/slideLayout436.xml"/><Relationship Id="rId74" Type="http://schemas.openxmlformats.org/officeDocument/2006/relationships/slideLayout" Target="../slideLayouts/slideLayout444.xml"/><Relationship Id="rId79" Type="http://schemas.openxmlformats.org/officeDocument/2006/relationships/slideLayout" Target="../slideLayouts/slideLayout449.xml"/><Relationship Id="rId87" Type="http://schemas.openxmlformats.org/officeDocument/2006/relationships/slideLayout" Target="../slideLayouts/slideLayout45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375.xml"/><Relationship Id="rId61" Type="http://schemas.openxmlformats.org/officeDocument/2006/relationships/slideLayout" Target="../slideLayouts/slideLayout431.xml"/><Relationship Id="rId82" Type="http://schemas.openxmlformats.org/officeDocument/2006/relationships/slideLayout" Target="../slideLayouts/slideLayout452.xml"/><Relationship Id="rId90" Type="http://schemas.openxmlformats.org/officeDocument/2006/relationships/slideLayout" Target="../slideLayouts/slideLayout460.xml"/><Relationship Id="rId95" Type="http://schemas.openxmlformats.org/officeDocument/2006/relationships/slideLayout" Target="../slideLayouts/slideLayout465.xml"/><Relationship Id="rId19" Type="http://schemas.openxmlformats.org/officeDocument/2006/relationships/slideLayout" Target="../slideLayouts/slideLayout389.xml"/><Relationship Id="rId14" Type="http://schemas.openxmlformats.org/officeDocument/2006/relationships/slideLayout" Target="../slideLayouts/slideLayout384.xml"/><Relationship Id="rId22" Type="http://schemas.openxmlformats.org/officeDocument/2006/relationships/slideLayout" Target="../slideLayouts/slideLayout392.xml"/><Relationship Id="rId27" Type="http://schemas.openxmlformats.org/officeDocument/2006/relationships/slideLayout" Target="../slideLayouts/slideLayout397.xml"/><Relationship Id="rId30" Type="http://schemas.openxmlformats.org/officeDocument/2006/relationships/slideLayout" Target="../slideLayouts/slideLayout400.xml"/><Relationship Id="rId35" Type="http://schemas.openxmlformats.org/officeDocument/2006/relationships/slideLayout" Target="../slideLayouts/slideLayout405.xml"/><Relationship Id="rId43" Type="http://schemas.openxmlformats.org/officeDocument/2006/relationships/slideLayout" Target="../slideLayouts/slideLayout413.xml"/><Relationship Id="rId48" Type="http://schemas.openxmlformats.org/officeDocument/2006/relationships/slideLayout" Target="../slideLayouts/slideLayout418.xml"/><Relationship Id="rId56" Type="http://schemas.openxmlformats.org/officeDocument/2006/relationships/slideLayout" Target="../slideLayouts/slideLayout426.xml"/><Relationship Id="rId64" Type="http://schemas.openxmlformats.org/officeDocument/2006/relationships/slideLayout" Target="../slideLayouts/slideLayout434.xml"/><Relationship Id="rId69" Type="http://schemas.openxmlformats.org/officeDocument/2006/relationships/slideLayout" Target="../slideLayouts/slideLayout439.xml"/><Relationship Id="rId77" Type="http://schemas.openxmlformats.org/officeDocument/2006/relationships/slideLayout" Target="../slideLayouts/slideLayout447.xml"/><Relationship Id="rId100" Type="http://schemas.openxmlformats.org/officeDocument/2006/relationships/slideLayout" Target="../slideLayouts/slideLayout470.xml"/><Relationship Id="rId8" Type="http://schemas.openxmlformats.org/officeDocument/2006/relationships/slideLayout" Target="../slideLayouts/slideLayout378.xml"/><Relationship Id="rId51" Type="http://schemas.openxmlformats.org/officeDocument/2006/relationships/slideLayout" Target="../slideLayouts/slideLayout421.xml"/><Relationship Id="rId72" Type="http://schemas.openxmlformats.org/officeDocument/2006/relationships/slideLayout" Target="../slideLayouts/slideLayout442.xml"/><Relationship Id="rId80" Type="http://schemas.openxmlformats.org/officeDocument/2006/relationships/slideLayout" Target="../slideLayouts/slideLayout450.xml"/><Relationship Id="rId85" Type="http://schemas.openxmlformats.org/officeDocument/2006/relationships/slideLayout" Target="../slideLayouts/slideLayout455.xml"/><Relationship Id="rId93" Type="http://schemas.openxmlformats.org/officeDocument/2006/relationships/slideLayout" Target="../slideLayouts/slideLayout463.xml"/><Relationship Id="rId98" Type="http://schemas.openxmlformats.org/officeDocument/2006/relationships/slideLayout" Target="../slideLayouts/slideLayout468.xml"/><Relationship Id="rId3" Type="http://schemas.openxmlformats.org/officeDocument/2006/relationships/slideLayout" Target="../slideLayouts/slideLayout373.xml"/><Relationship Id="rId12" Type="http://schemas.openxmlformats.org/officeDocument/2006/relationships/slideLayout" Target="../slideLayouts/slideLayout382.xml"/><Relationship Id="rId17" Type="http://schemas.openxmlformats.org/officeDocument/2006/relationships/slideLayout" Target="../slideLayouts/slideLayout387.xml"/><Relationship Id="rId25" Type="http://schemas.openxmlformats.org/officeDocument/2006/relationships/slideLayout" Target="../slideLayouts/slideLayout395.xml"/><Relationship Id="rId33" Type="http://schemas.openxmlformats.org/officeDocument/2006/relationships/slideLayout" Target="../slideLayouts/slideLayout403.xml"/><Relationship Id="rId38" Type="http://schemas.openxmlformats.org/officeDocument/2006/relationships/slideLayout" Target="../slideLayouts/slideLayout408.xml"/><Relationship Id="rId46" Type="http://schemas.openxmlformats.org/officeDocument/2006/relationships/slideLayout" Target="../slideLayouts/slideLayout416.xml"/><Relationship Id="rId59" Type="http://schemas.openxmlformats.org/officeDocument/2006/relationships/slideLayout" Target="../slideLayouts/slideLayout429.xml"/><Relationship Id="rId67" Type="http://schemas.openxmlformats.org/officeDocument/2006/relationships/slideLayout" Target="../slideLayouts/slideLayout437.xml"/><Relationship Id="rId20" Type="http://schemas.openxmlformats.org/officeDocument/2006/relationships/slideLayout" Target="../slideLayouts/slideLayout390.xml"/><Relationship Id="rId41" Type="http://schemas.openxmlformats.org/officeDocument/2006/relationships/slideLayout" Target="../slideLayouts/slideLayout411.xml"/><Relationship Id="rId54" Type="http://schemas.openxmlformats.org/officeDocument/2006/relationships/slideLayout" Target="../slideLayouts/slideLayout424.xml"/><Relationship Id="rId62" Type="http://schemas.openxmlformats.org/officeDocument/2006/relationships/slideLayout" Target="../slideLayouts/slideLayout432.xml"/><Relationship Id="rId70" Type="http://schemas.openxmlformats.org/officeDocument/2006/relationships/slideLayout" Target="../slideLayouts/slideLayout440.xml"/><Relationship Id="rId75" Type="http://schemas.openxmlformats.org/officeDocument/2006/relationships/slideLayout" Target="../slideLayouts/slideLayout445.xml"/><Relationship Id="rId83" Type="http://schemas.openxmlformats.org/officeDocument/2006/relationships/slideLayout" Target="../slideLayouts/slideLayout453.xml"/><Relationship Id="rId88" Type="http://schemas.openxmlformats.org/officeDocument/2006/relationships/slideLayout" Target="../slideLayouts/slideLayout458.xml"/><Relationship Id="rId91" Type="http://schemas.openxmlformats.org/officeDocument/2006/relationships/slideLayout" Target="../slideLayouts/slideLayout461.xml"/><Relationship Id="rId96" Type="http://schemas.openxmlformats.org/officeDocument/2006/relationships/slideLayout" Target="../slideLayouts/slideLayout466.xml"/><Relationship Id="rId1" Type="http://schemas.openxmlformats.org/officeDocument/2006/relationships/slideLayout" Target="../slideLayouts/slideLayout371.xml"/><Relationship Id="rId6" Type="http://schemas.openxmlformats.org/officeDocument/2006/relationships/slideLayout" Target="../slideLayouts/slideLayout376.xml"/><Relationship Id="rId15" Type="http://schemas.openxmlformats.org/officeDocument/2006/relationships/slideLayout" Target="../slideLayouts/slideLayout385.xml"/><Relationship Id="rId23" Type="http://schemas.openxmlformats.org/officeDocument/2006/relationships/slideLayout" Target="../slideLayouts/slideLayout393.xml"/><Relationship Id="rId28" Type="http://schemas.openxmlformats.org/officeDocument/2006/relationships/slideLayout" Target="../slideLayouts/slideLayout398.xml"/><Relationship Id="rId36" Type="http://schemas.openxmlformats.org/officeDocument/2006/relationships/slideLayout" Target="../slideLayouts/slideLayout406.xml"/><Relationship Id="rId49" Type="http://schemas.openxmlformats.org/officeDocument/2006/relationships/slideLayout" Target="../slideLayouts/slideLayout419.xml"/><Relationship Id="rId57" Type="http://schemas.openxmlformats.org/officeDocument/2006/relationships/slideLayout" Target="../slideLayouts/slideLayout427.xml"/><Relationship Id="rId10" Type="http://schemas.openxmlformats.org/officeDocument/2006/relationships/slideLayout" Target="../slideLayouts/slideLayout380.xml"/><Relationship Id="rId31" Type="http://schemas.openxmlformats.org/officeDocument/2006/relationships/slideLayout" Target="../slideLayouts/slideLayout401.xml"/><Relationship Id="rId44" Type="http://schemas.openxmlformats.org/officeDocument/2006/relationships/slideLayout" Target="../slideLayouts/slideLayout414.xml"/><Relationship Id="rId52" Type="http://schemas.openxmlformats.org/officeDocument/2006/relationships/slideLayout" Target="../slideLayouts/slideLayout422.xml"/><Relationship Id="rId60" Type="http://schemas.openxmlformats.org/officeDocument/2006/relationships/slideLayout" Target="../slideLayouts/slideLayout430.xml"/><Relationship Id="rId65" Type="http://schemas.openxmlformats.org/officeDocument/2006/relationships/slideLayout" Target="../slideLayouts/slideLayout435.xml"/><Relationship Id="rId73" Type="http://schemas.openxmlformats.org/officeDocument/2006/relationships/slideLayout" Target="../slideLayouts/slideLayout443.xml"/><Relationship Id="rId78" Type="http://schemas.openxmlformats.org/officeDocument/2006/relationships/slideLayout" Target="../slideLayouts/slideLayout448.xml"/><Relationship Id="rId81" Type="http://schemas.openxmlformats.org/officeDocument/2006/relationships/slideLayout" Target="../slideLayouts/slideLayout451.xml"/><Relationship Id="rId86" Type="http://schemas.openxmlformats.org/officeDocument/2006/relationships/slideLayout" Target="../slideLayouts/slideLayout456.xml"/><Relationship Id="rId94" Type="http://schemas.openxmlformats.org/officeDocument/2006/relationships/slideLayout" Target="../slideLayouts/slideLayout464.xml"/><Relationship Id="rId99" Type="http://schemas.openxmlformats.org/officeDocument/2006/relationships/slideLayout" Target="../slideLayouts/slideLayout469.xml"/><Relationship Id="rId101" Type="http://schemas.openxmlformats.org/officeDocument/2006/relationships/theme" Target="../theme/theme6.xml"/><Relationship Id="rId4" Type="http://schemas.openxmlformats.org/officeDocument/2006/relationships/slideLayout" Target="../slideLayouts/slideLayout374.xml"/><Relationship Id="rId9" Type="http://schemas.openxmlformats.org/officeDocument/2006/relationships/slideLayout" Target="../slideLayouts/slideLayout379.xml"/><Relationship Id="rId13" Type="http://schemas.openxmlformats.org/officeDocument/2006/relationships/slideLayout" Target="../slideLayouts/slideLayout383.xml"/><Relationship Id="rId18" Type="http://schemas.openxmlformats.org/officeDocument/2006/relationships/slideLayout" Target="../slideLayouts/slideLayout388.xml"/><Relationship Id="rId39" Type="http://schemas.openxmlformats.org/officeDocument/2006/relationships/slideLayout" Target="../slideLayouts/slideLayout409.xml"/></Relationships>
</file>

<file path=ppt/slideMasters/_rels/slideMaster7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496.xml"/><Relationship Id="rId21" Type="http://schemas.openxmlformats.org/officeDocument/2006/relationships/slideLayout" Target="../slideLayouts/slideLayout491.xml"/><Relationship Id="rId34" Type="http://schemas.openxmlformats.org/officeDocument/2006/relationships/slideLayout" Target="../slideLayouts/slideLayout504.xml"/><Relationship Id="rId42" Type="http://schemas.openxmlformats.org/officeDocument/2006/relationships/slideLayout" Target="../slideLayouts/slideLayout512.xml"/><Relationship Id="rId47" Type="http://schemas.openxmlformats.org/officeDocument/2006/relationships/slideLayout" Target="../slideLayouts/slideLayout517.xml"/><Relationship Id="rId50" Type="http://schemas.openxmlformats.org/officeDocument/2006/relationships/slideLayout" Target="../slideLayouts/slideLayout520.xml"/><Relationship Id="rId55" Type="http://schemas.openxmlformats.org/officeDocument/2006/relationships/slideLayout" Target="../slideLayouts/slideLayout525.xml"/><Relationship Id="rId63" Type="http://schemas.openxmlformats.org/officeDocument/2006/relationships/slideLayout" Target="../slideLayouts/slideLayout533.xml"/><Relationship Id="rId68" Type="http://schemas.openxmlformats.org/officeDocument/2006/relationships/slideLayout" Target="../slideLayouts/slideLayout538.xml"/><Relationship Id="rId76" Type="http://schemas.openxmlformats.org/officeDocument/2006/relationships/slideLayout" Target="../slideLayouts/slideLayout546.xml"/><Relationship Id="rId84" Type="http://schemas.openxmlformats.org/officeDocument/2006/relationships/slideLayout" Target="../slideLayouts/slideLayout554.xml"/><Relationship Id="rId89" Type="http://schemas.openxmlformats.org/officeDocument/2006/relationships/slideLayout" Target="../slideLayouts/slideLayout559.xml"/><Relationship Id="rId97" Type="http://schemas.openxmlformats.org/officeDocument/2006/relationships/slideLayout" Target="../slideLayouts/slideLayout567.xml"/><Relationship Id="rId7" Type="http://schemas.openxmlformats.org/officeDocument/2006/relationships/slideLayout" Target="../slideLayouts/slideLayout477.xml"/><Relationship Id="rId71" Type="http://schemas.openxmlformats.org/officeDocument/2006/relationships/slideLayout" Target="../slideLayouts/slideLayout541.xml"/><Relationship Id="rId92" Type="http://schemas.openxmlformats.org/officeDocument/2006/relationships/slideLayout" Target="../slideLayouts/slideLayout562.xml"/><Relationship Id="rId2" Type="http://schemas.openxmlformats.org/officeDocument/2006/relationships/slideLayout" Target="../slideLayouts/slideLayout472.xml"/><Relationship Id="rId16" Type="http://schemas.openxmlformats.org/officeDocument/2006/relationships/slideLayout" Target="../slideLayouts/slideLayout486.xml"/><Relationship Id="rId29" Type="http://schemas.openxmlformats.org/officeDocument/2006/relationships/slideLayout" Target="../slideLayouts/slideLayout499.xml"/><Relationship Id="rId11" Type="http://schemas.openxmlformats.org/officeDocument/2006/relationships/slideLayout" Target="../slideLayouts/slideLayout481.xml"/><Relationship Id="rId24" Type="http://schemas.openxmlformats.org/officeDocument/2006/relationships/slideLayout" Target="../slideLayouts/slideLayout494.xml"/><Relationship Id="rId32" Type="http://schemas.openxmlformats.org/officeDocument/2006/relationships/slideLayout" Target="../slideLayouts/slideLayout502.xml"/><Relationship Id="rId37" Type="http://schemas.openxmlformats.org/officeDocument/2006/relationships/slideLayout" Target="../slideLayouts/slideLayout507.xml"/><Relationship Id="rId40" Type="http://schemas.openxmlformats.org/officeDocument/2006/relationships/slideLayout" Target="../slideLayouts/slideLayout510.xml"/><Relationship Id="rId45" Type="http://schemas.openxmlformats.org/officeDocument/2006/relationships/slideLayout" Target="../slideLayouts/slideLayout515.xml"/><Relationship Id="rId53" Type="http://schemas.openxmlformats.org/officeDocument/2006/relationships/slideLayout" Target="../slideLayouts/slideLayout523.xml"/><Relationship Id="rId58" Type="http://schemas.openxmlformats.org/officeDocument/2006/relationships/slideLayout" Target="../slideLayouts/slideLayout528.xml"/><Relationship Id="rId66" Type="http://schemas.openxmlformats.org/officeDocument/2006/relationships/slideLayout" Target="../slideLayouts/slideLayout536.xml"/><Relationship Id="rId74" Type="http://schemas.openxmlformats.org/officeDocument/2006/relationships/slideLayout" Target="../slideLayouts/slideLayout544.xml"/><Relationship Id="rId79" Type="http://schemas.openxmlformats.org/officeDocument/2006/relationships/slideLayout" Target="../slideLayouts/slideLayout549.xml"/><Relationship Id="rId87" Type="http://schemas.openxmlformats.org/officeDocument/2006/relationships/slideLayout" Target="../slideLayouts/slideLayout55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475.xml"/><Relationship Id="rId61" Type="http://schemas.openxmlformats.org/officeDocument/2006/relationships/slideLayout" Target="../slideLayouts/slideLayout531.xml"/><Relationship Id="rId82" Type="http://schemas.openxmlformats.org/officeDocument/2006/relationships/slideLayout" Target="../slideLayouts/slideLayout552.xml"/><Relationship Id="rId90" Type="http://schemas.openxmlformats.org/officeDocument/2006/relationships/slideLayout" Target="../slideLayouts/slideLayout560.xml"/><Relationship Id="rId95" Type="http://schemas.openxmlformats.org/officeDocument/2006/relationships/slideLayout" Target="../slideLayouts/slideLayout565.xml"/><Relationship Id="rId19" Type="http://schemas.openxmlformats.org/officeDocument/2006/relationships/slideLayout" Target="../slideLayouts/slideLayout489.xml"/><Relationship Id="rId14" Type="http://schemas.openxmlformats.org/officeDocument/2006/relationships/slideLayout" Target="../slideLayouts/slideLayout484.xml"/><Relationship Id="rId22" Type="http://schemas.openxmlformats.org/officeDocument/2006/relationships/slideLayout" Target="../slideLayouts/slideLayout492.xml"/><Relationship Id="rId27" Type="http://schemas.openxmlformats.org/officeDocument/2006/relationships/slideLayout" Target="../slideLayouts/slideLayout497.xml"/><Relationship Id="rId30" Type="http://schemas.openxmlformats.org/officeDocument/2006/relationships/slideLayout" Target="../slideLayouts/slideLayout500.xml"/><Relationship Id="rId35" Type="http://schemas.openxmlformats.org/officeDocument/2006/relationships/slideLayout" Target="../slideLayouts/slideLayout505.xml"/><Relationship Id="rId43" Type="http://schemas.openxmlformats.org/officeDocument/2006/relationships/slideLayout" Target="../slideLayouts/slideLayout513.xml"/><Relationship Id="rId48" Type="http://schemas.openxmlformats.org/officeDocument/2006/relationships/slideLayout" Target="../slideLayouts/slideLayout518.xml"/><Relationship Id="rId56" Type="http://schemas.openxmlformats.org/officeDocument/2006/relationships/slideLayout" Target="../slideLayouts/slideLayout526.xml"/><Relationship Id="rId64" Type="http://schemas.openxmlformats.org/officeDocument/2006/relationships/slideLayout" Target="../slideLayouts/slideLayout534.xml"/><Relationship Id="rId69" Type="http://schemas.openxmlformats.org/officeDocument/2006/relationships/slideLayout" Target="../slideLayouts/slideLayout539.xml"/><Relationship Id="rId77" Type="http://schemas.openxmlformats.org/officeDocument/2006/relationships/slideLayout" Target="../slideLayouts/slideLayout547.xml"/><Relationship Id="rId100" Type="http://schemas.openxmlformats.org/officeDocument/2006/relationships/slideLayout" Target="../slideLayouts/slideLayout570.xml"/><Relationship Id="rId8" Type="http://schemas.openxmlformats.org/officeDocument/2006/relationships/slideLayout" Target="../slideLayouts/slideLayout478.xml"/><Relationship Id="rId51" Type="http://schemas.openxmlformats.org/officeDocument/2006/relationships/slideLayout" Target="../slideLayouts/slideLayout521.xml"/><Relationship Id="rId72" Type="http://schemas.openxmlformats.org/officeDocument/2006/relationships/slideLayout" Target="../slideLayouts/slideLayout542.xml"/><Relationship Id="rId80" Type="http://schemas.openxmlformats.org/officeDocument/2006/relationships/slideLayout" Target="../slideLayouts/slideLayout550.xml"/><Relationship Id="rId85" Type="http://schemas.openxmlformats.org/officeDocument/2006/relationships/slideLayout" Target="../slideLayouts/slideLayout555.xml"/><Relationship Id="rId93" Type="http://schemas.openxmlformats.org/officeDocument/2006/relationships/slideLayout" Target="../slideLayouts/slideLayout563.xml"/><Relationship Id="rId98" Type="http://schemas.openxmlformats.org/officeDocument/2006/relationships/slideLayout" Target="../slideLayouts/slideLayout568.xml"/><Relationship Id="rId3" Type="http://schemas.openxmlformats.org/officeDocument/2006/relationships/slideLayout" Target="../slideLayouts/slideLayout473.xml"/><Relationship Id="rId12" Type="http://schemas.openxmlformats.org/officeDocument/2006/relationships/slideLayout" Target="../slideLayouts/slideLayout482.xml"/><Relationship Id="rId17" Type="http://schemas.openxmlformats.org/officeDocument/2006/relationships/slideLayout" Target="../slideLayouts/slideLayout487.xml"/><Relationship Id="rId25" Type="http://schemas.openxmlformats.org/officeDocument/2006/relationships/slideLayout" Target="../slideLayouts/slideLayout495.xml"/><Relationship Id="rId33" Type="http://schemas.openxmlformats.org/officeDocument/2006/relationships/slideLayout" Target="../slideLayouts/slideLayout503.xml"/><Relationship Id="rId38" Type="http://schemas.openxmlformats.org/officeDocument/2006/relationships/slideLayout" Target="../slideLayouts/slideLayout508.xml"/><Relationship Id="rId46" Type="http://schemas.openxmlformats.org/officeDocument/2006/relationships/slideLayout" Target="../slideLayouts/slideLayout516.xml"/><Relationship Id="rId59" Type="http://schemas.openxmlformats.org/officeDocument/2006/relationships/slideLayout" Target="../slideLayouts/slideLayout529.xml"/><Relationship Id="rId67" Type="http://schemas.openxmlformats.org/officeDocument/2006/relationships/slideLayout" Target="../slideLayouts/slideLayout537.xml"/><Relationship Id="rId20" Type="http://schemas.openxmlformats.org/officeDocument/2006/relationships/slideLayout" Target="../slideLayouts/slideLayout490.xml"/><Relationship Id="rId41" Type="http://schemas.openxmlformats.org/officeDocument/2006/relationships/slideLayout" Target="../slideLayouts/slideLayout511.xml"/><Relationship Id="rId54" Type="http://schemas.openxmlformats.org/officeDocument/2006/relationships/slideLayout" Target="../slideLayouts/slideLayout524.xml"/><Relationship Id="rId62" Type="http://schemas.openxmlformats.org/officeDocument/2006/relationships/slideLayout" Target="../slideLayouts/slideLayout532.xml"/><Relationship Id="rId70" Type="http://schemas.openxmlformats.org/officeDocument/2006/relationships/slideLayout" Target="../slideLayouts/slideLayout540.xml"/><Relationship Id="rId75" Type="http://schemas.openxmlformats.org/officeDocument/2006/relationships/slideLayout" Target="../slideLayouts/slideLayout545.xml"/><Relationship Id="rId83" Type="http://schemas.openxmlformats.org/officeDocument/2006/relationships/slideLayout" Target="../slideLayouts/slideLayout553.xml"/><Relationship Id="rId88" Type="http://schemas.openxmlformats.org/officeDocument/2006/relationships/slideLayout" Target="../slideLayouts/slideLayout558.xml"/><Relationship Id="rId91" Type="http://schemas.openxmlformats.org/officeDocument/2006/relationships/slideLayout" Target="../slideLayouts/slideLayout561.xml"/><Relationship Id="rId96" Type="http://schemas.openxmlformats.org/officeDocument/2006/relationships/slideLayout" Target="../slideLayouts/slideLayout566.xml"/><Relationship Id="rId1" Type="http://schemas.openxmlformats.org/officeDocument/2006/relationships/slideLayout" Target="../slideLayouts/slideLayout471.xml"/><Relationship Id="rId6" Type="http://schemas.openxmlformats.org/officeDocument/2006/relationships/slideLayout" Target="../slideLayouts/slideLayout476.xml"/><Relationship Id="rId15" Type="http://schemas.openxmlformats.org/officeDocument/2006/relationships/slideLayout" Target="../slideLayouts/slideLayout485.xml"/><Relationship Id="rId23" Type="http://schemas.openxmlformats.org/officeDocument/2006/relationships/slideLayout" Target="../slideLayouts/slideLayout493.xml"/><Relationship Id="rId28" Type="http://schemas.openxmlformats.org/officeDocument/2006/relationships/slideLayout" Target="../slideLayouts/slideLayout498.xml"/><Relationship Id="rId36" Type="http://schemas.openxmlformats.org/officeDocument/2006/relationships/slideLayout" Target="../slideLayouts/slideLayout506.xml"/><Relationship Id="rId49" Type="http://schemas.openxmlformats.org/officeDocument/2006/relationships/slideLayout" Target="../slideLayouts/slideLayout519.xml"/><Relationship Id="rId57" Type="http://schemas.openxmlformats.org/officeDocument/2006/relationships/slideLayout" Target="../slideLayouts/slideLayout527.xml"/><Relationship Id="rId10" Type="http://schemas.openxmlformats.org/officeDocument/2006/relationships/slideLayout" Target="../slideLayouts/slideLayout480.xml"/><Relationship Id="rId31" Type="http://schemas.openxmlformats.org/officeDocument/2006/relationships/slideLayout" Target="../slideLayouts/slideLayout501.xml"/><Relationship Id="rId44" Type="http://schemas.openxmlformats.org/officeDocument/2006/relationships/slideLayout" Target="../slideLayouts/slideLayout514.xml"/><Relationship Id="rId52" Type="http://schemas.openxmlformats.org/officeDocument/2006/relationships/slideLayout" Target="../slideLayouts/slideLayout522.xml"/><Relationship Id="rId60" Type="http://schemas.openxmlformats.org/officeDocument/2006/relationships/slideLayout" Target="../slideLayouts/slideLayout530.xml"/><Relationship Id="rId65" Type="http://schemas.openxmlformats.org/officeDocument/2006/relationships/slideLayout" Target="../slideLayouts/slideLayout535.xml"/><Relationship Id="rId73" Type="http://schemas.openxmlformats.org/officeDocument/2006/relationships/slideLayout" Target="../slideLayouts/slideLayout543.xml"/><Relationship Id="rId78" Type="http://schemas.openxmlformats.org/officeDocument/2006/relationships/slideLayout" Target="../slideLayouts/slideLayout548.xml"/><Relationship Id="rId81" Type="http://schemas.openxmlformats.org/officeDocument/2006/relationships/slideLayout" Target="../slideLayouts/slideLayout551.xml"/><Relationship Id="rId86" Type="http://schemas.openxmlformats.org/officeDocument/2006/relationships/slideLayout" Target="../slideLayouts/slideLayout556.xml"/><Relationship Id="rId94" Type="http://schemas.openxmlformats.org/officeDocument/2006/relationships/slideLayout" Target="../slideLayouts/slideLayout564.xml"/><Relationship Id="rId99" Type="http://schemas.openxmlformats.org/officeDocument/2006/relationships/slideLayout" Target="../slideLayouts/slideLayout569.xml"/><Relationship Id="rId101" Type="http://schemas.openxmlformats.org/officeDocument/2006/relationships/theme" Target="../theme/theme7.xml"/><Relationship Id="rId4" Type="http://schemas.openxmlformats.org/officeDocument/2006/relationships/slideLayout" Target="../slideLayouts/slideLayout474.xml"/><Relationship Id="rId9" Type="http://schemas.openxmlformats.org/officeDocument/2006/relationships/slideLayout" Target="../slideLayouts/slideLayout479.xml"/><Relationship Id="rId13" Type="http://schemas.openxmlformats.org/officeDocument/2006/relationships/slideLayout" Target="../slideLayouts/slideLayout483.xml"/><Relationship Id="rId18" Type="http://schemas.openxmlformats.org/officeDocument/2006/relationships/slideLayout" Target="../slideLayouts/slideLayout488.xml"/><Relationship Id="rId39" Type="http://schemas.openxmlformats.org/officeDocument/2006/relationships/slideLayout" Target="../slideLayouts/slideLayout509.xml"/></Relationships>
</file>

<file path=ppt/slideMasters/_rels/slideMaster8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596.xml"/><Relationship Id="rId21" Type="http://schemas.openxmlformats.org/officeDocument/2006/relationships/slideLayout" Target="../slideLayouts/slideLayout591.xml"/><Relationship Id="rId34" Type="http://schemas.openxmlformats.org/officeDocument/2006/relationships/slideLayout" Target="../slideLayouts/slideLayout604.xml"/><Relationship Id="rId42" Type="http://schemas.openxmlformats.org/officeDocument/2006/relationships/slideLayout" Target="../slideLayouts/slideLayout612.xml"/><Relationship Id="rId47" Type="http://schemas.openxmlformats.org/officeDocument/2006/relationships/slideLayout" Target="../slideLayouts/slideLayout617.xml"/><Relationship Id="rId50" Type="http://schemas.openxmlformats.org/officeDocument/2006/relationships/slideLayout" Target="../slideLayouts/slideLayout620.xml"/><Relationship Id="rId55" Type="http://schemas.openxmlformats.org/officeDocument/2006/relationships/slideLayout" Target="../slideLayouts/slideLayout625.xml"/><Relationship Id="rId63" Type="http://schemas.openxmlformats.org/officeDocument/2006/relationships/slideLayout" Target="../slideLayouts/slideLayout633.xml"/><Relationship Id="rId68" Type="http://schemas.openxmlformats.org/officeDocument/2006/relationships/slideLayout" Target="../slideLayouts/slideLayout638.xml"/><Relationship Id="rId76" Type="http://schemas.openxmlformats.org/officeDocument/2006/relationships/slideLayout" Target="../slideLayouts/slideLayout646.xml"/><Relationship Id="rId84" Type="http://schemas.openxmlformats.org/officeDocument/2006/relationships/slideLayout" Target="../slideLayouts/slideLayout654.xml"/><Relationship Id="rId89" Type="http://schemas.openxmlformats.org/officeDocument/2006/relationships/slideLayout" Target="../slideLayouts/slideLayout659.xml"/><Relationship Id="rId97" Type="http://schemas.openxmlformats.org/officeDocument/2006/relationships/slideLayout" Target="../slideLayouts/slideLayout667.xml"/><Relationship Id="rId7" Type="http://schemas.openxmlformats.org/officeDocument/2006/relationships/slideLayout" Target="../slideLayouts/slideLayout577.xml"/><Relationship Id="rId71" Type="http://schemas.openxmlformats.org/officeDocument/2006/relationships/slideLayout" Target="../slideLayouts/slideLayout641.xml"/><Relationship Id="rId92" Type="http://schemas.openxmlformats.org/officeDocument/2006/relationships/slideLayout" Target="../slideLayouts/slideLayout662.xml"/><Relationship Id="rId2" Type="http://schemas.openxmlformats.org/officeDocument/2006/relationships/slideLayout" Target="../slideLayouts/slideLayout572.xml"/><Relationship Id="rId16" Type="http://schemas.openxmlformats.org/officeDocument/2006/relationships/slideLayout" Target="../slideLayouts/slideLayout586.xml"/><Relationship Id="rId29" Type="http://schemas.openxmlformats.org/officeDocument/2006/relationships/slideLayout" Target="../slideLayouts/slideLayout599.xml"/><Relationship Id="rId11" Type="http://schemas.openxmlformats.org/officeDocument/2006/relationships/slideLayout" Target="../slideLayouts/slideLayout581.xml"/><Relationship Id="rId24" Type="http://schemas.openxmlformats.org/officeDocument/2006/relationships/slideLayout" Target="../slideLayouts/slideLayout594.xml"/><Relationship Id="rId32" Type="http://schemas.openxmlformats.org/officeDocument/2006/relationships/slideLayout" Target="../slideLayouts/slideLayout602.xml"/><Relationship Id="rId37" Type="http://schemas.openxmlformats.org/officeDocument/2006/relationships/slideLayout" Target="../slideLayouts/slideLayout607.xml"/><Relationship Id="rId40" Type="http://schemas.openxmlformats.org/officeDocument/2006/relationships/slideLayout" Target="../slideLayouts/slideLayout610.xml"/><Relationship Id="rId45" Type="http://schemas.openxmlformats.org/officeDocument/2006/relationships/slideLayout" Target="../slideLayouts/slideLayout615.xml"/><Relationship Id="rId53" Type="http://schemas.openxmlformats.org/officeDocument/2006/relationships/slideLayout" Target="../slideLayouts/slideLayout623.xml"/><Relationship Id="rId58" Type="http://schemas.openxmlformats.org/officeDocument/2006/relationships/slideLayout" Target="../slideLayouts/slideLayout628.xml"/><Relationship Id="rId66" Type="http://schemas.openxmlformats.org/officeDocument/2006/relationships/slideLayout" Target="../slideLayouts/slideLayout636.xml"/><Relationship Id="rId74" Type="http://schemas.openxmlformats.org/officeDocument/2006/relationships/slideLayout" Target="../slideLayouts/slideLayout644.xml"/><Relationship Id="rId79" Type="http://schemas.openxmlformats.org/officeDocument/2006/relationships/slideLayout" Target="../slideLayouts/slideLayout649.xml"/><Relationship Id="rId87" Type="http://schemas.openxmlformats.org/officeDocument/2006/relationships/slideLayout" Target="../slideLayouts/slideLayout657.xml"/><Relationship Id="rId102" Type="http://schemas.openxmlformats.org/officeDocument/2006/relationships/image" Target="../media/image1.png"/><Relationship Id="rId5" Type="http://schemas.openxmlformats.org/officeDocument/2006/relationships/slideLayout" Target="../slideLayouts/slideLayout575.xml"/><Relationship Id="rId61" Type="http://schemas.openxmlformats.org/officeDocument/2006/relationships/slideLayout" Target="../slideLayouts/slideLayout631.xml"/><Relationship Id="rId82" Type="http://schemas.openxmlformats.org/officeDocument/2006/relationships/slideLayout" Target="../slideLayouts/slideLayout652.xml"/><Relationship Id="rId90" Type="http://schemas.openxmlformats.org/officeDocument/2006/relationships/slideLayout" Target="../slideLayouts/slideLayout660.xml"/><Relationship Id="rId95" Type="http://schemas.openxmlformats.org/officeDocument/2006/relationships/slideLayout" Target="../slideLayouts/slideLayout665.xml"/><Relationship Id="rId19" Type="http://schemas.openxmlformats.org/officeDocument/2006/relationships/slideLayout" Target="../slideLayouts/slideLayout589.xml"/><Relationship Id="rId14" Type="http://schemas.openxmlformats.org/officeDocument/2006/relationships/slideLayout" Target="../slideLayouts/slideLayout584.xml"/><Relationship Id="rId22" Type="http://schemas.openxmlformats.org/officeDocument/2006/relationships/slideLayout" Target="../slideLayouts/slideLayout592.xml"/><Relationship Id="rId27" Type="http://schemas.openxmlformats.org/officeDocument/2006/relationships/slideLayout" Target="../slideLayouts/slideLayout597.xml"/><Relationship Id="rId30" Type="http://schemas.openxmlformats.org/officeDocument/2006/relationships/slideLayout" Target="../slideLayouts/slideLayout600.xml"/><Relationship Id="rId35" Type="http://schemas.openxmlformats.org/officeDocument/2006/relationships/slideLayout" Target="../slideLayouts/slideLayout605.xml"/><Relationship Id="rId43" Type="http://schemas.openxmlformats.org/officeDocument/2006/relationships/slideLayout" Target="../slideLayouts/slideLayout613.xml"/><Relationship Id="rId48" Type="http://schemas.openxmlformats.org/officeDocument/2006/relationships/slideLayout" Target="../slideLayouts/slideLayout618.xml"/><Relationship Id="rId56" Type="http://schemas.openxmlformats.org/officeDocument/2006/relationships/slideLayout" Target="../slideLayouts/slideLayout626.xml"/><Relationship Id="rId64" Type="http://schemas.openxmlformats.org/officeDocument/2006/relationships/slideLayout" Target="../slideLayouts/slideLayout634.xml"/><Relationship Id="rId69" Type="http://schemas.openxmlformats.org/officeDocument/2006/relationships/slideLayout" Target="../slideLayouts/slideLayout639.xml"/><Relationship Id="rId77" Type="http://schemas.openxmlformats.org/officeDocument/2006/relationships/slideLayout" Target="../slideLayouts/slideLayout647.xml"/><Relationship Id="rId100" Type="http://schemas.openxmlformats.org/officeDocument/2006/relationships/slideLayout" Target="../slideLayouts/slideLayout670.xml"/><Relationship Id="rId8" Type="http://schemas.openxmlformats.org/officeDocument/2006/relationships/slideLayout" Target="../slideLayouts/slideLayout578.xml"/><Relationship Id="rId51" Type="http://schemas.openxmlformats.org/officeDocument/2006/relationships/slideLayout" Target="../slideLayouts/slideLayout621.xml"/><Relationship Id="rId72" Type="http://schemas.openxmlformats.org/officeDocument/2006/relationships/slideLayout" Target="../slideLayouts/slideLayout642.xml"/><Relationship Id="rId80" Type="http://schemas.openxmlformats.org/officeDocument/2006/relationships/slideLayout" Target="../slideLayouts/slideLayout650.xml"/><Relationship Id="rId85" Type="http://schemas.openxmlformats.org/officeDocument/2006/relationships/slideLayout" Target="../slideLayouts/slideLayout655.xml"/><Relationship Id="rId93" Type="http://schemas.openxmlformats.org/officeDocument/2006/relationships/slideLayout" Target="../slideLayouts/slideLayout663.xml"/><Relationship Id="rId98" Type="http://schemas.openxmlformats.org/officeDocument/2006/relationships/slideLayout" Target="../slideLayouts/slideLayout668.xml"/><Relationship Id="rId3" Type="http://schemas.openxmlformats.org/officeDocument/2006/relationships/slideLayout" Target="../slideLayouts/slideLayout573.xml"/><Relationship Id="rId12" Type="http://schemas.openxmlformats.org/officeDocument/2006/relationships/slideLayout" Target="../slideLayouts/slideLayout582.xml"/><Relationship Id="rId17" Type="http://schemas.openxmlformats.org/officeDocument/2006/relationships/slideLayout" Target="../slideLayouts/slideLayout587.xml"/><Relationship Id="rId25" Type="http://schemas.openxmlformats.org/officeDocument/2006/relationships/slideLayout" Target="../slideLayouts/slideLayout595.xml"/><Relationship Id="rId33" Type="http://schemas.openxmlformats.org/officeDocument/2006/relationships/slideLayout" Target="../slideLayouts/slideLayout603.xml"/><Relationship Id="rId38" Type="http://schemas.openxmlformats.org/officeDocument/2006/relationships/slideLayout" Target="../slideLayouts/slideLayout608.xml"/><Relationship Id="rId46" Type="http://schemas.openxmlformats.org/officeDocument/2006/relationships/slideLayout" Target="../slideLayouts/slideLayout616.xml"/><Relationship Id="rId59" Type="http://schemas.openxmlformats.org/officeDocument/2006/relationships/slideLayout" Target="../slideLayouts/slideLayout629.xml"/><Relationship Id="rId67" Type="http://schemas.openxmlformats.org/officeDocument/2006/relationships/slideLayout" Target="../slideLayouts/slideLayout637.xml"/><Relationship Id="rId20" Type="http://schemas.openxmlformats.org/officeDocument/2006/relationships/slideLayout" Target="../slideLayouts/slideLayout590.xml"/><Relationship Id="rId41" Type="http://schemas.openxmlformats.org/officeDocument/2006/relationships/slideLayout" Target="../slideLayouts/slideLayout611.xml"/><Relationship Id="rId54" Type="http://schemas.openxmlformats.org/officeDocument/2006/relationships/slideLayout" Target="../slideLayouts/slideLayout624.xml"/><Relationship Id="rId62" Type="http://schemas.openxmlformats.org/officeDocument/2006/relationships/slideLayout" Target="../slideLayouts/slideLayout632.xml"/><Relationship Id="rId70" Type="http://schemas.openxmlformats.org/officeDocument/2006/relationships/slideLayout" Target="../slideLayouts/slideLayout640.xml"/><Relationship Id="rId75" Type="http://schemas.openxmlformats.org/officeDocument/2006/relationships/slideLayout" Target="../slideLayouts/slideLayout645.xml"/><Relationship Id="rId83" Type="http://schemas.openxmlformats.org/officeDocument/2006/relationships/slideLayout" Target="../slideLayouts/slideLayout653.xml"/><Relationship Id="rId88" Type="http://schemas.openxmlformats.org/officeDocument/2006/relationships/slideLayout" Target="../slideLayouts/slideLayout658.xml"/><Relationship Id="rId91" Type="http://schemas.openxmlformats.org/officeDocument/2006/relationships/slideLayout" Target="../slideLayouts/slideLayout661.xml"/><Relationship Id="rId96" Type="http://schemas.openxmlformats.org/officeDocument/2006/relationships/slideLayout" Target="../slideLayouts/slideLayout666.xml"/><Relationship Id="rId1" Type="http://schemas.openxmlformats.org/officeDocument/2006/relationships/slideLayout" Target="../slideLayouts/slideLayout571.xml"/><Relationship Id="rId6" Type="http://schemas.openxmlformats.org/officeDocument/2006/relationships/slideLayout" Target="../slideLayouts/slideLayout576.xml"/><Relationship Id="rId15" Type="http://schemas.openxmlformats.org/officeDocument/2006/relationships/slideLayout" Target="../slideLayouts/slideLayout585.xml"/><Relationship Id="rId23" Type="http://schemas.openxmlformats.org/officeDocument/2006/relationships/slideLayout" Target="../slideLayouts/slideLayout593.xml"/><Relationship Id="rId28" Type="http://schemas.openxmlformats.org/officeDocument/2006/relationships/slideLayout" Target="../slideLayouts/slideLayout598.xml"/><Relationship Id="rId36" Type="http://schemas.openxmlformats.org/officeDocument/2006/relationships/slideLayout" Target="../slideLayouts/slideLayout606.xml"/><Relationship Id="rId49" Type="http://schemas.openxmlformats.org/officeDocument/2006/relationships/slideLayout" Target="../slideLayouts/slideLayout619.xml"/><Relationship Id="rId57" Type="http://schemas.openxmlformats.org/officeDocument/2006/relationships/slideLayout" Target="../slideLayouts/slideLayout627.xml"/><Relationship Id="rId10" Type="http://schemas.openxmlformats.org/officeDocument/2006/relationships/slideLayout" Target="../slideLayouts/slideLayout580.xml"/><Relationship Id="rId31" Type="http://schemas.openxmlformats.org/officeDocument/2006/relationships/slideLayout" Target="../slideLayouts/slideLayout601.xml"/><Relationship Id="rId44" Type="http://schemas.openxmlformats.org/officeDocument/2006/relationships/slideLayout" Target="../slideLayouts/slideLayout614.xml"/><Relationship Id="rId52" Type="http://schemas.openxmlformats.org/officeDocument/2006/relationships/slideLayout" Target="../slideLayouts/slideLayout622.xml"/><Relationship Id="rId60" Type="http://schemas.openxmlformats.org/officeDocument/2006/relationships/slideLayout" Target="../slideLayouts/slideLayout630.xml"/><Relationship Id="rId65" Type="http://schemas.openxmlformats.org/officeDocument/2006/relationships/slideLayout" Target="../slideLayouts/slideLayout635.xml"/><Relationship Id="rId73" Type="http://schemas.openxmlformats.org/officeDocument/2006/relationships/slideLayout" Target="../slideLayouts/slideLayout643.xml"/><Relationship Id="rId78" Type="http://schemas.openxmlformats.org/officeDocument/2006/relationships/slideLayout" Target="../slideLayouts/slideLayout648.xml"/><Relationship Id="rId81" Type="http://schemas.openxmlformats.org/officeDocument/2006/relationships/slideLayout" Target="../slideLayouts/slideLayout651.xml"/><Relationship Id="rId86" Type="http://schemas.openxmlformats.org/officeDocument/2006/relationships/slideLayout" Target="../slideLayouts/slideLayout656.xml"/><Relationship Id="rId94" Type="http://schemas.openxmlformats.org/officeDocument/2006/relationships/slideLayout" Target="../slideLayouts/slideLayout664.xml"/><Relationship Id="rId99" Type="http://schemas.openxmlformats.org/officeDocument/2006/relationships/slideLayout" Target="../slideLayouts/slideLayout669.xml"/><Relationship Id="rId101" Type="http://schemas.openxmlformats.org/officeDocument/2006/relationships/theme" Target="../theme/theme8.xml"/><Relationship Id="rId4" Type="http://schemas.openxmlformats.org/officeDocument/2006/relationships/slideLayout" Target="../slideLayouts/slideLayout574.xml"/><Relationship Id="rId9" Type="http://schemas.openxmlformats.org/officeDocument/2006/relationships/slideLayout" Target="../slideLayouts/slideLayout579.xml"/><Relationship Id="rId13" Type="http://schemas.openxmlformats.org/officeDocument/2006/relationships/slideLayout" Target="../slideLayouts/slideLayout583.xml"/><Relationship Id="rId18" Type="http://schemas.openxmlformats.org/officeDocument/2006/relationships/slideLayout" Target="../slideLayouts/slideLayout588.xml"/><Relationship Id="rId39" Type="http://schemas.openxmlformats.org/officeDocument/2006/relationships/slideLayout" Target="../slideLayouts/slideLayout609.xml"/></Relationships>
</file>

<file path=ppt/slideMasters/_rels/slideMaster9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6.xml"/><Relationship Id="rId21" Type="http://schemas.openxmlformats.org/officeDocument/2006/relationships/slideLayout" Target="../slideLayouts/slideLayout691.xml"/><Relationship Id="rId42" Type="http://schemas.openxmlformats.org/officeDocument/2006/relationships/slideLayout" Target="../slideLayouts/slideLayout712.xml"/><Relationship Id="rId47" Type="http://schemas.openxmlformats.org/officeDocument/2006/relationships/slideLayout" Target="../slideLayouts/slideLayout717.xml"/><Relationship Id="rId63" Type="http://schemas.openxmlformats.org/officeDocument/2006/relationships/slideLayout" Target="../slideLayouts/slideLayout733.xml"/><Relationship Id="rId68" Type="http://schemas.openxmlformats.org/officeDocument/2006/relationships/slideLayout" Target="../slideLayouts/slideLayout738.xml"/><Relationship Id="rId84" Type="http://schemas.openxmlformats.org/officeDocument/2006/relationships/slideLayout" Target="../slideLayouts/slideLayout754.xml"/><Relationship Id="rId89" Type="http://schemas.openxmlformats.org/officeDocument/2006/relationships/slideLayout" Target="../slideLayouts/slideLayout759.xml"/><Relationship Id="rId7" Type="http://schemas.openxmlformats.org/officeDocument/2006/relationships/slideLayout" Target="../slideLayouts/slideLayout677.xml"/><Relationship Id="rId71" Type="http://schemas.openxmlformats.org/officeDocument/2006/relationships/slideLayout" Target="../slideLayouts/slideLayout741.xml"/><Relationship Id="rId92" Type="http://schemas.openxmlformats.org/officeDocument/2006/relationships/slideLayout" Target="../slideLayouts/slideLayout762.xml"/><Relationship Id="rId2" Type="http://schemas.openxmlformats.org/officeDocument/2006/relationships/slideLayout" Target="../slideLayouts/slideLayout672.xml"/><Relationship Id="rId16" Type="http://schemas.openxmlformats.org/officeDocument/2006/relationships/slideLayout" Target="../slideLayouts/slideLayout686.xml"/><Relationship Id="rId29" Type="http://schemas.openxmlformats.org/officeDocument/2006/relationships/slideLayout" Target="../slideLayouts/slideLayout699.xml"/><Relationship Id="rId11" Type="http://schemas.openxmlformats.org/officeDocument/2006/relationships/slideLayout" Target="../slideLayouts/slideLayout681.xml"/><Relationship Id="rId24" Type="http://schemas.openxmlformats.org/officeDocument/2006/relationships/slideLayout" Target="../slideLayouts/slideLayout694.xml"/><Relationship Id="rId32" Type="http://schemas.openxmlformats.org/officeDocument/2006/relationships/slideLayout" Target="../slideLayouts/slideLayout702.xml"/><Relationship Id="rId37" Type="http://schemas.openxmlformats.org/officeDocument/2006/relationships/slideLayout" Target="../slideLayouts/slideLayout707.xml"/><Relationship Id="rId40" Type="http://schemas.openxmlformats.org/officeDocument/2006/relationships/slideLayout" Target="../slideLayouts/slideLayout710.xml"/><Relationship Id="rId45" Type="http://schemas.openxmlformats.org/officeDocument/2006/relationships/slideLayout" Target="../slideLayouts/slideLayout715.xml"/><Relationship Id="rId53" Type="http://schemas.openxmlformats.org/officeDocument/2006/relationships/slideLayout" Target="../slideLayouts/slideLayout723.xml"/><Relationship Id="rId58" Type="http://schemas.openxmlformats.org/officeDocument/2006/relationships/slideLayout" Target="../slideLayouts/slideLayout728.xml"/><Relationship Id="rId66" Type="http://schemas.openxmlformats.org/officeDocument/2006/relationships/slideLayout" Target="../slideLayouts/slideLayout736.xml"/><Relationship Id="rId74" Type="http://schemas.openxmlformats.org/officeDocument/2006/relationships/slideLayout" Target="../slideLayouts/slideLayout744.xml"/><Relationship Id="rId79" Type="http://schemas.openxmlformats.org/officeDocument/2006/relationships/slideLayout" Target="../slideLayouts/slideLayout749.xml"/><Relationship Id="rId87" Type="http://schemas.openxmlformats.org/officeDocument/2006/relationships/slideLayout" Target="../slideLayouts/slideLayout757.xml"/><Relationship Id="rId102" Type="http://schemas.openxmlformats.org/officeDocument/2006/relationships/slideLayout" Target="../slideLayouts/slideLayout772.xml"/><Relationship Id="rId5" Type="http://schemas.openxmlformats.org/officeDocument/2006/relationships/slideLayout" Target="../slideLayouts/slideLayout675.xml"/><Relationship Id="rId61" Type="http://schemas.openxmlformats.org/officeDocument/2006/relationships/slideLayout" Target="../slideLayouts/slideLayout731.xml"/><Relationship Id="rId82" Type="http://schemas.openxmlformats.org/officeDocument/2006/relationships/slideLayout" Target="../slideLayouts/slideLayout752.xml"/><Relationship Id="rId90" Type="http://schemas.openxmlformats.org/officeDocument/2006/relationships/slideLayout" Target="../slideLayouts/slideLayout760.xml"/><Relationship Id="rId95" Type="http://schemas.openxmlformats.org/officeDocument/2006/relationships/slideLayout" Target="../slideLayouts/slideLayout765.xml"/><Relationship Id="rId19" Type="http://schemas.openxmlformats.org/officeDocument/2006/relationships/slideLayout" Target="../slideLayouts/slideLayout689.xml"/><Relationship Id="rId14" Type="http://schemas.openxmlformats.org/officeDocument/2006/relationships/slideLayout" Target="../slideLayouts/slideLayout684.xml"/><Relationship Id="rId22" Type="http://schemas.openxmlformats.org/officeDocument/2006/relationships/slideLayout" Target="../slideLayouts/slideLayout692.xml"/><Relationship Id="rId27" Type="http://schemas.openxmlformats.org/officeDocument/2006/relationships/slideLayout" Target="../slideLayouts/slideLayout697.xml"/><Relationship Id="rId30" Type="http://schemas.openxmlformats.org/officeDocument/2006/relationships/slideLayout" Target="../slideLayouts/slideLayout700.xml"/><Relationship Id="rId35" Type="http://schemas.openxmlformats.org/officeDocument/2006/relationships/slideLayout" Target="../slideLayouts/slideLayout705.xml"/><Relationship Id="rId43" Type="http://schemas.openxmlformats.org/officeDocument/2006/relationships/slideLayout" Target="../slideLayouts/slideLayout713.xml"/><Relationship Id="rId48" Type="http://schemas.openxmlformats.org/officeDocument/2006/relationships/slideLayout" Target="../slideLayouts/slideLayout718.xml"/><Relationship Id="rId56" Type="http://schemas.openxmlformats.org/officeDocument/2006/relationships/slideLayout" Target="../slideLayouts/slideLayout726.xml"/><Relationship Id="rId64" Type="http://schemas.openxmlformats.org/officeDocument/2006/relationships/slideLayout" Target="../slideLayouts/slideLayout734.xml"/><Relationship Id="rId69" Type="http://schemas.openxmlformats.org/officeDocument/2006/relationships/slideLayout" Target="../slideLayouts/slideLayout739.xml"/><Relationship Id="rId77" Type="http://schemas.openxmlformats.org/officeDocument/2006/relationships/slideLayout" Target="../slideLayouts/slideLayout747.xml"/><Relationship Id="rId100" Type="http://schemas.openxmlformats.org/officeDocument/2006/relationships/slideLayout" Target="../slideLayouts/slideLayout770.xml"/><Relationship Id="rId8" Type="http://schemas.openxmlformats.org/officeDocument/2006/relationships/slideLayout" Target="../slideLayouts/slideLayout678.xml"/><Relationship Id="rId51" Type="http://schemas.openxmlformats.org/officeDocument/2006/relationships/slideLayout" Target="../slideLayouts/slideLayout721.xml"/><Relationship Id="rId72" Type="http://schemas.openxmlformats.org/officeDocument/2006/relationships/slideLayout" Target="../slideLayouts/slideLayout742.xml"/><Relationship Id="rId80" Type="http://schemas.openxmlformats.org/officeDocument/2006/relationships/slideLayout" Target="../slideLayouts/slideLayout750.xml"/><Relationship Id="rId85" Type="http://schemas.openxmlformats.org/officeDocument/2006/relationships/slideLayout" Target="../slideLayouts/slideLayout755.xml"/><Relationship Id="rId93" Type="http://schemas.openxmlformats.org/officeDocument/2006/relationships/slideLayout" Target="../slideLayouts/slideLayout763.xml"/><Relationship Id="rId98" Type="http://schemas.openxmlformats.org/officeDocument/2006/relationships/slideLayout" Target="../slideLayouts/slideLayout768.xml"/><Relationship Id="rId3" Type="http://schemas.openxmlformats.org/officeDocument/2006/relationships/slideLayout" Target="../slideLayouts/slideLayout673.xml"/><Relationship Id="rId12" Type="http://schemas.openxmlformats.org/officeDocument/2006/relationships/slideLayout" Target="../slideLayouts/slideLayout682.xml"/><Relationship Id="rId17" Type="http://schemas.openxmlformats.org/officeDocument/2006/relationships/slideLayout" Target="../slideLayouts/slideLayout687.xml"/><Relationship Id="rId25" Type="http://schemas.openxmlformats.org/officeDocument/2006/relationships/slideLayout" Target="../slideLayouts/slideLayout695.xml"/><Relationship Id="rId33" Type="http://schemas.openxmlformats.org/officeDocument/2006/relationships/slideLayout" Target="../slideLayouts/slideLayout703.xml"/><Relationship Id="rId38" Type="http://schemas.openxmlformats.org/officeDocument/2006/relationships/slideLayout" Target="../slideLayouts/slideLayout708.xml"/><Relationship Id="rId46" Type="http://schemas.openxmlformats.org/officeDocument/2006/relationships/slideLayout" Target="../slideLayouts/slideLayout716.xml"/><Relationship Id="rId59" Type="http://schemas.openxmlformats.org/officeDocument/2006/relationships/slideLayout" Target="../slideLayouts/slideLayout729.xml"/><Relationship Id="rId67" Type="http://schemas.openxmlformats.org/officeDocument/2006/relationships/slideLayout" Target="../slideLayouts/slideLayout737.xml"/><Relationship Id="rId103" Type="http://schemas.openxmlformats.org/officeDocument/2006/relationships/theme" Target="../theme/theme9.xml"/><Relationship Id="rId20" Type="http://schemas.openxmlformats.org/officeDocument/2006/relationships/slideLayout" Target="../slideLayouts/slideLayout690.xml"/><Relationship Id="rId41" Type="http://schemas.openxmlformats.org/officeDocument/2006/relationships/slideLayout" Target="../slideLayouts/slideLayout711.xml"/><Relationship Id="rId54" Type="http://schemas.openxmlformats.org/officeDocument/2006/relationships/slideLayout" Target="../slideLayouts/slideLayout724.xml"/><Relationship Id="rId62" Type="http://schemas.openxmlformats.org/officeDocument/2006/relationships/slideLayout" Target="../slideLayouts/slideLayout732.xml"/><Relationship Id="rId70" Type="http://schemas.openxmlformats.org/officeDocument/2006/relationships/slideLayout" Target="../slideLayouts/slideLayout740.xml"/><Relationship Id="rId75" Type="http://schemas.openxmlformats.org/officeDocument/2006/relationships/slideLayout" Target="../slideLayouts/slideLayout745.xml"/><Relationship Id="rId83" Type="http://schemas.openxmlformats.org/officeDocument/2006/relationships/slideLayout" Target="../slideLayouts/slideLayout753.xml"/><Relationship Id="rId88" Type="http://schemas.openxmlformats.org/officeDocument/2006/relationships/slideLayout" Target="../slideLayouts/slideLayout758.xml"/><Relationship Id="rId91" Type="http://schemas.openxmlformats.org/officeDocument/2006/relationships/slideLayout" Target="../slideLayouts/slideLayout761.xml"/><Relationship Id="rId96" Type="http://schemas.openxmlformats.org/officeDocument/2006/relationships/slideLayout" Target="../slideLayouts/slideLayout766.xml"/><Relationship Id="rId1" Type="http://schemas.openxmlformats.org/officeDocument/2006/relationships/slideLayout" Target="../slideLayouts/slideLayout671.xml"/><Relationship Id="rId6" Type="http://schemas.openxmlformats.org/officeDocument/2006/relationships/slideLayout" Target="../slideLayouts/slideLayout676.xml"/><Relationship Id="rId15" Type="http://schemas.openxmlformats.org/officeDocument/2006/relationships/slideLayout" Target="../slideLayouts/slideLayout685.xml"/><Relationship Id="rId23" Type="http://schemas.openxmlformats.org/officeDocument/2006/relationships/slideLayout" Target="../slideLayouts/slideLayout693.xml"/><Relationship Id="rId28" Type="http://schemas.openxmlformats.org/officeDocument/2006/relationships/slideLayout" Target="../slideLayouts/slideLayout698.xml"/><Relationship Id="rId36" Type="http://schemas.openxmlformats.org/officeDocument/2006/relationships/slideLayout" Target="../slideLayouts/slideLayout706.xml"/><Relationship Id="rId49" Type="http://schemas.openxmlformats.org/officeDocument/2006/relationships/slideLayout" Target="../slideLayouts/slideLayout719.xml"/><Relationship Id="rId57" Type="http://schemas.openxmlformats.org/officeDocument/2006/relationships/slideLayout" Target="../slideLayouts/slideLayout727.xml"/><Relationship Id="rId10" Type="http://schemas.openxmlformats.org/officeDocument/2006/relationships/slideLayout" Target="../slideLayouts/slideLayout680.xml"/><Relationship Id="rId31" Type="http://schemas.openxmlformats.org/officeDocument/2006/relationships/slideLayout" Target="../slideLayouts/slideLayout701.xml"/><Relationship Id="rId44" Type="http://schemas.openxmlformats.org/officeDocument/2006/relationships/slideLayout" Target="../slideLayouts/slideLayout714.xml"/><Relationship Id="rId52" Type="http://schemas.openxmlformats.org/officeDocument/2006/relationships/slideLayout" Target="../slideLayouts/slideLayout722.xml"/><Relationship Id="rId60" Type="http://schemas.openxmlformats.org/officeDocument/2006/relationships/slideLayout" Target="../slideLayouts/slideLayout730.xml"/><Relationship Id="rId65" Type="http://schemas.openxmlformats.org/officeDocument/2006/relationships/slideLayout" Target="../slideLayouts/slideLayout735.xml"/><Relationship Id="rId73" Type="http://schemas.openxmlformats.org/officeDocument/2006/relationships/slideLayout" Target="../slideLayouts/slideLayout743.xml"/><Relationship Id="rId78" Type="http://schemas.openxmlformats.org/officeDocument/2006/relationships/slideLayout" Target="../slideLayouts/slideLayout748.xml"/><Relationship Id="rId81" Type="http://schemas.openxmlformats.org/officeDocument/2006/relationships/slideLayout" Target="../slideLayouts/slideLayout751.xml"/><Relationship Id="rId86" Type="http://schemas.openxmlformats.org/officeDocument/2006/relationships/slideLayout" Target="../slideLayouts/slideLayout756.xml"/><Relationship Id="rId94" Type="http://schemas.openxmlformats.org/officeDocument/2006/relationships/slideLayout" Target="../slideLayouts/slideLayout764.xml"/><Relationship Id="rId99" Type="http://schemas.openxmlformats.org/officeDocument/2006/relationships/slideLayout" Target="../slideLayouts/slideLayout769.xml"/><Relationship Id="rId101" Type="http://schemas.openxmlformats.org/officeDocument/2006/relationships/slideLayout" Target="../slideLayouts/slideLayout771.xml"/><Relationship Id="rId4" Type="http://schemas.openxmlformats.org/officeDocument/2006/relationships/slideLayout" Target="../slideLayouts/slideLayout674.xml"/><Relationship Id="rId9" Type="http://schemas.openxmlformats.org/officeDocument/2006/relationships/slideLayout" Target="../slideLayouts/slideLayout679.xml"/><Relationship Id="rId13" Type="http://schemas.openxmlformats.org/officeDocument/2006/relationships/slideLayout" Target="../slideLayouts/slideLayout683.xml"/><Relationship Id="rId18" Type="http://schemas.openxmlformats.org/officeDocument/2006/relationships/slideLayout" Target="../slideLayouts/slideLayout688.xml"/><Relationship Id="rId39" Type="http://schemas.openxmlformats.org/officeDocument/2006/relationships/slideLayout" Target="../slideLayouts/slideLayout709.xml"/><Relationship Id="rId34" Type="http://schemas.openxmlformats.org/officeDocument/2006/relationships/slideLayout" Target="../slideLayouts/slideLayout704.xml"/><Relationship Id="rId50" Type="http://schemas.openxmlformats.org/officeDocument/2006/relationships/slideLayout" Target="../slideLayouts/slideLayout720.xml"/><Relationship Id="rId55" Type="http://schemas.openxmlformats.org/officeDocument/2006/relationships/slideLayout" Target="../slideLayouts/slideLayout725.xml"/><Relationship Id="rId76" Type="http://schemas.openxmlformats.org/officeDocument/2006/relationships/slideLayout" Target="../slideLayouts/slideLayout746.xml"/><Relationship Id="rId97" Type="http://schemas.openxmlformats.org/officeDocument/2006/relationships/slideLayout" Target="../slideLayouts/slideLayout767.xml"/><Relationship Id="rId10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1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5" y="410757"/>
            <a:ext cx="1425411" cy="712707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8"/>
            <a:ext cx="9104453" cy="676597"/>
          </a:xfrm>
          <a:prstGeom prst="rect">
            <a:avLst/>
          </a:prstGeom>
        </p:spPr>
        <p:txBody>
          <a:bodyPr vert="horz" lIns="91400" tIns="45718" rIns="91400" bIns="45718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00" tIns="45718" rIns="91400" bIns="45718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5740183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0" r:id="rId1"/>
    <p:sldLayoutId id="2147483856" r:id="rId2"/>
    <p:sldLayoutId id="2147483887" r:id="rId3"/>
    <p:sldLayoutId id="2147483883" r:id="rId4"/>
    <p:sldLayoutId id="2147483886" r:id="rId5"/>
    <p:sldLayoutId id="2147483857" r:id="rId6"/>
    <p:sldLayoutId id="2147483950" r:id="rId7"/>
    <p:sldLayoutId id="2147483858" r:id="rId8"/>
    <p:sldLayoutId id="2147483861" r:id="rId9"/>
    <p:sldLayoutId id="2147483862" r:id="rId10"/>
    <p:sldLayoutId id="2147484230" r:id="rId11"/>
    <p:sldLayoutId id="2147483922" r:id="rId12"/>
    <p:sldLayoutId id="2147483900" r:id="rId13"/>
    <p:sldLayoutId id="2147484229" r:id="rId14"/>
    <p:sldLayoutId id="2147484210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923" r:id="rId21"/>
    <p:sldLayoutId id="2147483881" r:id="rId22"/>
    <p:sldLayoutId id="2147483933" r:id="rId23"/>
    <p:sldLayoutId id="2147483882" r:id="rId24"/>
    <p:sldLayoutId id="2147483903" r:id="rId25"/>
    <p:sldLayoutId id="2147483904" r:id="rId26"/>
    <p:sldLayoutId id="2147483897" r:id="rId27"/>
    <p:sldLayoutId id="2147483874" r:id="rId28"/>
    <p:sldLayoutId id="2147483875" r:id="rId29"/>
    <p:sldLayoutId id="2147483898" r:id="rId30"/>
    <p:sldLayoutId id="2147483876" r:id="rId31"/>
    <p:sldLayoutId id="2147483879" r:id="rId32"/>
    <p:sldLayoutId id="2147483931" r:id="rId33"/>
    <p:sldLayoutId id="2147483939" r:id="rId34"/>
    <p:sldLayoutId id="2147483901" r:id="rId35"/>
    <p:sldLayoutId id="2147483902" r:id="rId36"/>
    <p:sldLayoutId id="2147483932" r:id="rId37"/>
    <p:sldLayoutId id="2147483869" r:id="rId38"/>
    <p:sldLayoutId id="2147483870" r:id="rId39"/>
    <p:sldLayoutId id="2147483949" r:id="rId40"/>
    <p:sldLayoutId id="2147483871" r:id="rId41"/>
    <p:sldLayoutId id="2147483872" r:id="rId42"/>
    <p:sldLayoutId id="2147483877" r:id="rId43"/>
    <p:sldLayoutId id="2147483947" r:id="rId44"/>
    <p:sldLayoutId id="2147484207" r:id="rId45"/>
    <p:sldLayoutId id="2147483880" r:id="rId46"/>
    <p:sldLayoutId id="2147483878" r:id="rId47"/>
    <p:sldLayoutId id="2147483891" r:id="rId48"/>
    <p:sldLayoutId id="2147483934" r:id="rId49"/>
    <p:sldLayoutId id="2147483892" r:id="rId50"/>
    <p:sldLayoutId id="2147483935" r:id="rId51"/>
    <p:sldLayoutId id="2147483896" r:id="rId52"/>
    <p:sldLayoutId id="2147483893" r:id="rId53"/>
    <p:sldLayoutId id="2147483936" r:id="rId54"/>
    <p:sldLayoutId id="2147483937" r:id="rId55"/>
    <p:sldLayoutId id="2147483894" r:id="rId56"/>
    <p:sldLayoutId id="2147483938" r:id="rId57"/>
    <p:sldLayoutId id="2147483940" r:id="rId58"/>
    <p:sldLayoutId id="2147483941" r:id="rId59"/>
    <p:sldLayoutId id="2147484219" r:id="rId60"/>
    <p:sldLayoutId id="2147484227" r:id="rId61"/>
    <p:sldLayoutId id="2147484226" r:id="rId62"/>
    <p:sldLayoutId id="2147484214" r:id="rId63"/>
    <p:sldLayoutId id="2147483948" r:id="rId64"/>
    <p:sldLayoutId id="2147484211" r:id="rId65"/>
    <p:sldLayoutId id="2147483915" r:id="rId66"/>
    <p:sldLayoutId id="2147483951" r:id="rId67"/>
    <p:sldLayoutId id="2147483942" r:id="rId68"/>
    <p:sldLayoutId id="2147483952" r:id="rId69"/>
    <p:sldLayoutId id="2147483943" r:id="rId70"/>
    <p:sldLayoutId id="2147483953" r:id="rId71"/>
    <p:sldLayoutId id="2147483944" r:id="rId72"/>
    <p:sldLayoutId id="2147483954" r:id="rId73"/>
    <p:sldLayoutId id="2147483905" r:id="rId74"/>
    <p:sldLayoutId id="2147483906" r:id="rId75"/>
    <p:sldLayoutId id="2147483907" r:id="rId76"/>
    <p:sldLayoutId id="2147483908" r:id="rId77"/>
    <p:sldLayoutId id="2147483909" r:id="rId78"/>
    <p:sldLayoutId id="2147483910" r:id="rId79"/>
    <p:sldLayoutId id="2147483911" r:id="rId80"/>
    <p:sldLayoutId id="2147483945" r:id="rId81"/>
    <p:sldLayoutId id="2147483916" r:id="rId82"/>
    <p:sldLayoutId id="2147483946" r:id="rId83"/>
    <p:sldLayoutId id="2147484212" r:id="rId84"/>
    <p:sldLayoutId id="2147484223" r:id="rId85"/>
    <p:sldLayoutId id="2147484224" r:id="rId86"/>
    <p:sldLayoutId id="2147484221" r:id="rId87"/>
    <p:sldLayoutId id="2147484222" r:id="rId88"/>
    <p:sldLayoutId id="2147484213" r:id="rId89"/>
    <p:sldLayoutId id="2147484220" r:id="rId90"/>
    <p:sldLayoutId id="2147484218" r:id="rId91"/>
    <p:sldLayoutId id="2147483926" r:id="rId92"/>
    <p:sldLayoutId id="2147483927" r:id="rId93"/>
    <p:sldLayoutId id="2147483928" r:id="rId94"/>
    <p:sldLayoutId id="2147483929" r:id="rId95"/>
    <p:sldLayoutId id="2147483930" r:id="rId96"/>
    <p:sldLayoutId id="2147484225" r:id="rId97"/>
    <p:sldLayoutId id="2147484228" r:id="rId98"/>
    <p:sldLayoutId id="2147483925" r:id="rId99"/>
    <p:sldLayoutId id="2147483859" r:id="rId100"/>
  </p:sldLayoutIdLst>
  <p:hf hdr="0" dt="0"/>
  <p:txStyles>
    <p:titleStyle>
      <a:lvl1pPr algn="l" defTabSz="913946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93" indent="-228493" algn="l" defTabSz="9139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47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43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400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363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346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320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293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27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96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946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92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89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878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838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76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62776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12" r:id="rId1"/>
    <p:sldLayoutId id="2147485013" r:id="rId2"/>
    <p:sldLayoutId id="2147485014" r:id="rId3"/>
    <p:sldLayoutId id="2147485015" r:id="rId4"/>
    <p:sldLayoutId id="2147485016" r:id="rId5"/>
    <p:sldLayoutId id="2147485017" r:id="rId6"/>
    <p:sldLayoutId id="2147485018" r:id="rId7"/>
    <p:sldLayoutId id="2147485019" r:id="rId8"/>
    <p:sldLayoutId id="2147485020" r:id="rId9"/>
    <p:sldLayoutId id="2147485021" r:id="rId10"/>
    <p:sldLayoutId id="2147485022" r:id="rId11"/>
    <p:sldLayoutId id="2147485023" r:id="rId12"/>
    <p:sldLayoutId id="2147485024" r:id="rId13"/>
    <p:sldLayoutId id="2147485025" r:id="rId14"/>
    <p:sldLayoutId id="2147485026" r:id="rId15"/>
    <p:sldLayoutId id="2147485027" r:id="rId16"/>
    <p:sldLayoutId id="2147485028" r:id="rId17"/>
    <p:sldLayoutId id="2147485029" r:id="rId18"/>
    <p:sldLayoutId id="2147485030" r:id="rId19"/>
    <p:sldLayoutId id="2147485031" r:id="rId20"/>
    <p:sldLayoutId id="2147485032" r:id="rId21"/>
    <p:sldLayoutId id="2147485033" r:id="rId22"/>
    <p:sldLayoutId id="2147485034" r:id="rId23"/>
    <p:sldLayoutId id="2147485035" r:id="rId24"/>
    <p:sldLayoutId id="2147485036" r:id="rId25"/>
    <p:sldLayoutId id="2147485037" r:id="rId26"/>
    <p:sldLayoutId id="2147485038" r:id="rId27"/>
    <p:sldLayoutId id="2147485039" r:id="rId28"/>
    <p:sldLayoutId id="2147485040" r:id="rId29"/>
    <p:sldLayoutId id="2147485041" r:id="rId30"/>
    <p:sldLayoutId id="2147485042" r:id="rId31"/>
    <p:sldLayoutId id="2147485043" r:id="rId32"/>
    <p:sldLayoutId id="2147485044" r:id="rId33"/>
    <p:sldLayoutId id="2147485045" r:id="rId34"/>
    <p:sldLayoutId id="2147485046" r:id="rId35"/>
    <p:sldLayoutId id="2147485047" r:id="rId36"/>
    <p:sldLayoutId id="2147485048" r:id="rId37"/>
    <p:sldLayoutId id="2147485049" r:id="rId38"/>
    <p:sldLayoutId id="2147485050" r:id="rId39"/>
    <p:sldLayoutId id="2147485051" r:id="rId40"/>
    <p:sldLayoutId id="2147485052" r:id="rId41"/>
    <p:sldLayoutId id="2147485053" r:id="rId42"/>
    <p:sldLayoutId id="2147485054" r:id="rId43"/>
    <p:sldLayoutId id="2147485055" r:id="rId44"/>
    <p:sldLayoutId id="2147485056" r:id="rId45"/>
    <p:sldLayoutId id="2147485057" r:id="rId46"/>
    <p:sldLayoutId id="2147485058" r:id="rId47"/>
    <p:sldLayoutId id="2147485059" r:id="rId48"/>
    <p:sldLayoutId id="2147485060" r:id="rId49"/>
    <p:sldLayoutId id="2147485061" r:id="rId50"/>
    <p:sldLayoutId id="2147485062" r:id="rId51"/>
    <p:sldLayoutId id="2147485063" r:id="rId52"/>
    <p:sldLayoutId id="2147485064" r:id="rId53"/>
    <p:sldLayoutId id="2147485065" r:id="rId54"/>
    <p:sldLayoutId id="2147485066" r:id="rId55"/>
    <p:sldLayoutId id="2147485067" r:id="rId56"/>
    <p:sldLayoutId id="2147485068" r:id="rId57"/>
    <p:sldLayoutId id="2147485069" r:id="rId58"/>
    <p:sldLayoutId id="2147485070" r:id="rId59"/>
    <p:sldLayoutId id="2147485071" r:id="rId60"/>
    <p:sldLayoutId id="2147485072" r:id="rId61"/>
    <p:sldLayoutId id="2147485073" r:id="rId62"/>
    <p:sldLayoutId id="2147485074" r:id="rId63"/>
    <p:sldLayoutId id="2147485075" r:id="rId64"/>
    <p:sldLayoutId id="2147485076" r:id="rId65"/>
    <p:sldLayoutId id="2147485077" r:id="rId66"/>
    <p:sldLayoutId id="2147485078" r:id="rId67"/>
    <p:sldLayoutId id="2147485079" r:id="rId68"/>
    <p:sldLayoutId id="2147485080" r:id="rId69"/>
    <p:sldLayoutId id="2147485081" r:id="rId70"/>
    <p:sldLayoutId id="2147485082" r:id="rId71"/>
    <p:sldLayoutId id="2147485083" r:id="rId72"/>
    <p:sldLayoutId id="2147485084" r:id="rId73"/>
    <p:sldLayoutId id="2147485085" r:id="rId74"/>
    <p:sldLayoutId id="2147485086" r:id="rId75"/>
    <p:sldLayoutId id="2147485087" r:id="rId76"/>
    <p:sldLayoutId id="2147485088" r:id="rId77"/>
    <p:sldLayoutId id="2147485089" r:id="rId78"/>
    <p:sldLayoutId id="2147485090" r:id="rId79"/>
    <p:sldLayoutId id="2147485091" r:id="rId80"/>
    <p:sldLayoutId id="2147485092" r:id="rId81"/>
    <p:sldLayoutId id="2147485093" r:id="rId82"/>
    <p:sldLayoutId id="2147485094" r:id="rId83"/>
    <p:sldLayoutId id="2147485095" r:id="rId84"/>
    <p:sldLayoutId id="2147485096" r:id="rId85"/>
    <p:sldLayoutId id="2147485097" r:id="rId86"/>
    <p:sldLayoutId id="2147485098" r:id="rId87"/>
    <p:sldLayoutId id="2147485099" r:id="rId88"/>
    <p:sldLayoutId id="2147485100" r:id="rId89"/>
    <p:sldLayoutId id="2147485101" r:id="rId90"/>
    <p:sldLayoutId id="2147485102" r:id="rId91"/>
    <p:sldLayoutId id="2147485103" r:id="rId92"/>
    <p:sldLayoutId id="2147485104" r:id="rId93"/>
    <p:sldLayoutId id="2147485105" r:id="rId94"/>
    <p:sldLayoutId id="2147485106" r:id="rId95"/>
    <p:sldLayoutId id="2147485107" r:id="rId96"/>
    <p:sldLayoutId id="2147485108" r:id="rId97"/>
    <p:sldLayoutId id="2147485109" r:id="rId98"/>
    <p:sldLayoutId id="2147485110" r:id="rId99"/>
    <p:sldLayoutId id="2147485111" r:id="rId10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35360" y="274637"/>
            <a:ext cx="8736971" cy="1143000"/>
          </a:xfrm>
          <a:prstGeom prst="rect">
            <a:avLst/>
          </a:prstGeom>
        </p:spPr>
        <p:txBody>
          <a:bodyPr vert="horz" lIns="121888" tIns="60944" rIns="121888" bIns="60944" rtlCol="0" anchor="ctr">
            <a:no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5361" y="1600202"/>
            <a:ext cx="11488571" cy="4613108"/>
          </a:xfrm>
          <a:prstGeom prst="rect">
            <a:avLst/>
          </a:prstGeom>
        </p:spPr>
        <p:txBody>
          <a:bodyPr vert="horz" lIns="121888" tIns="60944" rIns="121888" bIns="60944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335360" y="6341832"/>
            <a:ext cx="2844800" cy="365125"/>
          </a:xfrm>
          <a:prstGeom prst="rect">
            <a:avLst/>
          </a:prstGeom>
        </p:spPr>
        <p:txBody>
          <a:bodyPr vert="horz" lIns="121888" tIns="60944" rIns="121888" bIns="60944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128"/>
            <a:fld id="{60945565-A030-4F80-ABBB-9D8070E5C629}" type="datetimeFigureOut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914128"/>
              <a:t>19/10/2017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 vert="horz" lIns="121888" tIns="60944" rIns="121888" bIns="60944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128"/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995387" y="6341832"/>
            <a:ext cx="2844800" cy="365125"/>
          </a:xfrm>
          <a:prstGeom prst="rect">
            <a:avLst/>
          </a:prstGeom>
        </p:spPr>
        <p:txBody>
          <a:bodyPr vert="horz" lIns="121888" tIns="60944" rIns="121888" bIns="60944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128"/>
            <a:fld id="{E9C534A3-A7C5-49D9-9F8D-A10DFD0B93DE}" type="slidenum">
              <a:rPr lang="en-GB" smtClean="0">
                <a:solidFill>
                  <a:prstClr val="black">
                    <a:tint val="75000"/>
                  </a:prstClr>
                </a:solidFill>
              </a:rPr>
              <a:pPr defTabSz="914128"/>
              <a:t>‹#›</a:t>
            </a:fld>
            <a:endParaRPr lang="en-GB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9" name="A2007CB0-0368-40E1-812A-6F569E34C652" descr="101EFA09-3091-455E-AA8F-3A78E5F18E55@mondiale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271696" y="262151"/>
            <a:ext cx="2552235" cy="10146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14949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</p:sldLayoutIdLst>
  <p:txStyles>
    <p:titleStyle>
      <a:lvl1pPr algn="ctr" defTabSz="1218840" rtl="0" eaLnBrk="1" latinLnBrk="0" hangingPunct="1">
        <a:spcBef>
          <a:spcPct val="0"/>
        </a:spcBef>
        <a:buNone/>
        <a:defRPr sz="4800" kern="1200">
          <a:solidFill>
            <a:schemeClr val="tx1"/>
          </a:solidFill>
          <a:latin typeface="Helvetica" panose="020B0604020202020204" pitchFamily="34" charset="0"/>
          <a:ea typeface="+mj-ea"/>
          <a:cs typeface="Helvetica" panose="020B0604020202020204" pitchFamily="34" charset="0"/>
        </a:defRPr>
      </a:lvl1pPr>
    </p:titleStyle>
    <p:bodyStyle>
      <a:lvl1pPr marL="457059" indent="-457059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3700" kern="1200">
          <a:solidFill>
            <a:schemeClr val="tx1"/>
          </a:solidFill>
          <a:latin typeface="Helvetica" panose="020B0604020202020204" pitchFamily="34" charset="0"/>
          <a:ea typeface="+mn-ea"/>
          <a:cs typeface="Helvetica" panose="020B0604020202020204" pitchFamily="34" charset="0"/>
        </a:defRPr>
      </a:lvl1pPr>
      <a:lvl2pPr marL="990310" indent="-380888" algn="l" defTabSz="1218840" rtl="0" eaLnBrk="1" latinLnBrk="0" hangingPunct="1">
        <a:spcBef>
          <a:spcPct val="20000"/>
        </a:spcBef>
        <a:buFont typeface="Arial" panose="020B0604020202020204" pitchFamily="34" charset="0"/>
        <a:buChar char="–"/>
        <a:defRPr sz="3200" kern="1200">
          <a:solidFill>
            <a:schemeClr val="tx1"/>
          </a:solidFill>
          <a:latin typeface="Helvetica" panose="020B0604020202020204" pitchFamily="34" charset="0"/>
          <a:ea typeface="+mn-ea"/>
          <a:cs typeface="Helvetica" panose="020B0604020202020204" pitchFamily="34" charset="0"/>
        </a:defRPr>
      </a:lvl2pPr>
      <a:lvl3pPr marL="1523545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Helvetica" panose="020B0604020202020204" pitchFamily="34" charset="0"/>
          <a:ea typeface="+mn-ea"/>
          <a:cs typeface="Helvetica" panose="020B0604020202020204" pitchFamily="34" charset="0"/>
        </a:defRPr>
      </a:lvl3pPr>
      <a:lvl4pPr marL="2132960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Helvetica" panose="020B0604020202020204" pitchFamily="34" charset="0"/>
          <a:ea typeface="+mn-ea"/>
          <a:cs typeface="Helvetica" panose="020B0604020202020204" pitchFamily="34" charset="0"/>
        </a:defRPr>
      </a:lvl4pPr>
      <a:lvl5pPr marL="2742382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Helvetica" panose="020B0604020202020204" pitchFamily="34" charset="0"/>
          <a:ea typeface="+mn-ea"/>
          <a:cs typeface="Helvetica" panose="020B0604020202020204" pitchFamily="34" charset="0"/>
        </a:defRPr>
      </a:lvl5pPr>
      <a:lvl6pPr marL="3351792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1216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70632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80048" indent="-304704" algn="l" defTabSz="12188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411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840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256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678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088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6499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920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5337" algn="l" defTabSz="12188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1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377"/>
            <a:r>
              <a:rPr lang="en-US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 defTabSz="914377"/>
              <a:t>‹#›</a:t>
            </a:fld>
            <a:r>
              <a:rPr lang="en-US">
                <a:solidFill>
                  <a:srgbClr val="AAB2BD">
                    <a:lumMod val="75000"/>
                  </a:srgbClr>
                </a:solidFill>
              </a:rPr>
              <a:t>]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729595" y="6349687"/>
            <a:ext cx="10761521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38" tIns="45719" rIns="91438" bIns="45719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4"/>
            <a:ext cx="10515600" cy="4351339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1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377"/>
            <a:r>
              <a:rPr lang="en-US">
                <a:solidFill>
                  <a:srgbClr val="AAB2BD">
                    <a:lumMod val="75000"/>
                  </a:srgbClr>
                </a:solidFill>
              </a:rPr>
              <a:t>www.cga.co.uk  </a:t>
            </a:r>
            <a:endParaRPr lang="en-US" dirty="0">
              <a:solidFill>
                <a:srgbClr val="AAB2BD">
                  <a:lumMod val="75000"/>
                </a:srgbClr>
              </a:solidFill>
            </a:endParaRPr>
          </a:p>
        </p:txBody>
      </p:sp>
      <p:pic>
        <p:nvPicPr>
          <p:cNvPr id="10" name="F83BE12B-92BE-4231-91DF-9BF20B644ECE" descr="C6A7D065-057F-48D5-8165-31D6422016DE@mondiale"/>
          <p:cNvPicPr>
            <a:picLocks noChangeAspect="1" noChangeArrowheads="1"/>
          </p:cNvPicPr>
          <p:nvPr userDrawn="1"/>
        </p:nvPicPr>
        <p:blipFill>
          <a:blip r:embed="rId68" cstate="email">
            <a:extLst>
              <a:ext uri="{BEBA8EAE-BF5A-486C-A8C5-ECC9F3942E4B}">
                <a14:imgProps xmlns:a14="http://schemas.microsoft.com/office/drawing/2010/main">
                  <a14:imgLayer r:embed="rId69">
                    <a14:imgEffect>
                      <a14:brightnessContrast bright="-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447645" y="201833"/>
            <a:ext cx="1537055" cy="620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80052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9" r:id="rId1"/>
    <p:sldLayoutId id="2147484320" r:id="rId2"/>
    <p:sldLayoutId id="2147484321" r:id="rId3"/>
    <p:sldLayoutId id="2147484322" r:id="rId4"/>
    <p:sldLayoutId id="2147484323" r:id="rId5"/>
    <p:sldLayoutId id="2147484324" r:id="rId6"/>
    <p:sldLayoutId id="2147484325" r:id="rId7"/>
    <p:sldLayoutId id="2147484326" r:id="rId8"/>
    <p:sldLayoutId id="2147484327" r:id="rId9"/>
    <p:sldLayoutId id="2147484328" r:id="rId10"/>
    <p:sldLayoutId id="2147484329" r:id="rId11"/>
    <p:sldLayoutId id="2147484330" r:id="rId12"/>
    <p:sldLayoutId id="2147484331" r:id="rId13"/>
    <p:sldLayoutId id="2147484332" r:id="rId14"/>
    <p:sldLayoutId id="2147484333" r:id="rId15"/>
    <p:sldLayoutId id="2147484334" r:id="rId16"/>
    <p:sldLayoutId id="2147484335" r:id="rId17"/>
    <p:sldLayoutId id="2147484336" r:id="rId18"/>
    <p:sldLayoutId id="2147484337" r:id="rId19"/>
    <p:sldLayoutId id="2147484338" r:id="rId20"/>
    <p:sldLayoutId id="2147484339" r:id="rId21"/>
    <p:sldLayoutId id="2147484340" r:id="rId22"/>
    <p:sldLayoutId id="2147484341" r:id="rId23"/>
    <p:sldLayoutId id="2147484342" r:id="rId24"/>
    <p:sldLayoutId id="2147484343" r:id="rId25"/>
    <p:sldLayoutId id="2147484344" r:id="rId26"/>
    <p:sldLayoutId id="2147484345" r:id="rId27"/>
    <p:sldLayoutId id="2147484346" r:id="rId28"/>
    <p:sldLayoutId id="2147484347" r:id="rId29"/>
    <p:sldLayoutId id="2147484348" r:id="rId30"/>
    <p:sldLayoutId id="2147484349" r:id="rId31"/>
    <p:sldLayoutId id="2147484350" r:id="rId32"/>
    <p:sldLayoutId id="2147484351" r:id="rId33"/>
    <p:sldLayoutId id="2147484352" r:id="rId34"/>
    <p:sldLayoutId id="2147484353" r:id="rId35"/>
    <p:sldLayoutId id="2147484354" r:id="rId36"/>
    <p:sldLayoutId id="2147484355" r:id="rId37"/>
    <p:sldLayoutId id="2147484356" r:id="rId38"/>
    <p:sldLayoutId id="2147484357" r:id="rId39"/>
    <p:sldLayoutId id="2147484358" r:id="rId40"/>
    <p:sldLayoutId id="2147484359" r:id="rId41"/>
    <p:sldLayoutId id="2147484360" r:id="rId42"/>
    <p:sldLayoutId id="2147484361" r:id="rId43"/>
    <p:sldLayoutId id="2147484362" r:id="rId44"/>
    <p:sldLayoutId id="2147484363" r:id="rId45"/>
    <p:sldLayoutId id="2147484364" r:id="rId46"/>
    <p:sldLayoutId id="2147484365" r:id="rId47"/>
    <p:sldLayoutId id="2147484366" r:id="rId48"/>
    <p:sldLayoutId id="2147484367" r:id="rId49"/>
    <p:sldLayoutId id="2147484368" r:id="rId50"/>
    <p:sldLayoutId id="2147484369" r:id="rId51"/>
    <p:sldLayoutId id="2147484370" r:id="rId52"/>
    <p:sldLayoutId id="2147484371" r:id="rId53"/>
    <p:sldLayoutId id="2147484372" r:id="rId54"/>
    <p:sldLayoutId id="2147484373" r:id="rId55"/>
    <p:sldLayoutId id="2147484374" r:id="rId56"/>
    <p:sldLayoutId id="2147484375" r:id="rId57"/>
    <p:sldLayoutId id="2147484376" r:id="rId58"/>
    <p:sldLayoutId id="2147484377" r:id="rId59"/>
    <p:sldLayoutId id="2147484378" r:id="rId60"/>
    <p:sldLayoutId id="2147484379" r:id="rId61"/>
    <p:sldLayoutId id="2147484380" r:id="rId62"/>
    <p:sldLayoutId id="2147484381" r:id="rId63"/>
    <p:sldLayoutId id="2147484382" r:id="rId64"/>
    <p:sldLayoutId id="2147484383" r:id="rId65"/>
    <p:sldLayoutId id="2147484385" r:id="rId66"/>
  </p:sldLayoutIdLst>
  <p:hf hdr="0" dt="0"/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 defTabSz="914400"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869275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88" r:id="rId1"/>
    <p:sldLayoutId id="2147484389" r:id="rId2"/>
    <p:sldLayoutId id="2147484390" r:id="rId3"/>
    <p:sldLayoutId id="2147484391" r:id="rId4"/>
    <p:sldLayoutId id="2147484392" r:id="rId5"/>
    <p:sldLayoutId id="2147484393" r:id="rId6"/>
    <p:sldLayoutId id="2147484394" r:id="rId7"/>
    <p:sldLayoutId id="2147484395" r:id="rId8"/>
    <p:sldLayoutId id="2147484396" r:id="rId9"/>
    <p:sldLayoutId id="2147484397" r:id="rId10"/>
    <p:sldLayoutId id="2147484398" r:id="rId11"/>
    <p:sldLayoutId id="2147484399" r:id="rId12"/>
    <p:sldLayoutId id="2147484400" r:id="rId13"/>
    <p:sldLayoutId id="2147484401" r:id="rId14"/>
    <p:sldLayoutId id="2147484402" r:id="rId15"/>
    <p:sldLayoutId id="2147484403" r:id="rId16"/>
    <p:sldLayoutId id="2147484404" r:id="rId17"/>
    <p:sldLayoutId id="2147484405" r:id="rId18"/>
    <p:sldLayoutId id="2147484406" r:id="rId19"/>
    <p:sldLayoutId id="2147484407" r:id="rId20"/>
    <p:sldLayoutId id="2147484408" r:id="rId21"/>
    <p:sldLayoutId id="2147484409" r:id="rId22"/>
    <p:sldLayoutId id="2147484410" r:id="rId23"/>
    <p:sldLayoutId id="2147484411" r:id="rId24"/>
    <p:sldLayoutId id="2147484412" r:id="rId25"/>
    <p:sldLayoutId id="2147484413" r:id="rId26"/>
    <p:sldLayoutId id="2147484414" r:id="rId27"/>
    <p:sldLayoutId id="2147484415" r:id="rId28"/>
    <p:sldLayoutId id="2147484416" r:id="rId29"/>
    <p:sldLayoutId id="2147484417" r:id="rId30"/>
    <p:sldLayoutId id="2147484418" r:id="rId31"/>
    <p:sldLayoutId id="2147484419" r:id="rId32"/>
    <p:sldLayoutId id="2147484420" r:id="rId33"/>
    <p:sldLayoutId id="2147484421" r:id="rId34"/>
    <p:sldLayoutId id="2147484422" r:id="rId35"/>
    <p:sldLayoutId id="2147484423" r:id="rId36"/>
    <p:sldLayoutId id="2147484424" r:id="rId37"/>
    <p:sldLayoutId id="2147484425" r:id="rId38"/>
    <p:sldLayoutId id="2147484426" r:id="rId39"/>
    <p:sldLayoutId id="2147484427" r:id="rId40"/>
    <p:sldLayoutId id="2147484428" r:id="rId41"/>
    <p:sldLayoutId id="2147484429" r:id="rId42"/>
    <p:sldLayoutId id="2147484430" r:id="rId43"/>
    <p:sldLayoutId id="2147484431" r:id="rId44"/>
    <p:sldLayoutId id="2147484432" r:id="rId45"/>
    <p:sldLayoutId id="2147484433" r:id="rId46"/>
    <p:sldLayoutId id="2147484434" r:id="rId47"/>
    <p:sldLayoutId id="2147484435" r:id="rId48"/>
    <p:sldLayoutId id="2147484436" r:id="rId49"/>
    <p:sldLayoutId id="2147484437" r:id="rId50"/>
    <p:sldLayoutId id="2147484438" r:id="rId51"/>
    <p:sldLayoutId id="2147484439" r:id="rId52"/>
    <p:sldLayoutId id="2147484440" r:id="rId53"/>
    <p:sldLayoutId id="2147484441" r:id="rId54"/>
    <p:sldLayoutId id="2147484442" r:id="rId55"/>
    <p:sldLayoutId id="2147484443" r:id="rId56"/>
    <p:sldLayoutId id="2147484444" r:id="rId57"/>
    <p:sldLayoutId id="2147484445" r:id="rId58"/>
    <p:sldLayoutId id="2147484446" r:id="rId59"/>
    <p:sldLayoutId id="2147484447" r:id="rId60"/>
    <p:sldLayoutId id="2147484448" r:id="rId61"/>
    <p:sldLayoutId id="2147484449" r:id="rId62"/>
    <p:sldLayoutId id="2147484450" r:id="rId63"/>
    <p:sldLayoutId id="2147484451" r:id="rId64"/>
    <p:sldLayoutId id="2147484452" r:id="rId65"/>
    <p:sldLayoutId id="2147484453" r:id="rId66"/>
    <p:sldLayoutId id="2147484454" r:id="rId67"/>
    <p:sldLayoutId id="2147484455" r:id="rId68"/>
    <p:sldLayoutId id="2147484456" r:id="rId69"/>
    <p:sldLayoutId id="2147484457" r:id="rId70"/>
    <p:sldLayoutId id="2147484458" r:id="rId71"/>
    <p:sldLayoutId id="2147484459" r:id="rId72"/>
    <p:sldLayoutId id="2147484460" r:id="rId73"/>
    <p:sldLayoutId id="2147484461" r:id="rId74"/>
    <p:sldLayoutId id="2147484462" r:id="rId75"/>
    <p:sldLayoutId id="2147484463" r:id="rId76"/>
    <p:sldLayoutId id="2147484464" r:id="rId77"/>
    <p:sldLayoutId id="2147484465" r:id="rId78"/>
    <p:sldLayoutId id="2147484466" r:id="rId79"/>
    <p:sldLayoutId id="2147484467" r:id="rId80"/>
    <p:sldLayoutId id="2147484468" r:id="rId81"/>
    <p:sldLayoutId id="2147484469" r:id="rId82"/>
    <p:sldLayoutId id="2147484470" r:id="rId83"/>
    <p:sldLayoutId id="2147484471" r:id="rId84"/>
    <p:sldLayoutId id="2147484472" r:id="rId85"/>
    <p:sldLayoutId id="2147484473" r:id="rId86"/>
    <p:sldLayoutId id="2147484474" r:id="rId87"/>
    <p:sldLayoutId id="2147484475" r:id="rId88"/>
    <p:sldLayoutId id="2147484476" r:id="rId89"/>
    <p:sldLayoutId id="2147484477" r:id="rId90"/>
    <p:sldLayoutId id="2147484478" r:id="rId91"/>
    <p:sldLayoutId id="2147484479" r:id="rId92"/>
    <p:sldLayoutId id="2147484480" r:id="rId93"/>
    <p:sldLayoutId id="2147484481" r:id="rId94"/>
    <p:sldLayoutId id="2147484482" r:id="rId95"/>
    <p:sldLayoutId id="2147484483" r:id="rId96"/>
    <p:sldLayoutId id="2147484484" r:id="rId97"/>
    <p:sldLayoutId id="2147484485" r:id="rId98"/>
    <p:sldLayoutId id="2147484486" r:id="rId99"/>
    <p:sldLayoutId id="2147484487" r:id="rId10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 defTabSz="914400"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833698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9" r:id="rId1"/>
    <p:sldLayoutId id="2147484490" r:id="rId2"/>
    <p:sldLayoutId id="2147484491" r:id="rId3"/>
    <p:sldLayoutId id="2147484492" r:id="rId4"/>
    <p:sldLayoutId id="2147484493" r:id="rId5"/>
    <p:sldLayoutId id="2147484494" r:id="rId6"/>
    <p:sldLayoutId id="2147484495" r:id="rId7"/>
    <p:sldLayoutId id="2147484496" r:id="rId8"/>
    <p:sldLayoutId id="2147484497" r:id="rId9"/>
    <p:sldLayoutId id="2147484498" r:id="rId10"/>
    <p:sldLayoutId id="2147484499" r:id="rId11"/>
    <p:sldLayoutId id="2147484500" r:id="rId12"/>
    <p:sldLayoutId id="2147484501" r:id="rId13"/>
    <p:sldLayoutId id="2147484502" r:id="rId14"/>
    <p:sldLayoutId id="2147484503" r:id="rId15"/>
    <p:sldLayoutId id="2147484504" r:id="rId16"/>
    <p:sldLayoutId id="2147484505" r:id="rId17"/>
    <p:sldLayoutId id="2147484506" r:id="rId18"/>
    <p:sldLayoutId id="2147484507" r:id="rId19"/>
    <p:sldLayoutId id="2147484508" r:id="rId20"/>
    <p:sldLayoutId id="2147484509" r:id="rId21"/>
    <p:sldLayoutId id="2147484510" r:id="rId22"/>
    <p:sldLayoutId id="2147484511" r:id="rId23"/>
    <p:sldLayoutId id="2147484512" r:id="rId24"/>
    <p:sldLayoutId id="2147484513" r:id="rId25"/>
    <p:sldLayoutId id="2147484514" r:id="rId26"/>
    <p:sldLayoutId id="2147484515" r:id="rId27"/>
    <p:sldLayoutId id="2147484516" r:id="rId28"/>
    <p:sldLayoutId id="2147484517" r:id="rId29"/>
    <p:sldLayoutId id="2147484518" r:id="rId30"/>
    <p:sldLayoutId id="2147484519" r:id="rId31"/>
    <p:sldLayoutId id="2147484520" r:id="rId32"/>
    <p:sldLayoutId id="2147484521" r:id="rId33"/>
    <p:sldLayoutId id="2147484522" r:id="rId34"/>
    <p:sldLayoutId id="2147484523" r:id="rId35"/>
    <p:sldLayoutId id="2147484524" r:id="rId36"/>
    <p:sldLayoutId id="2147484525" r:id="rId37"/>
    <p:sldLayoutId id="2147484526" r:id="rId38"/>
    <p:sldLayoutId id="2147484527" r:id="rId39"/>
    <p:sldLayoutId id="2147484528" r:id="rId40"/>
    <p:sldLayoutId id="2147484529" r:id="rId41"/>
    <p:sldLayoutId id="2147484530" r:id="rId42"/>
    <p:sldLayoutId id="2147484531" r:id="rId43"/>
    <p:sldLayoutId id="2147484532" r:id="rId44"/>
    <p:sldLayoutId id="2147484533" r:id="rId45"/>
    <p:sldLayoutId id="2147484534" r:id="rId46"/>
    <p:sldLayoutId id="2147484535" r:id="rId47"/>
    <p:sldLayoutId id="2147484536" r:id="rId48"/>
    <p:sldLayoutId id="2147484537" r:id="rId49"/>
    <p:sldLayoutId id="2147484538" r:id="rId50"/>
    <p:sldLayoutId id="2147484539" r:id="rId51"/>
    <p:sldLayoutId id="2147484540" r:id="rId52"/>
    <p:sldLayoutId id="2147484541" r:id="rId53"/>
    <p:sldLayoutId id="2147484542" r:id="rId54"/>
    <p:sldLayoutId id="2147484543" r:id="rId55"/>
    <p:sldLayoutId id="2147484544" r:id="rId56"/>
    <p:sldLayoutId id="2147484545" r:id="rId57"/>
    <p:sldLayoutId id="2147484546" r:id="rId58"/>
    <p:sldLayoutId id="2147484547" r:id="rId59"/>
    <p:sldLayoutId id="2147484548" r:id="rId60"/>
    <p:sldLayoutId id="2147484549" r:id="rId61"/>
    <p:sldLayoutId id="2147484550" r:id="rId62"/>
    <p:sldLayoutId id="2147484551" r:id="rId63"/>
    <p:sldLayoutId id="2147484552" r:id="rId64"/>
    <p:sldLayoutId id="2147484553" r:id="rId65"/>
    <p:sldLayoutId id="2147484554" r:id="rId66"/>
    <p:sldLayoutId id="2147484555" r:id="rId67"/>
    <p:sldLayoutId id="2147484556" r:id="rId68"/>
    <p:sldLayoutId id="2147484557" r:id="rId69"/>
    <p:sldLayoutId id="2147484558" r:id="rId70"/>
    <p:sldLayoutId id="2147484559" r:id="rId71"/>
    <p:sldLayoutId id="2147484560" r:id="rId72"/>
    <p:sldLayoutId id="2147484561" r:id="rId73"/>
    <p:sldLayoutId id="2147484562" r:id="rId74"/>
    <p:sldLayoutId id="2147484563" r:id="rId75"/>
    <p:sldLayoutId id="2147484564" r:id="rId76"/>
    <p:sldLayoutId id="2147484565" r:id="rId77"/>
    <p:sldLayoutId id="2147484566" r:id="rId78"/>
    <p:sldLayoutId id="2147484567" r:id="rId79"/>
    <p:sldLayoutId id="2147484568" r:id="rId80"/>
    <p:sldLayoutId id="2147484569" r:id="rId81"/>
    <p:sldLayoutId id="2147484570" r:id="rId82"/>
    <p:sldLayoutId id="2147484571" r:id="rId83"/>
    <p:sldLayoutId id="2147484572" r:id="rId84"/>
    <p:sldLayoutId id="2147484573" r:id="rId85"/>
    <p:sldLayoutId id="2147484574" r:id="rId86"/>
    <p:sldLayoutId id="2147484575" r:id="rId87"/>
    <p:sldLayoutId id="2147484576" r:id="rId88"/>
    <p:sldLayoutId id="2147484577" r:id="rId89"/>
    <p:sldLayoutId id="2147484578" r:id="rId90"/>
    <p:sldLayoutId id="2147484579" r:id="rId91"/>
    <p:sldLayoutId id="2147484580" r:id="rId92"/>
    <p:sldLayoutId id="2147484581" r:id="rId93"/>
    <p:sldLayoutId id="2147484582" r:id="rId94"/>
    <p:sldLayoutId id="2147484583" r:id="rId95"/>
    <p:sldLayoutId id="2147484584" r:id="rId96"/>
    <p:sldLayoutId id="2147484585" r:id="rId97"/>
    <p:sldLayoutId id="2147484586" r:id="rId98"/>
    <p:sldLayoutId id="2147484587" r:id="rId99"/>
    <p:sldLayoutId id="2147484588" r:id="rId10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‹#›</a:t>
            </a:fld>
            <a:r>
              <a:rPr lang="en-US" dirty="0"/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36656487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5" r:id="rId1"/>
    <p:sldLayoutId id="2147484596" r:id="rId2"/>
    <p:sldLayoutId id="2147484597" r:id="rId3"/>
    <p:sldLayoutId id="2147484598" r:id="rId4"/>
    <p:sldLayoutId id="2147484599" r:id="rId5"/>
    <p:sldLayoutId id="2147484600" r:id="rId6"/>
    <p:sldLayoutId id="2147484601" r:id="rId7"/>
    <p:sldLayoutId id="2147484602" r:id="rId8"/>
    <p:sldLayoutId id="2147484603" r:id="rId9"/>
    <p:sldLayoutId id="2147484604" r:id="rId10"/>
    <p:sldLayoutId id="2147484605" r:id="rId11"/>
    <p:sldLayoutId id="2147484606" r:id="rId12"/>
    <p:sldLayoutId id="2147484607" r:id="rId13"/>
    <p:sldLayoutId id="2147484608" r:id="rId14"/>
    <p:sldLayoutId id="2147484609" r:id="rId15"/>
    <p:sldLayoutId id="2147484610" r:id="rId16"/>
    <p:sldLayoutId id="2147484611" r:id="rId17"/>
    <p:sldLayoutId id="2147484612" r:id="rId18"/>
    <p:sldLayoutId id="2147484613" r:id="rId19"/>
    <p:sldLayoutId id="2147484614" r:id="rId20"/>
    <p:sldLayoutId id="2147484615" r:id="rId21"/>
    <p:sldLayoutId id="2147484616" r:id="rId22"/>
    <p:sldLayoutId id="2147484617" r:id="rId23"/>
    <p:sldLayoutId id="2147484618" r:id="rId24"/>
    <p:sldLayoutId id="2147484619" r:id="rId25"/>
    <p:sldLayoutId id="2147484620" r:id="rId26"/>
    <p:sldLayoutId id="2147484621" r:id="rId27"/>
    <p:sldLayoutId id="2147484622" r:id="rId28"/>
    <p:sldLayoutId id="2147484623" r:id="rId29"/>
    <p:sldLayoutId id="2147484624" r:id="rId30"/>
    <p:sldLayoutId id="2147484625" r:id="rId31"/>
    <p:sldLayoutId id="2147484626" r:id="rId32"/>
    <p:sldLayoutId id="2147484627" r:id="rId33"/>
    <p:sldLayoutId id="2147484628" r:id="rId34"/>
    <p:sldLayoutId id="2147484629" r:id="rId35"/>
    <p:sldLayoutId id="2147484630" r:id="rId36"/>
    <p:sldLayoutId id="2147484631" r:id="rId37"/>
    <p:sldLayoutId id="2147484632" r:id="rId38"/>
    <p:sldLayoutId id="2147484633" r:id="rId39"/>
    <p:sldLayoutId id="2147484634" r:id="rId40"/>
    <p:sldLayoutId id="2147484635" r:id="rId41"/>
    <p:sldLayoutId id="2147484636" r:id="rId42"/>
    <p:sldLayoutId id="2147484637" r:id="rId43"/>
    <p:sldLayoutId id="2147484638" r:id="rId44"/>
    <p:sldLayoutId id="2147484639" r:id="rId45"/>
    <p:sldLayoutId id="2147484640" r:id="rId46"/>
    <p:sldLayoutId id="2147484641" r:id="rId47"/>
    <p:sldLayoutId id="2147484642" r:id="rId48"/>
    <p:sldLayoutId id="2147484643" r:id="rId49"/>
    <p:sldLayoutId id="2147484644" r:id="rId50"/>
    <p:sldLayoutId id="2147484645" r:id="rId51"/>
    <p:sldLayoutId id="2147484646" r:id="rId52"/>
    <p:sldLayoutId id="2147484647" r:id="rId53"/>
    <p:sldLayoutId id="2147484648" r:id="rId54"/>
    <p:sldLayoutId id="2147484649" r:id="rId55"/>
    <p:sldLayoutId id="2147484650" r:id="rId56"/>
    <p:sldLayoutId id="2147484651" r:id="rId57"/>
    <p:sldLayoutId id="2147484652" r:id="rId58"/>
    <p:sldLayoutId id="2147484653" r:id="rId59"/>
    <p:sldLayoutId id="2147484654" r:id="rId60"/>
    <p:sldLayoutId id="2147484655" r:id="rId61"/>
    <p:sldLayoutId id="2147484656" r:id="rId62"/>
    <p:sldLayoutId id="2147484657" r:id="rId63"/>
    <p:sldLayoutId id="2147484658" r:id="rId64"/>
    <p:sldLayoutId id="2147484659" r:id="rId65"/>
    <p:sldLayoutId id="2147484660" r:id="rId66"/>
    <p:sldLayoutId id="2147484661" r:id="rId67"/>
    <p:sldLayoutId id="2147484662" r:id="rId68"/>
    <p:sldLayoutId id="2147484663" r:id="rId69"/>
    <p:sldLayoutId id="2147484664" r:id="rId70"/>
    <p:sldLayoutId id="2147484665" r:id="rId71"/>
    <p:sldLayoutId id="2147484666" r:id="rId72"/>
    <p:sldLayoutId id="2147484667" r:id="rId73"/>
    <p:sldLayoutId id="2147484668" r:id="rId74"/>
    <p:sldLayoutId id="2147484669" r:id="rId75"/>
    <p:sldLayoutId id="2147484670" r:id="rId76"/>
    <p:sldLayoutId id="2147484671" r:id="rId77"/>
    <p:sldLayoutId id="2147484672" r:id="rId78"/>
    <p:sldLayoutId id="2147484673" r:id="rId79"/>
    <p:sldLayoutId id="2147484674" r:id="rId80"/>
    <p:sldLayoutId id="2147484675" r:id="rId81"/>
    <p:sldLayoutId id="2147484676" r:id="rId82"/>
    <p:sldLayoutId id="2147484677" r:id="rId83"/>
    <p:sldLayoutId id="2147484678" r:id="rId84"/>
    <p:sldLayoutId id="2147484679" r:id="rId85"/>
    <p:sldLayoutId id="2147484680" r:id="rId86"/>
    <p:sldLayoutId id="2147484681" r:id="rId87"/>
    <p:sldLayoutId id="2147484682" r:id="rId88"/>
    <p:sldLayoutId id="2147484683" r:id="rId89"/>
    <p:sldLayoutId id="2147484684" r:id="rId90"/>
    <p:sldLayoutId id="2147484685" r:id="rId91"/>
    <p:sldLayoutId id="2147484686" r:id="rId92"/>
    <p:sldLayoutId id="2147484687" r:id="rId93"/>
    <p:sldLayoutId id="2147484688" r:id="rId94"/>
    <p:sldLayoutId id="2147484689" r:id="rId95"/>
    <p:sldLayoutId id="2147484690" r:id="rId96"/>
    <p:sldLayoutId id="2147484691" r:id="rId97"/>
    <p:sldLayoutId id="2147484692" r:id="rId98"/>
    <p:sldLayoutId id="2147484693" r:id="rId99"/>
    <p:sldLayoutId id="2147484694" r:id="rId10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1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5" y="410757"/>
            <a:ext cx="1425411" cy="712707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8"/>
            <a:ext cx="9104453" cy="676597"/>
          </a:xfrm>
          <a:prstGeom prst="rect">
            <a:avLst/>
          </a:prstGeom>
        </p:spPr>
        <p:txBody>
          <a:bodyPr vert="horz" lIns="91400" tIns="45718" rIns="91400" bIns="45718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00" tIns="45718" rIns="91400" bIns="45718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8199480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02" r:id="rId1"/>
    <p:sldLayoutId id="2147484703" r:id="rId2"/>
    <p:sldLayoutId id="2147484704" r:id="rId3"/>
    <p:sldLayoutId id="2147484705" r:id="rId4"/>
    <p:sldLayoutId id="2147484706" r:id="rId5"/>
    <p:sldLayoutId id="2147484707" r:id="rId6"/>
    <p:sldLayoutId id="2147484708" r:id="rId7"/>
    <p:sldLayoutId id="2147484709" r:id="rId8"/>
    <p:sldLayoutId id="2147484710" r:id="rId9"/>
    <p:sldLayoutId id="2147484711" r:id="rId10"/>
    <p:sldLayoutId id="2147484712" r:id="rId11"/>
    <p:sldLayoutId id="2147484713" r:id="rId12"/>
    <p:sldLayoutId id="2147484714" r:id="rId13"/>
    <p:sldLayoutId id="2147484715" r:id="rId14"/>
    <p:sldLayoutId id="2147484716" r:id="rId15"/>
    <p:sldLayoutId id="2147484717" r:id="rId16"/>
    <p:sldLayoutId id="2147484718" r:id="rId17"/>
    <p:sldLayoutId id="2147484719" r:id="rId18"/>
    <p:sldLayoutId id="2147484720" r:id="rId19"/>
    <p:sldLayoutId id="2147484721" r:id="rId20"/>
    <p:sldLayoutId id="2147484722" r:id="rId21"/>
    <p:sldLayoutId id="2147484723" r:id="rId22"/>
    <p:sldLayoutId id="2147484724" r:id="rId23"/>
    <p:sldLayoutId id="2147484725" r:id="rId24"/>
    <p:sldLayoutId id="2147484726" r:id="rId25"/>
    <p:sldLayoutId id="2147484727" r:id="rId26"/>
    <p:sldLayoutId id="2147484728" r:id="rId27"/>
    <p:sldLayoutId id="2147484729" r:id="rId28"/>
    <p:sldLayoutId id="2147484730" r:id="rId29"/>
    <p:sldLayoutId id="2147484731" r:id="rId30"/>
    <p:sldLayoutId id="2147484732" r:id="rId31"/>
    <p:sldLayoutId id="2147484733" r:id="rId32"/>
    <p:sldLayoutId id="2147484734" r:id="rId33"/>
    <p:sldLayoutId id="2147484735" r:id="rId34"/>
    <p:sldLayoutId id="2147484736" r:id="rId35"/>
    <p:sldLayoutId id="2147484737" r:id="rId36"/>
    <p:sldLayoutId id="2147484738" r:id="rId37"/>
    <p:sldLayoutId id="2147484739" r:id="rId38"/>
    <p:sldLayoutId id="2147484740" r:id="rId39"/>
    <p:sldLayoutId id="2147484741" r:id="rId40"/>
    <p:sldLayoutId id="2147484742" r:id="rId41"/>
    <p:sldLayoutId id="2147484743" r:id="rId42"/>
    <p:sldLayoutId id="2147484744" r:id="rId43"/>
    <p:sldLayoutId id="2147484745" r:id="rId44"/>
    <p:sldLayoutId id="2147484746" r:id="rId45"/>
    <p:sldLayoutId id="2147484747" r:id="rId46"/>
    <p:sldLayoutId id="2147484748" r:id="rId47"/>
    <p:sldLayoutId id="2147484749" r:id="rId48"/>
    <p:sldLayoutId id="2147484750" r:id="rId49"/>
    <p:sldLayoutId id="2147484751" r:id="rId50"/>
    <p:sldLayoutId id="2147484752" r:id="rId51"/>
    <p:sldLayoutId id="2147484753" r:id="rId52"/>
    <p:sldLayoutId id="2147484754" r:id="rId53"/>
    <p:sldLayoutId id="2147484755" r:id="rId54"/>
    <p:sldLayoutId id="2147484756" r:id="rId55"/>
    <p:sldLayoutId id="2147484757" r:id="rId56"/>
    <p:sldLayoutId id="2147484758" r:id="rId57"/>
    <p:sldLayoutId id="2147484759" r:id="rId58"/>
    <p:sldLayoutId id="2147484760" r:id="rId59"/>
    <p:sldLayoutId id="2147484761" r:id="rId60"/>
    <p:sldLayoutId id="2147484762" r:id="rId61"/>
    <p:sldLayoutId id="2147484763" r:id="rId62"/>
    <p:sldLayoutId id="2147484764" r:id="rId63"/>
    <p:sldLayoutId id="2147484765" r:id="rId64"/>
    <p:sldLayoutId id="2147484766" r:id="rId65"/>
    <p:sldLayoutId id="2147484767" r:id="rId66"/>
    <p:sldLayoutId id="2147484768" r:id="rId67"/>
    <p:sldLayoutId id="2147484769" r:id="rId68"/>
    <p:sldLayoutId id="2147484770" r:id="rId69"/>
    <p:sldLayoutId id="2147484771" r:id="rId70"/>
    <p:sldLayoutId id="2147484772" r:id="rId71"/>
    <p:sldLayoutId id="2147484773" r:id="rId72"/>
    <p:sldLayoutId id="2147484774" r:id="rId73"/>
    <p:sldLayoutId id="2147484775" r:id="rId74"/>
    <p:sldLayoutId id="2147484776" r:id="rId75"/>
    <p:sldLayoutId id="2147484777" r:id="rId76"/>
    <p:sldLayoutId id="2147484778" r:id="rId77"/>
    <p:sldLayoutId id="2147484779" r:id="rId78"/>
    <p:sldLayoutId id="2147484780" r:id="rId79"/>
    <p:sldLayoutId id="2147484781" r:id="rId80"/>
    <p:sldLayoutId id="2147484782" r:id="rId81"/>
    <p:sldLayoutId id="2147484783" r:id="rId82"/>
    <p:sldLayoutId id="2147484784" r:id="rId83"/>
    <p:sldLayoutId id="2147484785" r:id="rId84"/>
    <p:sldLayoutId id="2147484786" r:id="rId85"/>
    <p:sldLayoutId id="2147484787" r:id="rId86"/>
    <p:sldLayoutId id="2147484788" r:id="rId87"/>
    <p:sldLayoutId id="2147484789" r:id="rId88"/>
    <p:sldLayoutId id="2147484790" r:id="rId89"/>
    <p:sldLayoutId id="2147484791" r:id="rId90"/>
    <p:sldLayoutId id="2147484792" r:id="rId91"/>
    <p:sldLayoutId id="2147484793" r:id="rId92"/>
    <p:sldLayoutId id="2147484794" r:id="rId93"/>
    <p:sldLayoutId id="2147484795" r:id="rId94"/>
    <p:sldLayoutId id="2147484796" r:id="rId95"/>
    <p:sldLayoutId id="2147484797" r:id="rId96"/>
    <p:sldLayoutId id="2147484798" r:id="rId97"/>
    <p:sldLayoutId id="2147484799" r:id="rId98"/>
    <p:sldLayoutId id="2147484800" r:id="rId99"/>
    <p:sldLayoutId id="2147484801" r:id="rId100"/>
  </p:sldLayoutIdLst>
  <p:hf hdr="0" dt="0"/>
  <p:txStyles>
    <p:titleStyle>
      <a:lvl1pPr algn="l" defTabSz="913946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493" indent="-228493" algn="l" defTabSz="913946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47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43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400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363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346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320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293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278" indent="-228493" algn="l" defTabSz="913946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696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3946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092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789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4878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1838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8800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5763" algn="l" defTabSz="913946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 defTabSz="914400"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11183625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05" r:id="rId1"/>
    <p:sldLayoutId id="2147484806" r:id="rId2"/>
    <p:sldLayoutId id="2147484807" r:id="rId3"/>
    <p:sldLayoutId id="2147484808" r:id="rId4"/>
    <p:sldLayoutId id="2147484809" r:id="rId5"/>
    <p:sldLayoutId id="2147484810" r:id="rId6"/>
    <p:sldLayoutId id="2147484811" r:id="rId7"/>
    <p:sldLayoutId id="2147484812" r:id="rId8"/>
    <p:sldLayoutId id="2147484813" r:id="rId9"/>
    <p:sldLayoutId id="2147484814" r:id="rId10"/>
    <p:sldLayoutId id="2147484815" r:id="rId11"/>
    <p:sldLayoutId id="2147484816" r:id="rId12"/>
    <p:sldLayoutId id="2147484817" r:id="rId13"/>
    <p:sldLayoutId id="2147484818" r:id="rId14"/>
    <p:sldLayoutId id="2147484819" r:id="rId15"/>
    <p:sldLayoutId id="2147484820" r:id="rId16"/>
    <p:sldLayoutId id="2147484821" r:id="rId17"/>
    <p:sldLayoutId id="2147484822" r:id="rId18"/>
    <p:sldLayoutId id="2147484823" r:id="rId19"/>
    <p:sldLayoutId id="2147484824" r:id="rId20"/>
    <p:sldLayoutId id="2147484825" r:id="rId21"/>
    <p:sldLayoutId id="2147484826" r:id="rId22"/>
    <p:sldLayoutId id="2147484827" r:id="rId23"/>
    <p:sldLayoutId id="2147484828" r:id="rId24"/>
    <p:sldLayoutId id="2147484829" r:id="rId25"/>
    <p:sldLayoutId id="2147484830" r:id="rId26"/>
    <p:sldLayoutId id="2147484831" r:id="rId27"/>
    <p:sldLayoutId id="2147484832" r:id="rId28"/>
    <p:sldLayoutId id="2147484833" r:id="rId29"/>
    <p:sldLayoutId id="2147484834" r:id="rId30"/>
    <p:sldLayoutId id="2147484835" r:id="rId31"/>
    <p:sldLayoutId id="2147484836" r:id="rId32"/>
    <p:sldLayoutId id="2147484837" r:id="rId33"/>
    <p:sldLayoutId id="2147484838" r:id="rId34"/>
    <p:sldLayoutId id="2147484839" r:id="rId35"/>
    <p:sldLayoutId id="2147484840" r:id="rId36"/>
    <p:sldLayoutId id="2147484841" r:id="rId37"/>
    <p:sldLayoutId id="2147484842" r:id="rId38"/>
    <p:sldLayoutId id="2147484843" r:id="rId39"/>
    <p:sldLayoutId id="2147484844" r:id="rId40"/>
    <p:sldLayoutId id="2147484845" r:id="rId41"/>
    <p:sldLayoutId id="2147484846" r:id="rId42"/>
    <p:sldLayoutId id="2147484847" r:id="rId43"/>
    <p:sldLayoutId id="2147484848" r:id="rId44"/>
    <p:sldLayoutId id="2147484849" r:id="rId45"/>
    <p:sldLayoutId id="2147484850" r:id="rId46"/>
    <p:sldLayoutId id="2147484851" r:id="rId47"/>
    <p:sldLayoutId id="2147484852" r:id="rId48"/>
    <p:sldLayoutId id="2147484853" r:id="rId49"/>
    <p:sldLayoutId id="2147484854" r:id="rId50"/>
    <p:sldLayoutId id="2147484855" r:id="rId51"/>
    <p:sldLayoutId id="2147484856" r:id="rId52"/>
    <p:sldLayoutId id="2147484857" r:id="rId53"/>
    <p:sldLayoutId id="2147484858" r:id="rId54"/>
    <p:sldLayoutId id="2147484859" r:id="rId55"/>
    <p:sldLayoutId id="2147484860" r:id="rId56"/>
    <p:sldLayoutId id="2147484861" r:id="rId57"/>
    <p:sldLayoutId id="2147484862" r:id="rId58"/>
    <p:sldLayoutId id="2147484863" r:id="rId59"/>
    <p:sldLayoutId id="2147484864" r:id="rId60"/>
    <p:sldLayoutId id="2147484865" r:id="rId61"/>
    <p:sldLayoutId id="2147484866" r:id="rId62"/>
    <p:sldLayoutId id="2147484867" r:id="rId63"/>
    <p:sldLayoutId id="2147484868" r:id="rId64"/>
    <p:sldLayoutId id="2147484869" r:id="rId65"/>
    <p:sldLayoutId id="2147484870" r:id="rId66"/>
    <p:sldLayoutId id="2147484871" r:id="rId67"/>
    <p:sldLayoutId id="2147484872" r:id="rId68"/>
    <p:sldLayoutId id="2147484873" r:id="rId69"/>
    <p:sldLayoutId id="2147484874" r:id="rId70"/>
    <p:sldLayoutId id="2147484875" r:id="rId71"/>
    <p:sldLayoutId id="2147484876" r:id="rId72"/>
    <p:sldLayoutId id="2147484877" r:id="rId73"/>
    <p:sldLayoutId id="2147484878" r:id="rId74"/>
    <p:sldLayoutId id="2147484879" r:id="rId75"/>
    <p:sldLayoutId id="2147484880" r:id="rId76"/>
    <p:sldLayoutId id="2147484881" r:id="rId77"/>
    <p:sldLayoutId id="2147484882" r:id="rId78"/>
    <p:sldLayoutId id="2147484883" r:id="rId79"/>
    <p:sldLayoutId id="2147484884" r:id="rId80"/>
    <p:sldLayoutId id="2147484885" r:id="rId81"/>
    <p:sldLayoutId id="2147484886" r:id="rId82"/>
    <p:sldLayoutId id="2147484887" r:id="rId83"/>
    <p:sldLayoutId id="2147484888" r:id="rId84"/>
    <p:sldLayoutId id="2147484889" r:id="rId85"/>
    <p:sldLayoutId id="2147484890" r:id="rId86"/>
    <p:sldLayoutId id="2147484891" r:id="rId87"/>
    <p:sldLayoutId id="2147484892" r:id="rId88"/>
    <p:sldLayoutId id="2147484893" r:id="rId89"/>
    <p:sldLayoutId id="2147484894" r:id="rId90"/>
    <p:sldLayoutId id="2147484895" r:id="rId91"/>
    <p:sldLayoutId id="2147484896" r:id="rId92"/>
    <p:sldLayoutId id="2147484897" r:id="rId93"/>
    <p:sldLayoutId id="2147484898" r:id="rId94"/>
    <p:sldLayoutId id="2147484899" r:id="rId95"/>
    <p:sldLayoutId id="2147484900" r:id="rId96"/>
    <p:sldLayoutId id="2147484901" r:id="rId97"/>
    <p:sldLayoutId id="2147484902" r:id="rId98"/>
    <p:sldLayoutId id="2147484903" r:id="rId99"/>
    <p:sldLayoutId id="2147484904" r:id="rId10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 defTabSz="914400"/>
              <a:t>‹#›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638515" y="6356350"/>
            <a:ext cx="1090444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1" name="Picture 10" descr="CGA blue logo.png"/>
          <p:cNvPicPr>
            <a:picLocks noChangeAspect="1"/>
          </p:cNvPicPr>
          <p:nvPr/>
        </p:nvPicPr>
        <p:blipFill>
          <a:blip r:embed="rId10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87303" y="410757"/>
            <a:ext cx="1425411" cy="712706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9104453" cy="67659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446835"/>
            <a:ext cx="10515600" cy="473012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pPr defTabSz="914400"/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www.cga.co.uk  </a:t>
            </a:r>
          </a:p>
        </p:txBody>
      </p:sp>
    </p:spTree>
    <p:extLst>
      <p:ext uri="{BB962C8B-B14F-4D97-AF65-F5344CB8AC3E}">
        <p14:creationId xmlns:p14="http://schemas.microsoft.com/office/powerpoint/2010/main" val="21483786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06" r:id="rId1"/>
    <p:sldLayoutId id="2147484907" r:id="rId2"/>
    <p:sldLayoutId id="2147484908" r:id="rId3"/>
    <p:sldLayoutId id="2147484909" r:id="rId4"/>
    <p:sldLayoutId id="2147484910" r:id="rId5"/>
    <p:sldLayoutId id="2147484911" r:id="rId6"/>
    <p:sldLayoutId id="2147484912" r:id="rId7"/>
    <p:sldLayoutId id="2147484913" r:id="rId8"/>
    <p:sldLayoutId id="2147484914" r:id="rId9"/>
    <p:sldLayoutId id="2147484915" r:id="rId10"/>
    <p:sldLayoutId id="2147484916" r:id="rId11"/>
    <p:sldLayoutId id="2147484917" r:id="rId12"/>
    <p:sldLayoutId id="2147484918" r:id="rId13"/>
    <p:sldLayoutId id="2147484919" r:id="rId14"/>
    <p:sldLayoutId id="2147484920" r:id="rId15"/>
    <p:sldLayoutId id="2147484921" r:id="rId16"/>
    <p:sldLayoutId id="2147484922" r:id="rId17"/>
    <p:sldLayoutId id="2147484923" r:id="rId18"/>
    <p:sldLayoutId id="2147484924" r:id="rId19"/>
    <p:sldLayoutId id="2147484925" r:id="rId20"/>
    <p:sldLayoutId id="2147484926" r:id="rId21"/>
    <p:sldLayoutId id="2147484927" r:id="rId22"/>
    <p:sldLayoutId id="2147484928" r:id="rId23"/>
    <p:sldLayoutId id="2147484929" r:id="rId24"/>
    <p:sldLayoutId id="2147484930" r:id="rId25"/>
    <p:sldLayoutId id="2147484931" r:id="rId26"/>
    <p:sldLayoutId id="2147484932" r:id="rId27"/>
    <p:sldLayoutId id="2147484933" r:id="rId28"/>
    <p:sldLayoutId id="2147484934" r:id="rId29"/>
    <p:sldLayoutId id="2147484935" r:id="rId30"/>
    <p:sldLayoutId id="2147484936" r:id="rId31"/>
    <p:sldLayoutId id="2147484937" r:id="rId32"/>
    <p:sldLayoutId id="2147484938" r:id="rId33"/>
    <p:sldLayoutId id="2147484939" r:id="rId34"/>
    <p:sldLayoutId id="2147484940" r:id="rId35"/>
    <p:sldLayoutId id="2147484941" r:id="rId36"/>
    <p:sldLayoutId id="2147484942" r:id="rId37"/>
    <p:sldLayoutId id="2147484943" r:id="rId38"/>
    <p:sldLayoutId id="2147484944" r:id="rId39"/>
    <p:sldLayoutId id="2147484945" r:id="rId40"/>
    <p:sldLayoutId id="2147484946" r:id="rId41"/>
    <p:sldLayoutId id="2147484947" r:id="rId42"/>
    <p:sldLayoutId id="2147484948" r:id="rId43"/>
    <p:sldLayoutId id="2147484949" r:id="rId44"/>
    <p:sldLayoutId id="2147484950" r:id="rId45"/>
    <p:sldLayoutId id="2147484951" r:id="rId46"/>
    <p:sldLayoutId id="2147484952" r:id="rId47"/>
    <p:sldLayoutId id="2147484953" r:id="rId48"/>
    <p:sldLayoutId id="2147484954" r:id="rId49"/>
    <p:sldLayoutId id="2147484955" r:id="rId50"/>
    <p:sldLayoutId id="2147484956" r:id="rId51"/>
    <p:sldLayoutId id="2147484957" r:id="rId52"/>
    <p:sldLayoutId id="2147484958" r:id="rId53"/>
    <p:sldLayoutId id="2147484959" r:id="rId54"/>
    <p:sldLayoutId id="2147484960" r:id="rId55"/>
    <p:sldLayoutId id="2147484961" r:id="rId56"/>
    <p:sldLayoutId id="2147484962" r:id="rId57"/>
    <p:sldLayoutId id="2147484963" r:id="rId58"/>
    <p:sldLayoutId id="2147484964" r:id="rId59"/>
    <p:sldLayoutId id="2147484965" r:id="rId60"/>
    <p:sldLayoutId id="2147484966" r:id="rId61"/>
    <p:sldLayoutId id="2147484967" r:id="rId62"/>
    <p:sldLayoutId id="2147484968" r:id="rId63"/>
    <p:sldLayoutId id="2147484969" r:id="rId64"/>
    <p:sldLayoutId id="2147484970" r:id="rId65"/>
    <p:sldLayoutId id="2147484971" r:id="rId66"/>
    <p:sldLayoutId id="2147484972" r:id="rId67"/>
    <p:sldLayoutId id="2147484973" r:id="rId68"/>
    <p:sldLayoutId id="2147484974" r:id="rId69"/>
    <p:sldLayoutId id="2147484975" r:id="rId70"/>
    <p:sldLayoutId id="2147484976" r:id="rId71"/>
    <p:sldLayoutId id="2147484977" r:id="rId72"/>
    <p:sldLayoutId id="2147484978" r:id="rId73"/>
    <p:sldLayoutId id="2147484979" r:id="rId74"/>
    <p:sldLayoutId id="2147484980" r:id="rId75"/>
    <p:sldLayoutId id="2147484981" r:id="rId76"/>
    <p:sldLayoutId id="2147484982" r:id="rId77"/>
    <p:sldLayoutId id="2147484983" r:id="rId78"/>
    <p:sldLayoutId id="2147484984" r:id="rId79"/>
    <p:sldLayoutId id="2147484985" r:id="rId80"/>
    <p:sldLayoutId id="2147484986" r:id="rId81"/>
    <p:sldLayoutId id="2147484987" r:id="rId82"/>
    <p:sldLayoutId id="2147484988" r:id="rId83"/>
    <p:sldLayoutId id="2147484989" r:id="rId84"/>
    <p:sldLayoutId id="2147484990" r:id="rId85"/>
    <p:sldLayoutId id="2147484991" r:id="rId86"/>
    <p:sldLayoutId id="2147484992" r:id="rId87"/>
    <p:sldLayoutId id="2147484993" r:id="rId88"/>
    <p:sldLayoutId id="2147484994" r:id="rId89"/>
    <p:sldLayoutId id="2147484995" r:id="rId90"/>
    <p:sldLayoutId id="2147484996" r:id="rId91"/>
    <p:sldLayoutId id="2147484997" r:id="rId92"/>
    <p:sldLayoutId id="2147484998" r:id="rId93"/>
    <p:sldLayoutId id="2147484999" r:id="rId94"/>
    <p:sldLayoutId id="2147485000" r:id="rId95"/>
    <p:sldLayoutId id="2147485001" r:id="rId96"/>
    <p:sldLayoutId id="2147485002" r:id="rId97"/>
    <p:sldLayoutId id="2147485003" r:id="rId98"/>
    <p:sldLayoutId id="2147485004" r:id="rId99"/>
    <p:sldLayoutId id="2147485005" r:id="rId100"/>
    <p:sldLayoutId id="2147485116" r:id="rId101"/>
    <p:sldLayoutId id="2147485117" r:id="rId102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71.xml"/><Relationship Id="rId5" Type="http://schemas.openxmlformats.org/officeDocument/2006/relationships/image" Target="../media/image2.png"/><Relationship Id="rId4" Type="http://schemas.openxmlformats.org/officeDocument/2006/relationships/image" Target="../media/image13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72.xml"/><Relationship Id="rId5" Type="http://schemas.openxmlformats.org/officeDocument/2006/relationships/image" Target="../media/image2.png"/><Relationship Id="rId4" Type="http://schemas.openxmlformats.org/officeDocument/2006/relationships/image" Target="../media/image152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3.jpe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3.xml"/><Relationship Id="rId6" Type="http://schemas.openxmlformats.org/officeDocument/2006/relationships/chart" Target="../charts/chart28.xml"/><Relationship Id="rId5" Type="http://schemas.openxmlformats.org/officeDocument/2006/relationships/chart" Target="../charts/chart27.xml"/><Relationship Id="rId4" Type="http://schemas.openxmlformats.org/officeDocument/2006/relationships/chart" Target="../charts/chart2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89.xml"/><Relationship Id="rId5" Type="http://schemas.openxmlformats.org/officeDocument/2006/relationships/chart" Target="../charts/chart29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7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74.xml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7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11.xml"/><Relationship Id="rId4" Type="http://schemas.openxmlformats.org/officeDocument/2006/relationships/image" Target="../media/image134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3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9.png"/><Relationship Id="rId13" Type="http://schemas.openxmlformats.org/officeDocument/2006/relationships/image" Target="../media/image144.png"/><Relationship Id="rId18" Type="http://schemas.openxmlformats.org/officeDocument/2006/relationships/image" Target="../media/image149.png"/><Relationship Id="rId3" Type="http://schemas.openxmlformats.org/officeDocument/2006/relationships/chart" Target="../charts/chart21.xml"/><Relationship Id="rId21" Type="http://schemas.openxmlformats.org/officeDocument/2006/relationships/chart" Target="../charts/chart23.xml"/><Relationship Id="rId7" Type="http://schemas.openxmlformats.org/officeDocument/2006/relationships/image" Target="../media/image138.png"/><Relationship Id="rId12" Type="http://schemas.openxmlformats.org/officeDocument/2006/relationships/image" Target="../media/image143.png"/><Relationship Id="rId17" Type="http://schemas.openxmlformats.org/officeDocument/2006/relationships/image" Target="../media/image148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47.png"/><Relationship Id="rId20" Type="http://schemas.openxmlformats.org/officeDocument/2006/relationships/image" Target="../media/image150.png"/><Relationship Id="rId1" Type="http://schemas.openxmlformats.org/officeDocument/2006/relationships/slideLayout" Target="../slideLayouts/slideLayout683.xml"/><Relationship Id="rId6" Type="http://schemas.openxmlformats.org/officeDocument/2006/relationships/image" Target="../media/image137.png"/><Relationship Id="rId11" Type="http://schemas.openxmlformats.org/officeDocument/2006/relationships/image" Target="../media/image142.png"/><Relationship Id="rId5" Type="http://schemas.openxmlformats.org/officeDocument/2006/relationships/image" Target="../media/image136.jpeg"/><Relationship Id="rId15" Type="http://schemas.openxmlformats.org/officeDocument/2006/relationships/image" Target="../media/image146.png"/><Relationship Id="rId10" Type="http://schemas.openxmlformats.org/officeDocument/2006/relationships/image" Target="../media/image141.png"/><Relationship Id="rId19" Type="http://schemas.microsoft.com/office/2007/relationships/hdphoto" Target="../media/hdphoto7.wdp"/><Relationship Id="rId4" Type="http://schemas.openxmlformats.org/officeDocument/2006/relationships/chart" Target="../charts/chart22.xml"/><Relationship Id="rId9" Type="http://schemas.openxmlformats.org/officeDocument/2006/relationships/image" Target="../media/image140.png"/><Relationship Id="rId14" Type="http://schemas.openxmlformats.org/officeDocument/2006/relationships/image" Target="../media/image145.png"/><Relationship Id="rId22" Type="http://schemas.openxmlformats.org/officeDocument/2006/relationships/image" Target="../media/image15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www.cga.co.uk  </a:t>
            </a:r>
            <a:endParaRPr lang="en-US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[</a:t>
            </a:r>
            <a:fld id="{D1C956B5-E543-468B-83B1-1736B3F78F68}" type="slidenum">
              <a:rPr lang="en-US" smtClean="0"/>
              <a:pPr/>
              <a:t>1</a:t>
            </a:fld>
            <a:r>
              <a:rPr lang="en-US"/>
              <a:t>]</a:t>
            </a:r>
            <a:endParaRPr lang="en-US" dirty="0"/>
          </a:p>
        </p:txBody>
      </p:sp>
      <p:pic>
        <p:nvPicPr>
          <p:cNvPr id="11" name="Picture Placeholder 10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8752" b="8752"/>
          <a:stretch>
            <a:fillRect/>
          </a:stretch>
        </p:blipFill>
        <p:spPr>
          <a:xfrm>
            <a:off x="0" y="0"/>
            <a:ext cx="12192000" cy="6886687"/>
          </a:xfrm>
        </p:spPr>
      </p:pic>
      <p:pic>
        <p:nvPicPr>
          <p:cNvPr id="12" name="Picture 11" descr="CGA white circles.png"/>
          <p:cNvPicPr>
            <a:picLocks noChangeAspect="1"/>
          </p:cNvPicPr>
          <p:nvPr/>
        </p:nvPicPr>
        <p:blipFill>
          <a:blip r:embed="rId4" cstate="email">
            <a:alphaModFix amt="50000"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64996" y="1376559"/>
            <a:ext cx="8662023" cy="4104884"/>
          </a:xfrm>
          <a:prstGeom prst="rect">
            <a:avLst/>
          </a:prstGeom>
        </p:spPr>
      </p:pic>
      <p:sp>
        <p:nvSpPr>
          <p:cNvPr id="13" name="Text Placeholder 7"/>
          <p:cNvSpPr txBox="1">
            <a:spLocks/>
          </p:cNvSpPr>
          <p:nvPr/>
        </p:nvSpPr>
        <p:spPr>
          <a:xfrm>
            <a:off x="2280853" y="2994331"/>
            <a:ext cx="7640387" cy="739775"/>
          </a:xfrm>
          <a:prstGeom prst="rect">
            <a:avLst/>
          </a:prstGeom>
        </p:spPr>
        <p:txBody>
          <a:bodyPr vert="horz" lIns="91400" tIns="45718" rIns="91400" bIns="45718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800" kern="1200" dirty="0">
                <a:solidFill>
                  <a:schemeClr val="tx1"/>
                </a:solidFill>
                <a:latin typeface="+mj-lt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>
                <a:solidFill>
                  <a:schemeClr val="tx1">
                    <a:lumMod val="50000"/>
                  </a:schemeClr>
                </a:solidFill>
              </a:rPr>
              <a:t>Market </a:t>
            </a:r>
            <a:r>
              <a:rPr lang="en-GB" dirty="0" smtClean="0">
                <a:solidFill>
                  <a:schemeClr val="tx1">
                    <a:lumMod val="50000"/>
                  </a:schemeClr>
                </a:solidFill>
              </a:rPr>
              <a:t>Confidence</a:t>
            </a:r>
            <a:endParaRPr lang="en-GB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14" name="Text Placeholder 10"/>
          <p:cNvSpPr txBox="1">
            <a:spLocks/>
          </p:cNvSpPr>
          <p:nvPr/>
        </p:nvSpPr>
        <p:spPr>
          <a:xfrm>
            <a:off x="2280856" y="3740276"/>
            <a:ext cx="7640387" cy="300039"/>
          </a:xfrm>
          <a:prstGeom prst="rect">
            <a:avLst/>
          </a:prstGeom>
        </p:spPr>
        <p:txBody>
          <a:bodyPr vert="horz" lIns="91400" tIns="45718" rIns="91400" bIns="45718" rtlCol="0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1800" b="0" kern="1200" dirty="0">
                <a:solidFill>
                  <a:schemeClr val="tx1"/>
                </a:solidFill>
                <a:latin typeface="+mj-lt"/>
                <a:ea typeface="Roboto Condensed Light" panose="02000000000000000000" pitchFamily="2" charset="0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/>
                </a:solidFill>
                <a:latin typeface="Franklin Gothic Demi Cond" panose="020B07060304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Franklin Gothic Demi Cond" panose="020B07060304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/>
                </a:solidFill>
                <a:latin typeface="Franklin Gothic Demi Cond" panose="020B07060304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/>
                </a:solidFill>
                <a:latin typeface="Franklin Gothic Demi Cond" panose="020B07060304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 smtClean="0">
                <a:solidFill>
                  <a:schemeClr val="tx1">
                    <a:lumMod val="50000"/>
                  </a:schemeClr>
                </a:solidFill>
              </a:rPr>
              <a:t>Leeds IFDA Forum, 17</a:t>
            </a:r>
            <a:r>
              <a:rPr lang="en-GB" baseline="30000" dirty="0" smtClean="0">
                <a:solidFill>
                  <a:schemeClr val="tx1">
                    <a:lumMod val="50000"/>
                  </a:schemeClr>
                </a:solidFill>
              </a:rPr>
              <a:t>th</a:t>
            </a:r>
            <a:r>
              <a:rPr lang="en-GB" dirty="0" smtClean="0">
                <a:solidFill>
                  <a:schemeClr val="tx1">
                    <a:lumMod val="50000"/>
                  </a:schemeClr>
                </a:solidFill>
              </a:rPr>
              <a:t> October 2017</a:t>
            </a:r>
            <a:endParaRPr lang="en-GB" dirty="0">
              <a:solidFill>
                <a:schemeClr val="tx1">
                  <a:lumMod val="50000"/>
                </a:schemeClr>
              </a:solidFill>
            </a:endParaRP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7A517D2-489A-4A07-8F42-28C30E0FA39A}"/>
              </a:ext>
            </a:extLst>
          </p:cNvPr>
          <p:cNvSpPr txBox="1">
            <a:spLocks/>
          </p:cNvSpPr>
          <p:nvPr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3946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69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3946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092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789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487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183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9880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57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chemeClr val="bg1"/>
                </a:solidFill>
              </a:rPr>
              <a:pPr/>
              <a:t>1</a:t>
            </a:fld>
            <a:r>
              <a:rPr lang="en-US">
                <a:solidFill>
                  <a:schemeClr val="bg1"/>
                </a:solidFill>
              </a:rPr>
              <a:t>]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E0B30089-2A5C-4B32-BD8E-CAA340398BD3}"/>
              </a:ext>
            </a:extLst>
          </p:cNvPr>
          <p:cNvSpPr txBox="1">
            <a:spLocks/>
          </p:cNvSpPr>
          <p:nvPr/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l" defTabSz="913946" rtl="0" eaLnBrk="1" latinLnBrk="0" hangingPunct="1">
              <a:defRPr sz="11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69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3946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092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789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487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183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9880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57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www.cga.co.uk</a:t>
            </a:r>
          </a:p>
        </p:txBody>
      </p:sp>
      <p:pic>
        <p:nvPicPr>
          <p:cNvPr id="10" name="Picture Placeholder 31" descr="CGA white logo.png">
            <a:extLst>
              <a:ext uri="{FF2B5EF4-FFF2-40B4-BE49-F238E27FC236}">
                <a16:creationId xmlns:a16="http://schemas.microsoft.com/office/drawing/2014/main" id="{A4131EE7-B6E6-45B8-9A7A-674E1D77C61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5" y="401020"/>
            <a:ext cx="1346337" cy="731908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3423845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1" name="Chart 40"/>
          <p:cNvGraphicFramePr/>
          <p:nvPr>
            <p:extLst>
              <p:ext uri="{D42A27DB-BD31-4B8C-83A1-F6EECF244321}">
                <p14:modId xmlns:p14="http://schemas.microsoft.com/office/powerpoint/2010/main" val="1462986047"/>
              </p:ext>
            </p:extLst>
          </p:nvPr>
        </p:nvGraphicFramePr>
        <p:xfrm>
          <a:off x="53695" y="2735189"/>
          <a:ext cx="11907492" cy="34118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851" b="35684"/>
          <a:stretch/>
        </p:blipFill>
        <p:spPr>
          <a:xfrm>
            <a:off x="6323" y="1"/>
            <a:ext cx="12185677" cy="1234708"/>
          </a:xfrm>
          <a:prstGeom prst="rect">
            <a:avLst/>
          </a:prstGeom>
        </p:spPr>
      </p:pic>
      <p:sp>
        <p:nvSpPr>
          <p:cNvPr id="37" name="Rectangle 36"/>
          <p:cNvSpPr/>
          <p:nvPr/>
        </p:nvSpPr>
        <p:spPr>
          <a:xfrm>
            <a:off x="-12969" y="11"/>
            <a:ext cx="12176141" cy="1234697"/>
          </a:xfrm>
          <a:prstGeom prst="rect">
            <a:avLst/>
          </a:prstGeom>
          <a:solidFill>
            <a:schemeClr val="tx1">
              <a:lumMod val="85000"/>
              <a:lumOff val="15000"/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7" tIns="60958" rIns="121917" bIns="60958"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-12971" y="1220755"/>
            <a:ext cx="12192000" cy="0"/>
          </a:xfrm>
          <a:prstGeom prst="line">
            <a:avLst/>
          </a:prstGeom>
          <a:ln w="127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6" name="Title 2"/>
          <p:cNvSpPr txBox="1">
            <a:spLocks/>
          </p:cNvSpPr>
          <p:nvPr/>
        </p:nvSpPr>
        <p:spPr>
          <a:xfrm>
            <a:off x="-3" y="1234697"/>
            <a:ext cx="12192003" cy="1124173"/>
          </a:xfrm>
          <a:prstGeom prst="rect">
            <a:avLst/>
          </a:prstGeom>
        </p:spPr>
        <p:txBody>
          <a:bodyPr vert="horz" lIns="121874" tIns="60937" rIns="121874" bIns="60937" rtlCol="0" anchor="ctr"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1"/>
                </a:solidFill>
                <a:latin typeface="Helvetica"/>
                <a:ea typeface="Arial Unicode MS" pitchFamily="34" charset="-128"/>
                <a:cs typeface="Helvetica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>
              <a:defRPr/>
            </a:pPr>
            <a:r>
              <a:rPr lang="en-US" sz="2400" b="0" dirty="0">
                <a:solidFill>
                  <a:srgbClr val="58595B"/>
                </a:solidFill>
                <a:latin typeface="Franklin Gothic Heavy"/>
                <a:ea typeface="+mn-ea"/>
                <a:cs typeface="+mn-cs"/>
              </a:rPr>
              <a:t>Emerging brands continue to raise expectations, as positive buzz words become harder to achieve across the market</a:t>
            </a:r>
            <a:endParaRPr lang="en-GB" sz="2400" b="0" dirty="0">
              <a:solidFill>
                <a:srgbClr val="58595B"/>
              </a:solidFill>
              <a:latin typeface="Franklin Gothic Heavy"/>
              <a:ea typeface="+mn-ea"/>
              <a:cs typeface="+mn-cs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-4233" y="2345899"/>
            <a:ext cx="1219200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9" name="Title 2"/>
          <p:cNvSpPr txBox="1">
            <a:spLocks/>
          </p:cNvSpPr>
          <p:nvPr/>
        </p:nvSpPr>
        <p:spPr>
          <a:xfrm>
            <a:off x="-8235" y="2521431"/>
            <a:ext cx="12200236" cy="427516"/>
          </a:xfrm>
          <a:prstGeom prst="rect">
            <a:avLst/>
          </a:prstGeom>
        </p:spPr>
        <p:txBody>
          <a:bodyPr vert="horz" lIns="121914" tIns="60957" rIns="121914" bIns="60957" rtlCol="0" anchor="ctr">
            <a:noAutofit/>
          </a:bodyPr>
          <a:lstStyle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3200" b="1" kern="1200">
                <a:solidFill>
                  <a:schemeClr val="accent1"/>
                </a:solidFill>
                <a:latin typeface="Helvetica"/>
                <a:ea typeface="Arial Unicode MS" pitchFamily="34" charset="-128"/>
                <a:cs typeface="Helvetica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accent1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defRPr>
            </a:lvl9pPr>
          </a:lstStyle>
          <a:p>
            <a:pPr algn="ctr"/>
            <a:r>
              <a:rPr lang="en-GB" sz="1900" b="0" i="1" dirty="0">
                <a:solidFill>
                  <a:schemeClr val="tx1"/>
                </a:solidFill>
                <a:latin typeface="Georgia" panose="02040502050405020303" pitchFamily="18" charset="0"/>
                <a:cs typeface="Helvetica" panose="020B0604020202020204" pitchFamily="34" charset="0"/>
              </a:rPr>
              <a:t>Proportion of consumers describing restaurant brands as fun, cool and exciting</a:t>
            </a:r>
            <a:endParaRPr lang="en-GB" sz="1500" b="0" i="1" dirty="0">
              <a:solidFill>
                <a:schemeClr val="tx1"/>
              </a:solidFill>
              <a:latin typeface="Georgia" panose="02040502050405020303" pitchFamily="18" charset="0"/>
              <a:cs typeface="Helvetica" panose="020B0604020202020204" pitchFamily="34" charset="0"/>
            </a:endParaRPr>
          </a:p>
        </p:txBody>
      </p:sp>
      <p:pic>
        <p:nvPicPr>
          <p:cNvPr id="10" name="Picture Placeholder 31" descr="CGA white logo.png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35026" y="401021"/>
            <a:ext cx="1346337" cy="731908"/>
          </a:xfrm>
          <a:prstGeom prst="rect">
            <a:avLst/>
          </a:prstGeom>
          <a:noFill/>
        </p:spPr>
      </p:pic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18DB27F-3E48-4000-BCCB-11EB4AB6E63C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10</a:t>
            </a:fld>
            <a:r>
              <a:rPr lang="en-US" dirty="0"/>
              <a:t>]</a:t>
            </a: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17456573-BA32-488D-A5CA-97689C995BEE}"/>
              </a:ext>
            </a:extLst>
          </p:cNvPr>
          <p:cNvSpPr>
            <a:spLocks noGrp="1"/>
          </p:cNvSpPr>
          <p:nvPr>
            <p:ph type="ftr" sz="quarter" idx="4294967295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Brand Track, 2017 </a:t>
            </a:r>
          </a:p>
        </p:txBody>
      </p:sp>
    </p:spTree>
    <p:extLst>
      <p:ext uri="{BB962C8B-B14F-4D97-AF65-F5344CB8AC3E}">
        <p14:creationId xmlns:p14="http://schemas.microsoft.com/office/powerpoint/2010/main" val="1245907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873340780"/>
              </p:ext>
            </p:extLst>
          </p:nvPr>
        </p:nvGraphicFramePr>
        <p:xfrm>
          <a:off x="711832" y="1843314"/>
          <a:ext cx="10885083" cy="42950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Rectangle 11"/>
          <p:cNvSpPr/>
          <p:nvPr/>
        </p:nvSpPr>
        <p:spPr>
          <a:xfrm>
            <a:off x="864235" y="1373172"/>
            <a:ext cx="10770921" cy="412421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Which of the following have already had an effect on your business?</a:t>
            </a:r>
            <a:endParaRPr lang="en-US" sz="1600" b="1" dirty="0">
              <a:solidFill>
                <a:srgbClr val="AAB2BD">
                  <a:lumMod val="75000"/>
                </a:srgb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13" name="Text Placeholder 31"/>
          <p:cNvSpPr txBox="1">
            <a:spLocks/>
          </p:cNvSpPr>
          <p:nvPr/>
        </p:nvSpPr>
        <p:spPr>
          <a:xfrm>
            <a:off x="359708" y="403789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Yet it is smaller operators who are more likely to have already felt the hit of headwinds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5D56A59-7A71-4ED1-934B-D9D784F603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11</a:t>
            </a:fld>
            <a:r>
              <a:rPr lang="en-US" dirty="0"/>
              <a:t>]</a:t>
            </a: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25C57F6D-9537-40B0-866B-98E2897499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17368025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625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rgbClr val="AAB2BD">
                    <a:lumMod val="75000"/>
                  </a:srgbClr>
                </a:solidFill>
              </a:rPr>
              <a:pPr/>
              <a:t>12</a:t>
            </a:fld>
            <a:r>
              <a:rPr lang="en-US" dirty="0">
                <a:solidFill>
                  <a:srgbClr val="AAB2BD">
                    <a:lumMod val="75000"/>
                  </a:srgbClr>
                </a:solidFill>
              </a:rPr>
              <a:t>]</a:t>
            </a:r>
          </a:p>
        </p:txBody>
      </p:sp>
      <p:sp>
        <p:nvSpPr>
          <p:cNvPr id="10" name="Text Placeholder 31"/>
          <p:cNvSpPr txBox="1">
            <a:spLocks/>
          </p:cNvSpPr>
          <p:nvPr/>
        </p:nvSpPr>
        <p:spPr>
          <a:xfrm>
            <a:off x="991892" y="2247216"/>
            <a:ext cx="3216774" cy="57272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7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Less than 10 sites</a:t>
            </a:r>
          </a:p>
        </p:txBody>
      </p:sp>
      <p:sp>
        <p:nvSpPr>
          <p:cNvPr id="11" name="Text Placeholder 31"/>
          <p:cNvSpPr txBox="1">
            <a:spLocks/>
          </p:cNvSpPr>
          <p:nvPr/>
        </p:nvSpPr>
        <p:spPr>
          <a:xfrm>
            <a:off x="5020362" y="2247216"/>
            <a:ext cx="2197100" cy="57272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7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10-100 sites</a:t>
            </a:r>
          </a:p>
        </p:txBody>
      </p:sp>
      <p:sp>
        <p:nvSpPr>
          <p:cNvPr id="12" name="Text Placeholder 31"/>
          <p:cNvSpPr txBox="1">
            <a:spLocks/>
          </p:cNvSpPr>
          <p:nvPr/>
        </p:nvSpPr>
        <p:spPr>
          <a:xfrm>
            <a:off x="8682280" y="2247216"/>
            <a:ext cx="1997364" cy="57272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700" dirty="0">
                <a:solidFill>
                  <a:schemeClr val="bg1">
                    <a:lumMod val="95000"/>
                  </a:schemeClr>
                </a:solidFill>
                <a:latin typeface="+mj-lt"/>
              </a:rPr>
              <a:t>101+ sites</a:t>
            </a:r>
          </a:p>
        </p:txBody>
      </p:sp>
      <p:sp>
        <p:nvSpPr>
          <p:cNvPr id="13" name="Rectangle 12"/>
          <p:cNvSpPr/>
          <p:nvPr/>
        </p:nvSpPr>
        <p:spPr>
          <a:xfrm>
            <a:off x="1567217" y="1431634"/>
            <a:ext cx="9057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GB" sz="2800" b="1" dirty="0">
                <a:solidFill>
                  <a:schemeClr val="bg1"/>
                </a:solidFill>
                <a:latin typeface="Franklin Gothic Book" panose="020B0503020102020204" pitchFamily="34" charset="0"/>
              </a:rPr>
              <a:t>Market optimism over next 12 months:</a:t>
            </a:r>
          </a:p>
        </p:txBody>
      </p:sp>
      <p:graphicFrame>
        <p:nvGraphicFramePr>
          <p:cNvPr id="14" name="Chart 13"/>
          <p:cNvGraphicFramePr/>
          <p:nvPr>
            <p:extLst>
              <p:ext uri="{D42A27DB-BD31-4B8C-83A1-F6EECF244321}">
                <p14:modId xmlns:p14="http://schemas.microsoft.com/office/powerpoint/2010/main" val="2186144948"/>
              </p:ext>
            </p:extLst>
          </p:nvPr>
        </p:nvGraphicFramePr>
        <p:xfrm>
          <a:off x="1552149" y="2698790"/>
          <a:ext cx="2020381" cy="2034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2005943" y="3324308"/>
            <a:ext cx="11079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39%</a:t>
            </a:r>
          </a:p>
        </p:txBody>
      </p: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2974796240"/>
              </p:ext>
            </p:extLst>
          </p:nvPr>
        </p:nvGraphicFramePr>
        <p:xfrm>
          <a:off x="5095293" y="2689940"/>
          <a:ext cx="2020381" cy="2034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5529337" y="3336318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34%</a:t>
            </a:r>
          </a:p>
        </p:txBody>
      </p:sp>
      <p:graphicFrame>
        <p:nvGraphicFramePr>
          <p:cNvPr id="18" name="Chart 17"/>
          <p:cNvGraphicFramePr/>
          <p:nvPr>
            <p:extLst>
              <p:ext uri="{D42A27DB-BD31-4B8C-83A1-F6EECF244321}">
                <p14:modId xmlns:p14="http://schemas.microsoft.com/office/powerpoint/2010/main" val="3332430204"/>
              </p:ext>
            </p:extLst>
          </p:nvPr>
        </p:nvGraphicFramePr>
        <p:xfrm>
          <a:off x="8638437" y="2689597"/>
          <a:ext cx="2020381" cy="20348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9" name="TextBox 18"/>
          <p:cNvSpPr txBox="1"/>
          <p:nvPr/>
        </p:nvSpPr>
        <p:spPr>
          <a:xfrm>
            <a:off x="9075604" y="3346827"/>
            <a:ext cx="11079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29%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073864" y="5651555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68%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597257" y="5663565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58%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143525" y="5674074"/>
            <a:ext cx="10054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dirty="0">
                <a:solidFill>
                  <a:schemeClr val="tx2">
                    <a:lumMod val="20000"/>
                    <a:lumOff val="80000"/>
                  </a:schemeClr>
                </a:solidFill>
                <a:ea typeface="Roboto Condensed Light" panose="02000000000000000000" pitchFamily="2" charset="0"/>
              </a:rPr>
              <a:t>50%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699313" y="5047132"/>
            <a:ext cx="9057565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GB" sz="2800" b="1" dirty="0">
                <a:solidFill>
                  <a:schemeClr val="bg1"/>
                </a:solidFill>
                <a:latin typeface="Roboto"/>
              </a:rPr>
              <a:t>Optimism in own business over next 12 months</a:t>
            </a:r>
          </a:p>
        </p:txBody>
      </p:sp>
      <p:pic>
        <p:nvPicPr>
          <p:cNvPr id="24" name="Picture Placeholder 31" descr="CGA white logo.png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241280" y="401612"/>
            <a:ext cx="1312789" cy="713671"/>
          </a:xfrm>
          <a:prstGeom prst="rect">
            <a:avLst/>
          </a:prstGeom>
          <a:noFill/>
        </p:spPr>
      </p:pic>
      <p:sp>
        <p:nvSpPr>
          <p:cNvPr id="25" name="Slide Number Placeholder 5">
            <a:extLst>
              <a:ext uri="{FF2B5EF4-FFF2-40B4-BE49-F238E27FC236}">
                <a16:creationId xmlns:a16="http://schemas.microsoft.com/office/drawing/2014/main" id="{2E08DDD1-7DBB-485E-9E49-D63D123B0ECB}"/>
              </a:ext>
            </a:extLst>
          </p:cNvPr>
          <p:cNvSpPr txBox="1">
            <a:spLocks/>
          </p:cNvSpPr>
          <p:nvPr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3946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69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3946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092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789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487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183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9880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57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chemeClr val="bg1"/>
                </a:solidFill>
              </a:rPr>
              <a:pPr/>
              <a:t>12</a:t>
            </a:fld>
            <a:r>
              <a:rPr lang="en-US">
                <a:solidFill>
                  <a:schemeClr val="bg1"/>
                </a:solidFill>
              </a:rPr>
              <a:t>]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6" name="Footer Placeholder 4">
            <a:extLst>
              <a:ext uri="{FF2B5EF4-FFF2-40B4-BE49-F238E27FC236}">
                <a16:creationId xmlns:a16="http://schemas.microsoft.com/office/drawing/2014/main" id="{4A52703F-8556-4E92-985F-E290AC9071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</a:rPr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652884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C956B5-E543-468B-83B1-1736B3F78F68}" type="slidenum">
              <a:rPr lang="en-US" smtClean="0"/>
              <a:pPr/>
              <a:t>13</a:t>
            </a:fld>
            <a:endParaRPr lang="en-US"/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42" r="12813" b="12342"/>
          <a:stretch/>
        </p:blipFill>
        <p:spPr>
          <a:xfrm>
            <a:off x="6877050" y="0"/>
            <a:ext cx="5314950" cy="6858000"/>
          </a:xfrm>
        </p:spPr>
      </p:pic>
      <p:sp>
        <p:nvSpPr>
          <p:cNvPr id="7" name="Rectangle 6"/>
          <p:cNvSpPr/>
          <p:nvPr/>
        </p:nvSpPr>
        <p:spPr>
          <a:xfrm>
            <a:off x="6877050" y="1"/>
            <a:ext cx="5314950" cy="6858000"/>
          </a:xfrm>
          <a:prstGeom prst="rect">
            <a:avLst/>
          </a:prstGeom>
          <a:solidFill>
            <a:srgbClr val="000000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2" tIns="60941" rIns="121882" bIns="60941" rtlCol="0" anchor="ctr"/>
          <a:lstStyle/>
          <a:p>
            <a:pPr algn="ctr"/>
            <a:endParaRPr lang="en-GB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77050" y="1728098"/>
            <a:ext cx="5314950" cy="2277543"/>
          </a:xfrm>
          <a:prstGeom prst="rect">
            <a:avLst/>
          </a:prstGeom>
          <a:noFill/>
        </p:spPr>
        <p:txBody>
          <a:bodyPr wrap="square" lIns="121882" tIns="60941" rIns="121882" bIns="60941" rtlCol="0">
            <a:spAutoFit/>
          </a:bodyPr>
          <a:lstStyle/>
          <a:p>
            <a:pPr algn="ctr"/>
            <a:r>
              <a:rPr lang="en-GB" sz="14000" b="1" dirty="0">
                <a:solidFill>
                  <a:prstClr val="white"/>
                </a:solidFill>
              </a:rPr>
              <a:t>32%</a:t>
            </a:r>
          </a:p>
        </p:txBody>
      </p:sp>
      <p:sp>
        <p:nvSpPr>
          <p:cNvPr id="9" name="Rectangle 8"/>
          <p:cNvSpPr/>
          <p:nvPr/>
        </p:nvSpPr>
        <p:spPr>
          <a:xfrm>
            <a:off x="6877050" y="4010242"/>
            <a:ext cx="5314950" cy="1803532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GB" sz="2800" b="1" dirty="0">
                <a:solidFill>
                  <a:prstClr val="white"/>
                </a:solidFill>
                <a:latin typeface="Roboto"/>
                <a:ea typeface="Roboto Condensed Light" panose="02000000000000000000" pitchFamily="2" charset="0"/>
              </a:rPr>
              <a:t>Of GB consumers have visited a small managed restaurant group in the past six months</a:t>
            </a:r>
          </a:p>
        </p:txBody>
      </p:sp>
      <p:sp>
        <p:nvSpPr>
          <p:cNvPr id="10" name="Text Placeholder 31"/>
          <p:cNvSpPr txBox="1">
            <a:spLocks/>
          </p:cNvSpPr>
          <p:nvPr/>
        </p:nvSpPr>
        <p:spPr>
          <a:xfrm>
            <a:off x="247650" y="411453"/>
            <a:ext cx="6629400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Optimism </a:t>
            </a:r>
            <a:r>
              <a:rPr lang="en-GB" sz="2400" dirty="0" smtClean="0">
                <a:solidFill>
                  <a:srgbClr val="58595B"/>
                </a:solidFill>
                <a:latin typeface="Franklin Gothic Heavy"/>
              </a:rPr>
              <a:t>partly driven by consumers </a:t>
            </a: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increasingly </a:t>
            </a:r>
            <a:r>
              <a:rPr lang="en-GB" sz="2400" dirty="0" smtClean="0">
                <a:solidFill>
                  <a:srgbClr val="58595B"/>
                </a:solidFill>
                <a:latin typeface="Franklin Gothic Heavy"/>
              </a:rPr>
              <a:t>trialling </a:t>
            </a: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brands new to them</a:t>
            </a:r>
          </a:p>
        </p:txBody>
      </p:sp>
      <p:pic>
        <p:nvPicPr>
          <p:cNvPr id="11" name="Picture Placeholder 31" descr="CGA white logo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241280" y="401612"/>
            <a:ext cx="1312789" cy="713671"/>
          </a:xfrm>
          <a:prstGeom prst="rect">
            <a:avLst/>
          </a:prstGeom>
          <a:noFill/>
        </p:spPr>
      </p:pic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464182251"/>
              </p:ext>
            </p:extLst>
          </p:nvPr>
        </p:nvGraphicFramePr>
        <p:xfrm>
          <a:off x="247650" y="2247900"/>
          <a:ext cx="6324600" cy="40296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Rectangle 12"/>
          <p:cNvSpPr/>
          <p:nvPr/>
        </p:nvSpPr>
        <p:spPr>
          <a:xfrm>
            <a:off x="384496" y="1717644"/>
            <a:ext cx="5231765" cy="412417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Number of new brands visited every six months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99A1FBB6-8CB3-46C3-A6B9-E6F89175BE64}"/>
              </a:ext>
            </a:extLst>
          </p:cNvPr>
          <p:cNvSpPr txBox="1">
            <a:spLocks/>
          </p:cNvSpPr>
          <p:nvPr/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defPPr>
              <a:defRPr lang="en-US"/>
            </a:defPPr>
            <a:lvl1pPr marL="0" algn="r" defTabSz="913946" rtl="0" eaLnBrk="1" latinLnBrk="0" hangingPunct="1">
              <a:defRPr sz="1200" kern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lvl1pPr>
            <a:lvl2pPr marL="4569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3946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092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789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487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1838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198800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5763" algn="l" defTabSz="913946" rtl="0" eaLnBrk="1" latinLnBrk="0" hangingPunct="1">
              <a:defRPr sz="19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chemeClr val="bg1"/>
                </a:solidFill>
              </a:rPr>
              <a:pPr/>
              <a:t>13</a:t>
            </a:fld>
            <a:r>
              <a:rPr lang="en-US" dirty="0">
                <a:solidFill>
                  <a:schemeClr val="bg1"/>
                </a:solidFill>
              </a:rPr>
              <a:t>]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DA44A47A-0827-41C7-A909-03535F964B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4274709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441102697"/>
              </p:ext>
            </p:extLst>
          </p:nvPr>
        </p:nvGraphicFramePr>
        <p:xfrm>
          <a:off x="274376" y="1518080"/>
          <a:ext cx="11349063" cy="4677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" name="Rectangle 4"/>
          <p:cNvSpPr/>
          <p:nvPr/>
        </p:nvSpPr>
        <p:spPr>
          <a:xfrm>
            <a:off x="711835" y="1346899"/>
            <a:ext cx="10770921" cy="412421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How optimistic are you about the prospects for your business over the next 12 months?</a:t>
            </a:r>
            <a:endParaRPr lang="en-US" sz="1600" b="1" dirty="0">
              <a:solidFill>
                <a:srgbClr val="AAB2BD">
                  <a:lumMod val="75000"/>
                </a:srgb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9" name="Text Placeholder 31"/>
          <p:cNvSpPr txBox="1">
            <a:spLocks/>
          </p:cNvSpPr>
          <p:nvPr/>
        </p:nvSpPr>
        <p:spPr>
          <a:xfrm>
            <a:off x="359708" y="403789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At a top line level, confidence in Leaders’ own businesses has remained flat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944EF30-75F9-4462-A1C9-7FD0DAA47E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2</a:t>
            </a:fld>
            <a:r>
              <a:rPr lang="en-US" dirty="0"/>
              <a:t>]</a:t>
            </a: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4B07350E-E3E0-4BC7-ABD0-839FAE251E4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3318611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75" b="8750"/>
          <a:stretch/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solidFill>
            <a:srgbClr val="000000">
              <a:alpha val="6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2" tIns="60941" rIns="121882" bIns="60941" rtlCol="0" anchor="ctr"/>
          <a:lstStyle/>
          <a:p>
            <a:pPr algn="ctr" defTabSz="914400"/>
            <a:endParaRPr lang="en-GB" sz="1800">
              <a:solidFill>
                <a:prstClr val="white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966084"/>
            <a:ext cx="12192000" cy="2277543"/>
          </a:xfrm>
          <a:prstGeom prst="rect">
            <a:avLst/>
          </a:prstGeom>
          <a:noFill/>
        </p:spPr>
        <p:txBody>
          <a:bodyPr wrap="square" lIns="121882" tIns="60941" rIns="121882" bIns="60941" rtlCol="0">
            <a:spAutoFit/>
          </a:bodyPr>
          <a:lstStyle/>
          <a:p>
            <a:pPr algn="ctr" defTabSz="914400"/>
            <a:r>
              <a:rPr lang="en-GB" sz="14000" b="1" dirty="0">
                <a:solidFill>
                  <a:prstClr val="white"/>
                </a:solidFill>
              </a:rPr>
              <a:t>76%</a:t>
            </a:r>
          </a:p>
        </p:txBody>
      </p:sp>
      <p:sp>
        <p:nvSpPr>
          <p:cNvPr id="18" name="Rectangle 17"/>
          <p:cNvSpPr/>
          <p:nvPr/>
        </p:nvSpPr>
        <p:spPr>
          <a:xfrm>
            <a:off x="0" y="2943441"/>
            <a:ext cx="12192000" cy="1723545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GB" sz="28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Of Business Leaders cite performance as in line with, </a:t>
            </a:r>
          </a:p>
          <a:p>
            <a:pPr algn="ctr" defTabSz="914400">
              <a:lnSpc>
                <a:spcPct val="130000"/>
              </a:lnSpc>
            </a:pPr>
            <a:r>
              <a:rPr lang="en-GB" sz="28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or above, expectations so far in 2017</a:t>
            </a:r>
          </a:p>
          <a:p>
            <a:pPr algn="ctr" defTabSz="914400">
              <a:lnSpc>
                <a:spcPct val="130000"/>
              </a:lnSpc>
            </a:pPr>
            <a:r>
              <a:rPr lang="en-GB" sz="24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_______________</a:t>
            </a:r>
            <a:endParaRPr lang="en-GB" sz="2800" b="1" dirty="0">
              <a:solidFill>
                <a:prstClr val="white"/>
              </a:solidFill>
              <a:ea typeface="Roboto Condensed Light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5156" y="4463773"/>
            <a:ext cx="4191839" cy="1477323"/>
          </a:xfrm>
          <a:prstGeom prst="rect">
            <a:avLst/>
          </a:prstGeom>
          <a:noFill/>
        </p:spPr>
        <p:txBody>
          <a:bodyPr wrap="square" lIns="121882" tIns="60941" rIns="121882" bIns="60941" rtlCol="0">
            <a:spAutoFit/>
          </a:bodyPr>
          <a:lstStyle/>
          <a:p>
            <a:pPr algn="ctr" defTabSz="914400"/>
            <a:r>
              <a:rPr lang="en-GB" sz="8800" b="1" dirty="0">
                <a:solidFill>
                  <a:prstClr val="white"/>
                </a:solidFill>
              </a:rPr>
              <a:t>31%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38733" y="4463773"/>
            <a:ext cx="4191839" cy="1477323"/>
          </a:xfrm>
          <a:prstGeom prst="rect">
            <a:avLst/>
          </a:prstGeom>
          <a:noFill/>
        </p:spPr>
        <p:txBody>
          <a:bodyPr wrap="square" lIns="121882" tIns="60941" rIns="121882" bIns="60941" rtlCol="0">
            <a:spAutoFit/>
          </a:bodyPr>
          <a:lstStyle/>
          <a:p>
            <a:pPr algn="ctr" defTabSz="914400"/>
            <a:r>
              <a:rPr lang="en-GB" sz="8800" b="1" dirty="0">
                <a:solidFill>
                  <a:prstClr val="white"/>
                </a:solidFill>
              </a:rPr>
              <a:t>45%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389542" y="4463769"/>
            <a:ext cx="4191839" cy="1477323"/>
          </a:xfrm>
          <a:prstGeom prst="rect">
            <a:avLst/>
          </a:prstGeom>
          <a:noFill/>
        </p:spPr>
        <p:txBody>
          <a:bodyPr wrap="square" lIns="121882" tIns="60941" rIns="121882" bIns="60941" rtlCol="0">
            <a:spAutoFit/>
          </a:bodyPr>
          <a:lstStyle/>
          <a:p>
            <a:pPr algn="ctr" defTabSz="914400"/>
            <a:r>
              <a:rPr lang="en-GB" sz="8800" b="1" dirty="0">
                <a:solidFill>
                  <a:prstClr val="white"/>
                </a:solidFill>
              </a:rPr>
              <a:t>24%</a:t>
            </a:r>
          </a:p>
        </p:txBody>
      </p:sp>
      <p:sp>
        <p:nvSpPr>
          <p:cNvPr id="16" name="Rectangle 15"/>
          <p:cNvSpPr/>
          <p:nvPr/>
        </p:nvSpPr>
        <p:spPr>
          <a:xfrm>
            <a:off x="239051" y="5797009"/>
            <a:ext cx="3667732" cy="523217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GB" sz="20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Above expectations</a:t>
            </a:r>
          </a:p>
        </p:txBody>
      </p:sp>
      <p:sp>
        <p:nvSpPr>
          <p:cNvPr id="17" name="Rectangle 16"/>
          <p:cNvSpPr/>
          <p:nvPr/>
        </p:nvSpPr>
        <p:spPr>
          <a:xfrm>
            <a:off x="3993191" y="5797009"/>
            <a:ext cx="3667732" cy="523217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GB" sz="20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On target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526071" y="5797009"/>
            <a:ext cx="3667732" cy="523217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 defTabSz="914400">
              <a:lnSpc>
                <a:spcPct val="130000"/>
              </a:lnSpc>
            </a:pPr>
            <a:r>
              <a:rPr lang="en-GB" sz="2000" b="1" dirty="0">
                <a:solidFill>
                  <a:prstClr val="white"/>
                </a:solidFill>
                <a:ea typeface="Roboto Condensed Light" panose="02000000000000000000" pitchFamily="2" charset="0"/>
              </a:rPr>
              <a:t>Below expectations</a:t>
            </a:r>
          </a:p>
        </p:txBody>
      </p:sp>
      <p:pic>
        <p:nvPicPr>
          <p:cNvPr id="21" name="Picture Placeholder 31" descr="CGA white logo.png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241280" y="401612"/>
            <a:ext cx="1312789" cy="713671"/>
          </a:xfrm>
          <a:prstGeom prst="rect">
            <a:avLst/>
          </a:prstGeom>
          <a:noFill/>
        </p:spPr>
      </p:pic>
      <p:sp>
        <p:nvSpPr>
          <p:cNvPr id="22" name="Slide Number Placeholder 5">
            <a:extLst>
              <a:ext uri="{FF2B5EF4-FFF2-40B4-BE49-F238E27FC236}">
                <a16:creationId xmlns:a16="http://schemas.microsoft.com/office/drawing/2014/main" id="{C8725864-1C1E-4A2E-B40C-29A145C587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</a:rPr>
              <a:t>[</a:t>
            </a:r>
            <a:fld id="{D1C956B5-E543-468B-83B1-1736B3F78F68}" type="slidenum">
              <a:rPr lang="en-US" smtClean="0">
                <a:solidFill>
                  <a:schemeClr val="bg1"/>
                </a:solidFill>
              </a:rPr>
              <a:pPr/>
              <a:t>3</a:t>
            </a:fld>
            <a:r>
              <a:rPr lang="en-US" dirty="0">
                <a:solidFill>
                  <a:schemeClr val="bg1"/>
                </a:solidFill>
              </a:rPr>
              <a:t>]</a:t>
            </a:r>
          </a:p>
        </p:txBody>
      </p:sp>
      <p:sp>
        <p:nvSpPr>
          <p:cNvPr id="23" name="Footer Placeholder 4">
            <a:extLst>
              <a:ext uri="{FF2B5EF4-FFF2-40B4-BE49-F238E27FC236}">
                <a16:creationId xmlns:a16="http://schemas.microsoft.com/office/drawing/2014/main" id="{7F0B1D3F-7CA2-4A00-8642-E3EBF40D82D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>
                <a:solidFill>
                  <a:schemeClr val="bg1"/>
                </a:solidFill>
              </a:rPr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82164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782515307"/>
              </p:ext>
            </p:extLst>
          </p:nvPr>
        </p:nvGraphicFramePr>
        <p:xfrm>
          <a:off x="426772" y="1670472"/>
          <a:ext cx="11349063" cy="467789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Rectangle 8"/>
          <p:cNvSpPr/>
          <p:nvPr/>
        </p:nvSpPr>
        <p:spPr>
          <a:xfrm>
            <a:off x="864235" y="1499299"/>
            <a:ext cx="10770921" cy="732508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 defTabSz="914400">
              <a:lnSpc>
                <a:spcPct val="130000"/>
              </a:lnSpc>
            </a:pPr>
            <a:r>
              <a:rPr lang="en-GB" sz="1600" dirty="0">
                <a:solidFill>
                  <a:srgbClr val="AAB2BD">
                    <a:lumMod val="75000"/>
                  </a:srgb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How optimistic are you about the prospects for the eating and drinking out market as a whole / for your business over the next 12 months?</a:t>
            </a:r>
            <a:endParaRPr lang="en-US" sz="1600" b="1" dirty="0">
              <a:solidFill>
                <a:srgbClr val="AAB2BD">
                  <a:lumMod val="75000"/>
                </a:srgb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>
            <a:off x="11233944" y="3501913"/>
            <a:ext cx="0" cy="591671"/>
          </a:xfrm>
          <a:prstGeom prst="straightConnector1">
            <a:avLst/>
          </a:prstGeom>
          <a:ln w="25400"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 Placeholder 31"/>
          <p:cNvSpPr txBox="1">
            <a:spLocks/>
          </p:cNvSpPr>
          <p:nvPr/>
        </p:nvSpPr>
        <p:spPr>
          <a:xfrm>
            <a:off x="359708" y="403789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However, confidence in the wider market has plummeted, despite relatively stable performance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B0763A2-2A9D-4781-B4FA-0AE8EF5790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4</a:t>
            </a:fld>
            <a:r>
              <a:rPr lang="en-US" dirty="0"/>
              <a:t>]</a:t>
            </a:r>
          </a:p>
        </p:txBody>
      </p:sp>
      <p:sp>
        <p:nvSpPr>
          <p:cNvPr id="13" name="Footer Placeholder 4">
            <a:extLst>
              <a:ext uri="{FF2B5EF4-FFF2-40B4-BE49-F238E27FC236}">
                <a16:creationId xmlns:a16="http://schemas.microsoft.com/office/drawing/2014/main" id="{4BA5D4C9-5531-444B-88D7-98AE5A2F5EB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3075369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Content Placeholder 7"/>
          <p:cNvGraphicFramePr>
            <a:graphicFrameLocks noGrp="1"/>
          </p:cNvGraphicFramePr>
          <p:nvPr>
            <p:ph sz="quarter" idx="20"/>
            <p:extLst>
              <p:ext uri="{D42A27DB-BD31-4B8C-83A1-F6EECF244321}">
                <p14:modId xmlns:p14="http://schemas.microsoft.com/office/powerpoint/2010/main" val="473038139"/>
              </p:ext>
            </p:extLst>
          </p:nvPr>
        </p:nvGraphicFramePr>
        <p:xfrm>
          <a:off x="784225" y="2664373"/>
          <a:ext cx="5943600" cy="32792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Rectangle 8"/>
          <p:cNvSpPr/>
          <p:nvPr/>
        </p:nvSpPr>
        <p:spPr>
          <a:xfrm>
            <a:off x="864232" y="1847395"/>
            <a:ext cx="5804583" cy="699675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Over a year on from the EU referendum, has the decision to leave the EU had an effect on your business up to this point?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031420" y="1864043"/>
            <a:ext cx="4414347" cy="3884136"/>
          </a:xfrm>
          <a:prstGeom prst="rect">
            <a:avLst/>
          </a:prstGeom>
          <a:noFill/>
        </p:spPr>
        <p:txBody>
          <a:bodyPr wrap="square" lIns="121882" tIns="60941" rIns="121882" bIns="60941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GB" sz="2000" b="1" i="1" dirty="0">
                <a:latin typeface="Franklin Gothic Book" panose="020B0503020102020204" pitchFamily="34" charset="0"/>
                <a:ea typeface="Roboto Condensed Light" panose="02000000000000000000" pitchFamily="2" charset="0"/>
              </a:rPr>
              <a:t>“UK consumer confidence is shot,  with terrible indecision from politicians over Brexit negotiations”</a:t>
            </a:r>
          </a:p>
          <a:p>
            <a:pPr algn="ctr">
              <a:lnSpc>
                <a:spcPct val="130000"/>
              </a:lnSpc>
            </a:pPr>
            <a:r>
              <a:rPr lang="en-GB" sz="2400" b="1" dirty="0">
                <a:latin typeface="Franklin Gothic Book" panose="020B0503020102020204" pitchFamily="34" charset="0"/>
                <a:ea typeface="Roboto Condensed Light" panose="02000000000000000000" pitchFamily="2" charset="0"/>
              </a:rPr>
              <a:t>_______________</a:t>
            </a:r>
          </a:p>
          <a:p>
            <a:pPr algn="ctr">
              <a:lnSpc>
                <a:spcPct val="130000"/>
              </a:lnSpc>
            </a:pPr>
            <a:endParaRPr lang="en-GB" b="1" dirty="0">
              <a:latin typeface="Franklin Gothic Book" panose="020B0503020102020204" pitchFamily="34" charset="0"/>
              <a:ea typeface="Roboto Condensed Light" panose="02000000000000000000" pitchFamily="2" charset="0"/>
            </a:endParaRPr>
          </a:p>
          <a:p>
            <a:pPr algn="ctr">
              <a:lnSpc>
                <a:spcPct val="130000"/>
              </a:lnSpc>
            </a:pPr>
            <a:r>
              <a:rPr lang="en-GB" sz="2000" b="1" i="1" dirty="0">
                <a:latin typeface="Franklin Gothic Book" panose="020B0503020102020204" pitchFamily="34" charset="0"/>
                <a:ea typeface="Roboto Condensed Light" panose="02000000000000000000" pitchFamily="2" charset="0"/>
              </a:rPr>
              <a:t>“There is pressure with chef shortages and reduction in supply of EU workers due to a high euro and a perception of the UK as “anti-foreigner””</a:t>
            </a:r>
          </a:p>
        </p:txBody>
      </p:sp>
      <p:sp>
        <p:nvSpPr>
          <p:cNvPr id="18" name="Text Placeholder 31"/>
          <p:cNvSpPr txBox="1">
            <a:spLocks/>
          </p:cNvSpPr>
          <p:nvPr/>
        </p:nvSpPr>
        <p:spPr>
          <a:xfrm>
            <a:off x="359708" y="403789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With the implications of Brexit evidently affecting businesses and being seen to cause uncertainty among consumers 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9DB4FC9-DDDB-4441-85F1-66AEB059E7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5</a:t>
            </a:fld>
            <a:r>
              <a:rPr lang="en-US" dirty="0"/>
              <a:t>]</a:t>
            </a:r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AEF2E445-CBFB-4757-AC6A-D6BEBA6E2F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3875793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1108502203"/>
              </p:ext>
            </p:extLst>
          </p:nvPr>
        </p:nvGraphicFramePr>
        <p:xfrm>
          <a:off x="711832" y="1843314"/>
          <a:ext cx="10885083" cy="42950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" name="Rectangle 11"/>
          <p:cNvSpPr/>
          <p:nvPr/>
        </p:nvSpPr>
        <p:spPr>
          <a:xfrm>
            <a:off x="864235" y="1373172"/>
            <a:ext cx="10770921" cy="412421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Which of the following have already had an effect on your business?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13" name="Text Placeholder 31"/>
          <p:cNvSpPr txBox="1">
            <a:spLocks/>
          </p:cNvSpPr>
          <p:nvPr/>
        </p:nvSpPr>
        <p:spPr>
          <a:xfrm>
            <a:off x="359708" y="403789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A “perfect storm of headwinds” has undoubtedly created a tough trading environment, with multiple negative effects so far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9DC4FB3C-6D47-4C7B-995F-A2FF20FFE8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6</a:t>
            </a:fld>
            <a:r>
              <a:rPr lang="en-US" dirty="0"/>
              <a:t>]</a:t>
            </a:r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730E643-5F25-4C43-85FD-0A620DA0BCD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19291526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r="21875"/>
          <a:stretch>
            <a:fillRect/>
          </a:stretch>
        </p:blipFill>
        <p:spPr/>
      </p:pic>
      <p:pic>
        <p:nvPicPr>
          <p:cNvPr id="14" name="Picture Placeholder 13"/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5" r="21875"/>
          <a:stretch>
            <a:fillRect/>
          </a:stretch>
        </p:blipFill>
        <p:spPr/>
      </p:pic>
      <p:sp>
        <p:nvSpPr>
          <p:cNvPr id="6" name="Text Placeholder 5"/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sz="1050" dirty="0"/>
          </a:p>
          <a:p>
            <a:r>
              <a:rPr lang="en-GB" sz="6600" dirty="0"/>
              <a:t>70%</a:t>
            </a:r>
          </a:p>
          <a:p>
            <a:r>
              <a:rPr lang="en-GB" dirty="0"/>
              <a:t>Have increased prices in the past quarter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GB" dirty="0"/>
              <a:t>Average pint draught standard lager price 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5"/>
          </p:nvPr>
        </p:nvSpPr>
        <p:spPr/>
        <p:txBody>
          <a:bodyPr>
            <a:noAutofit/>
          </a:bodyPr>
          <a:lstStyle/>
          <a:p>
            <a:endParaRPr lang="en-GB" sz="800" dirty="0"/>
          </a:p>
          <a:p>
            <a:r>
              <a:rPr lang="en-GB" sz="2000" b="1" dirty="0"/>
              <a:t>£3.25</a:t>
            </a:r>
          </a:p>
          <a:p>
            <a:r>
              <a:rPr lang="en-GB" sz="1600" dirty="0"/>
              <a:t>(up £0.03 vs. Q.2)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GB" dirty="0"/>
              <a:t>Average main meal price</a:t>
            </a:r>
          </a:p>
        </p:txBody>
      </p:sp>
      <p:sp>
        <p:nvSpPr>
          <p:cNvPr id="13" name="Text Placeholder 31"/>
          <p:cNvSpPr txBox="1">
            <a:spLocks/>
          </p:cNvSpPr>
          <p:nvPr/>
        </p:nvSpPr>
        <p:spPr>
          <a:xfrm>
            <a:off x="359708" y="403789"/>
            <a:ext cx="9660592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Business Leaders have responded by passing increased costs on to consumers over the past three months</a:t>
            </a:r>
          </a:p>
        </p:txBody>
      </p:sp>
      <p:sp>
        <p:nvSpPr>
          <p:cNvPr id="17" name="Oval 16"/>
          <p:cNvSpPr/>
          <p:nvPr/>
        </p:nvSpPr>
        <p:spPr>
          <a:xfrm>
            <a:off x="2374614" y="1847579"/>
            <a:ext cx="2743200" cy="2743200"/>
          </a:xfrm>
          <a:prstGeom prst="ellipse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  <a:spcBef>
                <a:spcPts val="1000"/>
              </a:spcBef>
            </a:pPr>
            <a:r>
              <a:rPr lang="en-GB" sz="6000" b="1" dirty="0">
                <a:solidFill>
                  <a:schemeClr val="bg1"/>
                </a:solidFill>
              </a:rPr>
              <a:t>63%</a:t>
            </a:r>
          </a:p>
          <a:p>
            <a:pPr algn="ctr"/>
            <a:r>
              <a:rPr lang="en-GB" sz="1200" b="1" dirty="0">
                <a:solidFill>
                  <a:schemeClr val="bg1"/>
                </a:solidFill>
              </a:rPr>
              <a:t>Increased food prices</a:t>
            </a:r>
          </a:p>
        </p:txBody>
      </p:sp>
      <p:sp>
        <p:nvSpPr>
          <p:cNvPr id="18" name="Oval 17"/>
          <p:cNvSpPr/>
          <p:nvPr/>
        </p:nvSpPr>
        <p:spPr>
          <a:xfrm>
            <a:off x="7060914" y="1847579"/>
            <a:ext cx="2743200" cy="2743200"/>
          </a:xfrm>
          <a:prstGeom prst="ellipse">
            <a:avLst/>
          </a:prstGeom>
          <a:solidFill>
            <a:schemeClr val="tx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  <a:spcBef>
                <a:spcPts val="1000"/>
              </a:spcBef>
            </a:pPr>
            <a:r>
              <a:rPr lang="en-GB" sz="6000" b="1" dirty="0">
                <a:solidFill>
                  <a:schemeClr val="bg1"/>
                </a:solidFill>
              </a:rPr>
              <a:t>61%</a:t>
            </a:r>
          </a:p>
          <a:p>
            <a:pPr algn="ctr"/>
            <a:r>
              <a:rPr lang="en-GB" sz="1200" b="1" dirty="0">
                <a:solidFill>
                  <a:schemeClr val="bg1"/>
                </a:solidFill>
              </a:rPr>
              <a:t>Increased drinks prices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25"/>
          </p:nvPr>
        </p:nvSpPr>
        <p:spPr>
          <a:xfrm>
            <a:off x="2467792" y="5216803"/>
            <a:ext cx="2489100" cy="752400"/>
          </a:xfrm>
        </p:spPr>
        <p:txBody>
          <a:bodyPr>
            <a:noAutofit/>
          </a:bodyPr>
          <a:lstStyle/>
          <a:p>
            <a:endParaRPr lang="en-GB" sz="800" dirty="0"/>
          </a:p>
          <a:p>
            <a:r>
              <a:rPr lang="en-GB" sz="2000" b="1" dirty="0"/>
              <a:t>£8.58</a:t>
            </a:r>
          </a:p>
          <a:p>
            <a:r>
              <a:rPr lang="en-GB" sz="1600" dirty="0"/>
              <a:t>(up £0.27 vs. Q.2)</a:t>
            </a:r>
          </a:p>
        </p:txBody>
      </p:sp>
      <p:sp>
        <p:nvSpPr>
          <p:cNvPr id="21" name="Rectangle 20"/>
          <p:cNvSpPr/>
          <p:nvPr/>
        </p:nvSpPr>
        <p:spPr>
          <a:xfrm>
            <a:off x="711832" y="1346898"/>
            <a:ext cx="10770921" cy="4124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Franklin Gothic Book" panose="020B0503020102020204" pitchFamily="34" charset="0"/>
                <a:ea typeface="Roboto Condensed Light" panose="02000000000000000000" pitchFamily="2" charset="0"/>
              </a:rPr>
              <a:t>Proportion of Business Leaders increasing prices over the past quarter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Franklin Gothic Book" panose="020B0503020102020204" pitchFamily="34" charset="0"/>
              <a:ea typeface="Roboto" panose="02000000000000000000" pitchFamily="2" charset="0"/>
            </a:endParaRPr>
          </a:p>
        </p:txBody>
      </p:sp>
      <p:sp>
        <p:nvSpPr>
          <p:cNvPr id="20" name="Slide Number Placeholder 5">
            <a:extLst>
              <a:ext uri="{FF2B5EF4-FFF2-40B4-BE49-F238E27FC236}">
                <a16:creationId xmlns:a16="http://schemas.microsoft.com/office/drawing/2014/main" id="{0240086A-1D05-4ECD-B6B5-980372DC6AD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7</a:t>
            </a:fld>
            <a:r>
              <a:rPr lang="en-US" dirty="0"/>
              <a:t>]</a:t>
            </a:r>
          </a:p>
        </p:txBody>
      </p:sp>
      <p:sp>
        <p:nvSpPr>
          <p:cNvPr id="22" name="Footer Placeholder 4">
            <a:extLst>
              <a:ext uri="{FF2B5EF4-FFF2-40B4-BE49-F238E27FC236}">
                <a16:creationId xmlns:a16="http://schemas.microsoft.com/office/drawing/2014/main" id="{B77A2C4F-B04B-4292-8A59-AB1BFF067F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Confidence Survey Q3 2017 </a:t>
            </a:r>
          </a:p>
        </p:txBody>
      </p:sp>
    </p:spTree>
    <p:extLst>
      <p:ext uri="{BB962C8B-B14F-4D97-AF65-F5344CB8AC3E}">
        <p14:creationId xmlns:p14="http://schemas.microsoft.com/office/powerpoint/2010/main" val="1149515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Placeholder 11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036" b="27838"/>
          <a:stretch/>
        </p:blipFill>
        <p:spPr>
          <a:xfrm>
            <a:off x="0" y="1371600"/>
            <a:ext cx="12192000" cy="5486400"/>
          </a:xfr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7D9022C-70AA-4544-9325-944D08186E07}"/>
              </a:ext>
            </a:extLst>
          </p:cNvPr>
          <p:cNvSpPr/>
          <p:nvPr/>
        </p:nvSpPr>
        <p:spPr>
          <a:xfrm>
            <a:off x="0" y="2372883"/>
            <a:ext cx="12192000" cy="2980995"/>
          </a:xfrm>
          <a:prstGeom prst="rect">
            <a:avLst/>
          </a:prstGeom>
          <a:solidFill>
            <a:schemeClr val="tx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96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9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969678" y="2372883"/>
            <a:ext cx="3247699" cy="316835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0" tIns="45718" rIns="91420" bIns="45718" spcCol="0"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Total Sales growth over past 12 months:</a:t>
            </a: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________________</a:t>
            </a: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4.0%</a:t>
            </a:r>
            <a:endParaRPr kumimoji="0" lang="en-GB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1" name="Text Placeholder 31"/>
          <p:cNvSpPr txBox="1">
            <a:spLocks/>
          </p:cNvSpPr>
          <p:nvPr/>
        </p:nvSpPr>
        <p:spPr>
          <a:xfrm>
            <a:off x="304800" y="411449"/>
            <a:ext cx="10015671" cy="685521"/>
          </a:xfrm>
          <a:prstGeom prst="rect">
            <a:avLst/>
          </a:prstGeom>
        </p:spPr>
        <p:txBody>
          <a:bodyPr vert="horz" lIns="91420" tIns="45718" rIns="91420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2400" b="0" i="0" u="none" strike="noStrike" kern="1200" cap="none" spc="0" normalizeH="0" baseline="0" noProof="0" dirty="0">
                <a:ln>
                  <a:noFill/>
                </a:ln>
                <a:solidFill>
                  <a:srgbClr val="58595B"/>
                </a:solidFill>
                <a:effectLst/>
                <a:uLnTx/>
                <a:uFillTx/>
                <a:latin typeface="Franklin Gothic Heavy"/>
                <a:ea typeface="+mn-ea"/>
                <a:cs typeface="+mn-cs"/>
              </a:rPr>
              <a:t>And it is new sites that are providing growth in the market, with like for like sales growth relatively flat</a:t>
            </a:r>
          </a:p>
        </p:txBody>
      </p:sp>
      <p:sp>
        <p:nvSpPr>
          <p:cNvPr id="7" name="Rectangle 6"/>
          <p:cNvSpPr/>
          <p:nvPr/>
        </p:nvSpPr>
        <p:spPr>
          <a:xfrm>
            <a:off x="6480044" y="2372883"/>
            <a:ext cx="3247699" cy="316835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0" tIns="45718" rIns="91420" bIns="45718" spcCol="0" rtlCol="0" anchor="ctr"/>
          <a:lstStyle/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Like for like sales growth over past 12 months: </a:t>
            </a: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________________</a:t>
            </a: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  <a:p>
            <a:pPr marL="0" marR="0" lvl="0" indent="0" algn="ctr" defTabSz="9141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7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1.3%</a:t>
            </a:r>
            <a:endParaRPr kumimoji="0" lang="en-GB" sz="7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781643DB-92EB-4713-BD62-94DD23C85507}"/>
              </a:ext>
            </a:extLst>
          </p:cNvPr>
          <p:cNvSpPr txBox="1">
            <a:spLocks/>
          </p:cNvSpPr>
          <p:nvPr/>
        </p:nvSpPr>
        <p:spPr>
          <a:xfrm>
            <a:off x="8799759" y="63563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[</a:t>
            </a:r>
            <a:fld id="{D1C956B5-E543-468B-83B1-1736B3F78F68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]</a:t>
            </a: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6939E6D3-A6AC-4A7C-A6E1-69CDFBCA3607}"/>
              </a:ext>
            </a:extLst>
          </p:cNvPr>
          <p:cNvSpPr txBox="1">
            <a:spLocks/>
          </p:cNvSpPr>
          <p:nvPr/>
        </p:nvSpPr>
        <p:spPr>
          <a:xfrm>
            <a:off x="638515" y="6356350"/>
            <a:ext cx="41148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CGA Coffer Peach Business Tracker</a:t>
            </a:r>
          </a:p>
        </p:txBody>
      </p:sp>
    </p:spTree>
    <p:extLst>
      <p:ext uri="{BB962C8B-B14F-4D97-AF65-F5344CB8AC3E}">
        <p14:creationId xmlns:p14="http://schemas.microsoft.com/office/powerpoint/2010/main" val="42399480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81710750"/>
              </p:ext>
            </p:extLst>
          </p:nvPr>
        </p:nvGraphicFramePr>
        <p:xfrm>
          <a:off x="9483533" y="1781597"/>
          <a:ext cx="2060777" cy="24094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234361443"/>
              </p:ext>
            </p:extLst>
          </p:nvPr>
        </p:nvGraphicFramePr>
        <p:xfrm>
          <a:off x="8458201" y="3124217"/>
          <a:ext cx="2980891" cy="33238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Oval 9"/>
          <p:cNvSpPr/>
          <p:nvPr/>
        </p:nvSpPr>
        <p:spPr>
          <a:xfrm>
            <a:off x="9729276" y="4681792"/>
            <a:ext cx="1600200" cy="1600200"/>
          </a:xfrm>
          <a:prstGeom prst="ellipse">
            <a:avLst/>
          </a:prstGeom>
          <a:noFill/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8" rIns="91414" bIns="45718" rtlCol="0" anchor="ctr"/>
          <a:lstStyle/>
          <a:p>
            <a:pPr algn="ctr"/>
            <a:r>
              <a:rPr lang="en-US" sz="2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Jun-17</a:t>
            </a:r>
            <a:endParaRPr lang="en-US" sz="1200" b="1" dirty="0">
              <a:solidFill>
                <a:schemeClr val="tx2">
                  <a:lumMod val="75000"/>
                </a:scheme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8" name="Oval 7"/>
          <p:cNvSpPr/>
          <p:nvPr/>
        </p:nvSpPr>
        <p:spPr>
          <a:xfrm>
            <a:off x="9655713" y="2148143"/>
            <a:ext cx="1600200" cy="1600200"/>
          </a:xfrm>
          <a:prstGeom prst="ellipse">
            <a:avLst/>
          </a:prstGeom>
          <a:noFill/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8" rIns="91414" bIns="45718" rtlCol="0" anchor="ctr"/>
          <a:lstStyle/>
          <a:p>
            <a:pPr algn="ctr"/>
            <a:r>
              <a:rPr lang="en-US" sz="2400" dirty="0">
                <a:solidFill>
                  <a:schemeClr val="tx2">
                    <a:lumMod val="75000"/>
                  </a:schemeClr>
                </a:solidFill>
                <a:ea typeface="Roboto Condensed Light" panose="02000000000000000000" pitchFamily="2" charset="0"/>
              </a:rPr>
              <a:t>Jun-14</a:t>
            </a:r>
            <a:endParaRPr lang="en-US" sz="1200" b="1" dirty="0">
              <a:solidFill>
                <a:schemeClr val="tx2">
                  <a:lumMod val="75000"/>
                </a:schemeClr>
              </a:solidFill>
              <a:ea typeface="Roboto Condensed Light" panose="02000000000000000000" pitchFamily="2" charset="0"/>
            </a:endParaRPr>
          </a:p>
        </p:txBody>
      </p:sp>
      <p:sp>
        <p:nvSpPr>
          <p:cNvPr id="9" name="Text Placeholder 31"/>
          <p:cNvSpPr txBox="1">
            <a:spLocks/>
          </p:cNvSpPr>
          <p:nvPr/>
        </p:nvSpPr>
        <p:spPr>
          <a:xfrm>
            <a:off x="359708" y="411453"/>
            <a:ext cx="9502919" cy="685521"/>
          </a:xfrm>
          <a:prstGeom prst="rect">
            <a:avLst/>
          </a:prstGeom>
        </p:spPr>
        <p:txBody>
          <a:bodyPr vert="horz" lIns="91414" tIns="45718" rIns="91414" bIns="45718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GB" sz="2400" dirty="0">
                <a:solidFill>
                  <a:srgbClr val="58595B"/>
                </a:solidFill>
                <a:latin typeface="Franklin Gothic Heavy"/>
              </a:rPr>
              <a:t>Dynamic smaller operators are those that are providing this outlet growth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220201" y="1354122"/>
            <a:ext cx="2510203" cy="732508"/>
          </a:xfrm>
          <a:prstGeom prst="rect">
            <a:avLst/>
          </a:prstGeom>
        </p:spPr>
        <p:txBody>
          <a:bodyPr wrap="square" lIns="91414" tIns="45718" rIns="91414" bIns="45718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GB" sz="1600" dirty="0">
                <a:solidFill>
                  <a:schemeClr val="tx2">
                    <a:lumMod val="75000"/>
                  </a:schemeClr>
                </a:solidFill>
                <a:latin typeface="Roboto Condensed Light" panose="02000000000000000000" pitchFamily="2" charset="0"/>
                <a:ea typeface="Roboto Condensed Light" panose="02000000000000000000" pitchFamily="2" charset="0"/>
              </a:rPr>
              <a:t>Managed restaurant market share</a:t>
            </a:r>
            <a:endParaRPr lang="en-US" sz="1600" b="1" dirty="0">
              <a:solidFill>
                <a:schemeClr val="tx2">
                  <a:lumMod val="75000"/>
                </a:schemeClr>
              </a:solidFill>
              <a:latin typeface="Roboto" panose="02000000000000000000" pitchFamily="2" charset="0"/>
              <a:ea typeface="Roboto" panose="02000000000000000000" pitchFamily="2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>
            <a:off x="9047126" y="2086631"/>
            <a:ext cx="1" cy="387602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/>
          <p:cNvSpPr/>
          <p:nvPr/>
        </p:nvSpPr>
        <p:spPr>
          <a:xfrm>
            <a:off x="110397" y="5218068"/>
            <a:ext cx="1818963" cy="584701"/>
          </a:xfrm>
          <a:prstGeom prst="rect">
            <a:avLst/>
          </a:prstGeom>
        </p:spPr>
        <p:txBody>
          <a:bodyPr wrap="square" lIns="91352" tIns="45682" rIns="91352" bIns="45682">
            <a:spAutoFit/>
          </a:bodyPr>
          <a:lstStyle/>
          <a:p>
            <a:pPr algn="ctr" defTabSz="913409">
              <a:defRPr/>
            </a:pPr>
            <a:r>
              <a:rPr lang="en-GB" sz="16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Outlet change in past 3 years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055627" y="5556631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+32%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017591" y="5552385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+48%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321847" y="5552383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+8%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073375" y="5234154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+337 outlets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981079" y="5234154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+288 outlets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285335" y="5234154"/>
            <a:ext cx="1907704" cy="338479"/>
          </a:xfrm>
          <a:prstGeom prst="rect">
            <a:avLst/>
          </a:prstGeom>
          <a:noFill/>
        </p:spPr>
        <p:txBody>
          <a:bodyPr wrap="square" lIns="91352" tIns="45682" rIns="91352" bIns="45682" rtlCol="0">
            <a:spAutoFit/>
          </a:bodyPr>
          <a:lstStyle/>
          <a:p>
            <a:pPr algn="ctr" defTabSz="913409">
              <a:defRPr/>
            </a:pPr>
            <a:r>
              <a:rPr lang="en-GB" sz="1600" dirty="0">
                <a:solidFill>
                  <a:srgbClr val="AAB2BD">
                    <a:lumMod val="50000"/>
                  </a:srgbClr>
                </a:solidFill>
                <a:latin typeface="Franklin Gothic Demi Cond" panose="020B0706030402020204" pitchFamily="34" charset="0"/>
                <a:ea typeface="Franklin Gothic Heavy" panose="020B0903020102020204" pitchFamily="34" charset="0"/>
              </a:rPr>
              <a:t>+337 outlets</a:t>
            </a:r>
          </a:p>
        </p:txBody>
      </p:sp>
      <p:cxnSp>
        <p:nvCxnSpPr>
          <p:cNvPr id="20" name="Straight Connector 19"/>
          <p:cNvCxnSpPr/>
          <p:nvPr/>
        </p:nvCxnSpPr>
        <p:spPr>
          <a:xfrm>
            <a:off x="533400" y="3030992"/>
            <a:ext cx="8361899" cy="0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 flipV="1">
            <a:off x="533400" y="4761369"/>
            <a:ext cx="8361899" cy="25127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lgDashDotDot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2" name="Picture 6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116992" y="4199353"/>
            <a:ext cx="493361" cy="428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4" descr="http://leeds-list.com/wp-content/uploads/2015/11/Reds-Logos-04.png"/>
          <p:cNvPicPr>
            <a:picLocks noChangeAspect="1" noChangeArrowheads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748831" y="3274319"/>
            <a:ext cx="792088" cy="792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6" descr="https://www.carluccios.com/jobs/wp-content/themes/carluccios/images/replace.logo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869511" y="4316331"/>
            <a:ext cx="1025788" cy="356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10" descr="http://midtownvillagetuscaloosa.s3.amazonaws.com/midtownvillagetuscaloosa/files/20130701-fiveguys.png"/>
          <p:cNvPicPr>
            <a:picLocks noChangeAspect="1" noChangeArrowheads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254605" y="3724699"/>
            <a:ext cx="919703" cy="613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0" descr="https://upload.wikimedia.org/wikipedia/en/thumb/3/35/Wagamama_logo.svg/1280px-Wagamama_logo.svg.png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40393" y="3900745"/>
            <a:ext cx="976999" cy="261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6" descr="http://www.askitalian.co.uk/sites/all/themes/ask_theme/images/head/ask-italian.png"/>
          <p:cNvPicPr>
            <a:picLocks noChangeAspect="1" noChangeArrowheads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09891" y="3501987"/>
            <a:ext cx="979500" cy="2422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8" descr="http://www.nandos.co.za/sites/default/files/nandos_za_logo.png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94770">
            <a:off x="6874027" y="3465852"/>
            <a:ext cx="1077908" cy="6510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30" descr="http://logok.org/wp-content/uploads/2014/11/PizzaHut-logo-name-2014.png"/>
          <p:cNvPicPr>
            <a:picLocks noChangeAspect="1" noChangeArrowheads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237" t="22869" r="10751" b="32459"/>
          <a:stretch/>
        </p:blipFill>
        <p:spPr bwMode="auto">
          <a:xfrm>
            <a:off x="6717391" y="4199344"/>
            <a:ext cx="1062119" cy="4413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32" descr="http://www.oldmarkethereford.co.uk/sites/oldmarkethereford/files/styles/retailer_full_custom_user_wide_1x/public/retailers/prezzo_0.png?itok=iqeLIvVY&amp;timestamp=1447787956"/>
          <p:cNvPicPr>
            <a:picLocks noChangeAspect="1" noChangeArrowheads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743783" y="4052284"/>
            <a:ext cx="901592" cy="901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34" descr="https://uk.pizzaexpress.com/assets/img/shared/logo.png"/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13525" y="3598713"/>
            <a:ext cx="571731" cy="571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2" descr="http://cornexchangemanchester.co.uk/app/uploads/2015/07/Wahaca_LOGO.png"/>
          <p:cNvPicPr>
            <a:picLocks noChangeAspect="1" noChangeArrowheads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693045" y="3297692"/>
            <a:ext cx="2099811" cy="555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s://pbs.twimg.com/profile_images/435717324520169472/HaOntGB4.png"/>
          <p:cNvPicPr>
            <a:picLocks noChangeAspect="1" noChangeArrowheads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71879" y="3416479"/>
            <a:ext cx="545104" cy="545104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88999" y="3423266"/>
            <a:ext cx="571951" cy="571951"/>
          </a:xfrm>
          <a:prstGeom prst="ellipse">
            <a:avLst/>
          </a:prstGeom>
        </p:spPr>
      </p:pic>
      <p:pic>
        <p:nvPicPr>
          <p:cNvPr id="35" name="Picture 2" descr="Image result for giggling squid transparent logo"/>
          <p:cNvPicPr>
            <a:picLocks noChangeAspect="1" noChangeArrowheads="1"/>
          </p:cNvPicPr>
          <p:nvPr/>
        </p:nvPicPr>
        <p:blipFill>
          <a:blip r:embed="rId18" cstate="email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rightnessContrast brigh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388792" y="4018632"/>
            <a:ext cx="1590365" cy="6096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" name="Rectangle 35"/>
          <p:cNvSpPr/>
          <p:nvPr/>
        </p:nvSpPr>
        <p:spPr>
          <a:xfrm>
            <a:off x="1820839" y="1938174"/>
            <a:ext cx="2592288" cy="338479"/>
          </a:xfrm>
          <a:prstGeom prst="rect">
            <a:avLst/>
          </a:prstGeom>
        </p:spPr>
        <p:txBody>
          <a:bodyPr wrap="square" lIns="91352" tIns="45682" rIns="91352" bIns="45682">
            <a:spAutoFit/>
          </a:bodyPr>
          <a:lstStyle/>
          <a:p>
            <a:pPr algn="ctr" defTabSz="913409">
              <a:defRPr/>
            </a:pPr>
            <a:r>
              <a:rPr lang="en-GB" sz="16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Under 25 sites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4125103" y="1942090"/>
            <a:ext cx="1725167" cy="338479"/>
          </a:xfrm>
          <a:prstGeom prst="rect">
            <a:avLst/>
          </a:prstGeom>
        </p:spPr>
        <p:txBody>
          <a:bodyPr wrap="square" lIns="91352" tIns="45682" rIns="91352" bIns="45682">
            <a:spAutoFit/>
          </a:bodyPr>
          <a:lstStyle/>
          <a:p>
            <a:pPr algn="ctr" defTabSz="913409">
              <a:defRPr/>
            </a:pPr>
            <a:r>
              <a:rPr lang="en-GB" sz="16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25 to 99 sites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565255" y="1938174"/>
            <a:ext cx="3168352" cy="338479"/>
          </a:xfrm>
          <a:prstGeom prst="rect">
            <a:avLst/>
          </a:prstGeom>
        </p:spPr>
        <p:txBody>
          <a:bodyPr wrap="square" lIns="91352" tIns="45682" rIns="91352" bIns="45682">
            <a:spAutoFit/>
          </a:bodyPr>
          <a:lstStyle/>
          <a:p>
            <a:pPr algn="ctr" defTabSz="913409">
              <a:defRPr/>
            </a:pPr>
            <a:r>
              <a:rPr lang="en-GB" sz="16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Over 100 sites</a:t>
            </a:r>
          </a:p>
        </p:txBody>
      </p:sp>
      <p:sp>
        <p:nvSpPr>
          <p:cNvPr id="39" name="Rectangle 38"/>
          <p:cNvSpPr/>
          <p:nvPr/>
        </p:nvSpPr>
        <p:spPr>
          <a:xfrm>
            <a:off x="92645" y="2154192"/>
            <a:ext cx="1547664" cy="564181"/>
          </a:xfrm>
          <a:prstGeom prst="rect">
            <a:avLst/>
          </a:prstGeom>
        </p:spPr>
        <p:txBody>
          <a:bodyPr wrap="square" lIns="91352" tIns="45682" rIns="91352" bIns="45682">
            <a:spAutoFit/>
          </a:bodyPr>
          <a:lstStyle/>
          <a:p>
            <a:pPr algn="ctr" defTabSz="913409">
              <a:defRPr/>
            </a:pPr>
            <a:r>
              <a:rPr lang="en-GB" sz="15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Market </a:t>
            </a:r>
          </a:p>
          <a:p>
            <a:pPr algn="ctr" defTabSz="913409">
              <a:defRPr/>
            </a:pPr>
            <a:r>
              <a:rPr lang="en-GB" sz="1600" i="1" kern="0" dirty="0">
                <a:solidFill>
                  <a:srgbClr val="58595B"/>
                </a:solidFill>
                <a:latin typeface="Franklin Gothic Demi Cond" panose="020B0706030402020204" pitchFamily="34" charset="0"/>
                <a:cs typeface="Helvetica" panose="020B0604020202020204" pitchFamily="34" charset="0"/>
              </a:rPr>
              <a:t>share</a:t>
            </a:r>
            <a:endParaRPr lang="en-GB" sz="1500" i="1" kern="0" dirty="0">
              <a:solidFill>
                <a:srgbClr val="58595B"/>
              </a:solidFill>
              <a:latin typeface="Franklin Gothic Demi Cond" panose="020B0706030402020204" pitchFamily="34" charset="0"/>
              <a:cs typeface="Helvetica" panose="020B0604020202020204" pitchFamily="34" charset="0"/>
            </a:endParaRPr>
          </a:p>
        </p:txBody>
      </p:sp>
      <p:pic>
        <p:nvPicPr>
          <p:cNvPr id="40" name="Picture 6" descr="Image result for giggling squid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2879" y="4179967"/>
            <a:ext cx="1266276" cy="487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1" name="Chart 40"/>
          <p:cNvGraphicFramePr/>
          <p:nvPr>
            <p:extLst>
              <p:ext uri="{D42A27DB-BD31-4B8C-83A1-F6EECF244321}">
                <p14:modId xmlns:p14="http://schemas.microsoft.com/office/powerpoint/2010/main" val="2037935346"/>
              </p:ext>
            </p:extLst>
          </p:nvPr>
        </p:nvGraphicFramePr>
        <p:xfrm>
          <a:off x="1712879" y="2138295"/>
          <a:ext cx="7174893" cy="6633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pic>
        <p:nvPicPr>
          <p:cNvPr id="42" name="Picture 2" descr="https://i1.wp.com/www.guildford-dragon.com/wp-content/uploads/2016/05/Franco-Manca-logo-rev-1-e1463948136140.jpg?fit=250%2C279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9125" y="4208106"/>
            <a:ext cx="495755" cy="553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Slide Number Placeholder 5">
            <a:extLst>
              <a:ext uri="{FF2B5EF4-FFF2-40B4-BE49-F238E27FC236}">
                <a16:creationId xmlns:a16="http://schemas.microsoft.com/office/drawing/2014/main" id="{D28BAC22-D973-4B6E-BDCF-7DEDEF1813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99759" y="6356352"/>
            <a:ext cx="27432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r">
              <a:defRPr sz="12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[</a:t>
            </a:r>
            <a:fld id="{D1C956B5-E543-468B-83B1-1736B3F78F68}" type="slidenum">
              <a:rPr lang="en-US" smtClean="0"/>
              <a:pPr/>
              <a:t>9</a:t>
            </a:fld>
            <a:r>
              <a:rPr lang="en-US" dirty="0"/>
              <a:t>]</a:t>
            </a:r>
          </a:p>
        </p:txBody>
      </p:sp>
      <p:sp>
        <p:nvSpPr>
          <p:cNvPr id="45" name="Footer Placeholder 4">
            <a:extLst>
              <a:ext uri="{FF2B5EF4-FFF2-40B4-BE49-F238E27FC236}">
                <a16:creationId xmlns:a16="http://schemas.microsoft.com/office/drawing/2014/main" id="{AF34CDFA-964C-4A1A-AD84-7198A5CBA99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38515" y="6356352"/>
            <a:ext cx="4114800" cy="365125"/>
          </a:xfrm>
          <a:prstGeom prst="rect">
            <a:avLst/>
          </a:prstGeom>
        </p:spPr>
        <p:txBody>
          <a:bodyPr vert="horz" lIns="91400" tIns="45718" rIns="91400" bIns="45718" rtlCol="0" anchor="ctr"/>
          <a:lstStyle>
            <a:lvl1pPr algn="l">
              <a:defRPr sz="1100">
                <a:solidFill>
                  <a:schemeClr val="tx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defRPr>
            </a:lvl1pPr>
          </a:lstStyle>
          <a:p>
            <a:r>
              <a:rPr lang="en-US" dirty="0"/>
              <a:t>CGA Outlet Index, 2017 </a:t>
            </a:r>
          </a:p>
        </p:txBody>
      </p:sp>
    </p:spTree>
    <p:extLst>
      <p:ext uri="{BB962C8B-B14F-4D97-AF65-F5344CB8AC3E}">
        <p14:creationId xmlns:p14="http://schemas.microsoft.com/office/powerpoint/2010/main" val="2207571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10.xml><?xml version="1.0" encoding="utf-8"?>
<a:theme xmlns:a="http://schemas.openxmlformats.org/drawingml/2006/main" name="10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Angles">
      <a:majorFont>
        <a:latin typeface="Franklin Gothic Medium"/>
        <a:ea typeface=""/>
        <a:cs typeface=""/>
        <a:font script="Jpan" typeface="HG創英角ｺﾞｼｯｸUB"/>
        <a:font script="Hang" typeface="돋움"/>
        <a:font script="Hans" typeface="微软雅黑"/>
        <a:font script="Hant" typeface="微軟正黑體"/>
        <a:font script="Arab" typeface="Tahoma"/>
        <a:font script="Hebr" typeface="Aharoni"/>
        <a:font script="Thai" typeface="Lily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Franklin Gothic Book"/>
        <a:ea typeface=""/>
        <a:cs typeface=""/>
        <a:font script="Jpan" typeface="ＭＳ Ｐゴシック"/>
        <a:font script="Hang" typeface="맑은 고딕"/>
        <a:font script="Hans" typeface="隶书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GA Light Multicolor V5 with pics test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Light Multicolor V5 with pics test.potx" id="{7EF2DD5B-A9F7-4DEE-A9A3-EBD54E9D88F7}" vid="{84B26168-D37F-4974-9A53-2B614D727297}"/>
    </a:ext>
  </a:extLst>
</a:theme>
</file>

<file path=ppt/theme/theme4.xml><?xml version="1.0" encoding="utf-8"?>
<a:theme xmlns:a="http://schemas.openxmlformats.org/drawingml/2006/main" name="3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5.xml><?xml version="1.0" encoding="utf-8"?>
<a:theme xmlns:a="http://schemas.openxmlformats.org/drawingml/2006/main" name="5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6.xml><?xml version="1.0" encoding="utf-8"?>
<a:theme xmlns:a="http://schemas.openxmlformats.org/drawingml/2006/main" name="6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7.xml><?xml version="1.0" encoding="utf-8"?>
<a:theme xmlns:a="http://schemas.openxmlformats.org/drawingml/2006/main" name="7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8.xml><?xml version="1.0" encoding="utf-8"?>
<a:theme xmlns:a="http://schemas.openxmlformats.org/drawingml/2006/main" name="8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9.xml><?xml version="1.0" encoding="utf-8"?>
<a:theme xmlns:a="http://schemas.openxmlformats.org/drawingml/2006/main" name="9_Blank">
  <a:themeElements>
    <a:clrScheme name="Custom 9">
      <a:dk1>
        <a:srgbClr val="58595B"/>
      </a:dk1>
      <a:lt1>
        <a:sysClr val="window" lastClr="FFFFFF"/>
      </a:lt1>
      <a:dk2>
        <a:srgbClr val="AAB2BD"/>
      </a:dk2>
      <a:lt2>
        <a:srgbClr val="F6F9FA"/>
      </a:lt2>
      <a:accent1>
        <a:srgbClr val="FF8300"/>
      </a:accent1>
      <a:accent2>
        <a:srgbClr val="008FBE"/>
      </a:accent2>
      <a:accent3>
        <a:srgbClr val="EA1D53"/>
      </a:accent3>
      <a:accent4>
        <a:srgbClr val="F3B21D"/>
      </a:accent4>
      <a:accent5>
        <a:srgbClr val="23B9D6"/>
      </a:accent5>
      <a:accent6>
        <a:srgbClr val="732C84"/>
      </a:accent6>
      <a:hlink>
        <a:srgbClr val="FF0000"/>
      </a:hlink>
      <a:folHlink>
        <a:srgbClr val="954F72"/>
      </a:folHlink>
    </a:clrScheme>
    <a:fontScheme name="Custom CGA Font">
      <a:majorFont>
        <a:latin typeface="Franklin Gothic Heavy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CGA Rebranded PPT template.potx" id="{F09AFD45-7574-4D25-A7FF-F0F3031E0236}" vid="{D94167D1-BB8D-47E8-83B3-28D8EF042720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4089</TotalTime>
  <Words>756</Words>
  <Application>Microsoft Office PowerPoint</Application>
  <PresentationFormat>Widescreen</PresentationFormat>
  <Paragraphs>157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13</vt:i4>
      </vt:variant>
    </vt:vector>
  </HeadingPairs>
  <TitlesOfParts>
    <vt:vector size="35" baseType="lpstr">
      <vt:lpstr>Arial Unicode MS</vt:lpstr>
      <vt:lpstr>Arial</vt:lpstr>
      <vt:lpstr>Calibri</vt:lpstr>
      <vt:lpstr>Franklin Gothic Book</vt:lpstr>
      <vt:lpstr>Franklin Gothic Demi</vt:lpstr>
      <vt:lpstr>Franklin Gothic Demi Cond</vt:lpstr>
      <vt:lpstr>Franklin Gothic Heavy</vt:lpstr>
      <vt:lpstr>Georgia</vt:lpstr>
      <vt:lpstr>Helvetica</vt:lpstr>
      <vt:lpstr>Open Sans</vt:lpstr>
      <vt:lpstr>Roboto</vt:lpstr>
      <vt:lpstr>Roboto Condensed Light</vt:lpstr>
      <vt:lpstr>Blank</vt:lpstr>
      <vt:lpstr>2_Office Theme</vt:lpstr>
      <vt:lpstr>CGA Light Multicolor V5 with pics test</vt:lpstr>
      <vt:lpstr>3_Blank</vt:lpstr>
      <vt:lpstr>5_Blank</vt:lpstr>
      <vt:lpstr>6_Blank</vt:lpstr>
      <vt:lpstr>7_Blank</vt:lpstr>
      <vt:lpstr>8_Blank</vt:lpstr>
      <vt:lpstr>9_Blank</vt:lpstr>
      <vt:lpstr>10_Blank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CGA Strategy LTD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Jamie Campbell</dc:creator>
  <cp:lastModifiedBy>Juceviciute, Loreta</cp:lastModifiedBy>
  <cp:revision>148</cp:revision>
  <cp:lastPrinted>2017-10-10T11:03:58Z</cp:lastPrinted>
  <dcterms:created xsi:type="dcterms:W3CDTF">2017-09-13T12:21:50Z</dcterms:created>
  <dcterms:modified xsi:type="dcterms:W3CDTF">2017-10-19T12:44:52Z</dcterms:modified>
</cp:coreProperties>
</file>