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73" r:id="rId3"/>
    <p:sldId id="276" r:id="rId4"/>
    <p:sldId id="287" r:id="rId5"/>
    <p:sldId id="288" r:id="rId6"/>
    <p:sldId id="286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/>
    <p:restoredTop sz="76224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6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B414-86AF-46D2-AC6D-09288FF44F02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5AE4-D7F6-47A0-A015-4B446411B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4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Make sure you consider: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Exams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Holidays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Christmas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Placement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 smtClean="0"/>
              <a:t>Residentials</a:t>
            </a:r>
            <a:endParaRPr lang="en-GB" dirty="0" smtClean="0"/>
          </a:p>
          <a:p>
            <a:pPr lvl="0">
              <a:spcBef>
                <a:spcPts val="0"/>
              </a:spcBef>
              <a:buNone/>
            </a:pPr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You need to be able to </a:t>
            </a:r>
            <a:r>
              <a:rPr lang="en-GB" dirty="0" err="1" smtClean="0"/>
              <a:t>fulfill</a:t>
            </a:r>
            <a:r>
              <a:rPr lang="en-GB" dirty="0" smtClean="0"/>
              <a:t> your competitions - withdrawal costs money!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5AE4-D7F6-47A0-A015-4B446411B5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9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7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67D2-F193-474C-9353-37BD6A87B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0C46A-C1A8-0E45-935D-D7C89013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AB93F-6139-9B43-80B2-24A8613D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53ECB-4192-9E40-B591-84D9A7FF5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A7B6-822B-8A4E-BD4F-0FE11346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4A60-B202-314B-9472-E6A24FB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801C-E283-9D4E-A275-9399A484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F003E-53B9-1B4A-8AB7-ADA417159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DA65-B247-2F4F-9F07-94DE9D76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FM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25917-8B58-6A47-A092-F7A357479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987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FM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FB61A-A4F4-9044-B4B3-98CB9F2A66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987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7264-41E0-0A4A-ACCE-03EAC9873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5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3E8A-2911-744F-86C5-2090C8B18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6D85-DCF2-0244-8095-BB7D4D269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31F61-9392-CC41-BDA9-1F64E38F4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7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09C75-416B-9341-96A0-C5F153028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9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DEA70-DE33-5445-B529-454BFF8F9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36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D58E4-DAD5-CE44-9F04-57DB7AE52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4C2C1-0B11-234A-8CE6-55A23D584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0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EA053-BAC4-564C-B1E4-F92AF8E14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B2F71-FCA7-FD42-87A9-0D8B300018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2" y="1251018"/>
            <a:ext cx="555088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A049-5D67-4445-AA26-ACDB9D5A4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EEC62-9CA1-E244-8579-F20082271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21794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B92CB-FFE2-3A41-BB48-2A58C5786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21794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240432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9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37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A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86CDB-81C6-8E48-AB47-21935B1B9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2" y="1251018"/>
            <a:ext cx="555088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3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614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115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9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F4809-AA81-8A42-BD26-36F0215753B3}"/>
              </a:ext>
            </a:extLst>
          </p:cNvPr>
          <p:cNvSpPr/>
          <p:nvPr userDrawn="1"/>
        </p:nvSpPr>
        <p:spPr>
          <a:xfrm>
            <a:off x="-5353236" y="-789786"/>
            <a:ext cx="5172011" cy="89747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200" b="1" dirty="0"/>
              <a:t>How to insert your logo: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1.Click View in the</a:t>
            </a:r>
            <a:r>
              <a:rPr lang="en-GB" sz="1200" b="1" baseline="0" dirty="0"/>
              <a:t> tool bar</a:t>
            </a:r>
          </a:p>
          <a:p>
            <a:pPr algn="l"/>
            <a:r>
              <a:rPr lang="en-GB" sz="1200" b="1" baseline="0" dirty="0"/>
              <a:t> and </a:t>
            </a:r>
            <a:r>
              <a:rPr lang="en-GB" sz="1200" b="1" dirty="0"/>
              <a:t>Turn on guides.</a:t>
            </a:r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2.DoubleClick</a:t>
            </a:r>
            <a:r>
              <a:rPr lang="en-GB" sz="1200" b="1" baseline="0" dirty="0"/>
              <a:t> insert school logo</a:t>
            </a:r>
          </a:p>
          <a:p>
            <a:pPr algn="l"/>
            <a:r>
              <a:rPr lang="en-GB" sz="1200" b="1" baseline="0" dirty="0"/>
              <a:t> and select your school logo.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3. If your School logo does not fit within the box. </a:t>
            </a:r>
          </a:p>
          <a:p>
            <a:pPr algn="l"/>
            <a:r>
              <a:rPr lang="en-GB" sz="1200" b="1" baseline="0" dirty="0"/>
              <a:t>click the format tab (Drawing tool) 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4. Click the drop down arrow on crop and click Fit.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6. The logo will now be scaled to the correct size.</a:t>
            </a:r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7. If you wish to adjust the position use the guide lines as references.</a:t>
            </a:r>
          </a:p>
          <a:p>
            <a:pPr algn="l"/>
            <a:r>
              <a:rPr lang="en-GB" sz="1200" b="1" baseline="0" dirty="0"/>
              <a:t>8. If you wish to remove the guide lines - </a:t>
            </a:r>
            <a:r>
              <a:rPr lang="en-GB" sz="1200" b="1" dirty="0"/>
              <a:t>Click View in the</a:t>
            </a:r>
            <a:r>
              <a:rPr lang="en-GB" sz="1200" b="1" baseline="0" dirty="0"/>
              <a:t> tool bar and T</a:t>
            </a:r>
            <a:r>
              <a:rPr lang="en-GB" sz="1200" b="1" dirty="0"/>
              <a:t>urn off guides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3B1D3A-04FD-AB4F-87AB-7EA926781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44873" y="-582570"/>
            <a:ext cx="2785017" cy="130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478B7-09F4-2845-B28A-68FCDC9D2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455" y="1223906"/>
            <a:ext cx="2646599" cy="160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9D22-DB0A-824B-931A-C9B7076C2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86753" y="3421638"/>
            <a:ext cx="2821719" cy="1255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3F9B7-EA2A-8E4C-8215-1CDF8BE1F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" b="9007"/>
          <a:stretch/>
        </p:blipFill>
        <p:spPr>
          <a:xfrm>
            <a:off x="-2767231" y="4981404"/>
            <a:ext cx="2041962" cy="1635273"/>
          </a:xfrm>
          <a:prstGeom prst="rect">
            <a:avLst/>
          </a:prstGeom>
        </p:spPr>
      </p:pic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02D8F306-3716-EA47-A752-40E85AE6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2582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3AD9B-58DB-2E4A-B396-13C72443E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5E7A-3739-844C-858B-49BE50D42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6F37-306D-2046-A71B-EEFE7B45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E053F-C5C6-0E4F-A7BC-4A8446384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4D6FB-1ADA-224B-9BC1-60F94428A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4" r:id="rId43"/>
    <p:sldLayoutId id="2147483675" r:id="rId44"/>
    <p:sldLayoutId id="2147483676" r:id="rId45"/>
    <p:sldLayoutId id="2147483677" r:id="rId46"/>
    <p:sldLayoutId id="2147483678" r:id="rId47"/>
    <p:sldLayoutId id="214748368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Non-BUCS Competitions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9881C-4CF4-974A-93B9-D9A0EBEC6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Competitions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228600">
              <a:buClr>
                <a:srgbClr val="000000"/>
              </a:buClr>
              <a:buChar char="●"/>
            </a:pPr>
            <a:r>
              <a:rPr lang="en-US" dirty="0">
                <a:solidFill>
                  <a:srgbClr val="000000"/>
                </a:solidFill>
              </a:rPr>
              <a:t>Plan how many competitions can you physically and financially enter?</a:t>
            </a:r>
          </a:p>
          <a:p>
            <a:pPr marL="457200" lvl="0" indent="-228600">
              <a:buClr>
                <a:srgbClr val="000000"/>
              </a:buClr>
              <a:buChar char="●"/>
            </a:pPr>
            <a:r>
              <a:rPr lang="en-US" dirty="0">
                <a:solidFill>
                  <a:srgbClr val="000000"/>
                </a:solidFill>
              </a:rPr>
              <a:t>Tell us when &amp; where they are</a:t>
            </a:r>
          </a:p>
          <a:p>
            <a:pPr marL="457200" lvl="0" indent="-228600">
              <a:buClr>
                <a:srgbClr val="000000"/>
              </a:buClr>
              <a:buChar char="●"/>
            </a:pPr>
            <a:r>
              <a:rPr lang="en-US" dirty="0">
                <a:solidFill>
                  <a:srgbClr val="000000"/>
                </a:solidFill>
              </a:rPr>
              <a:t>Check entry deadlines - if we are covering the cost we will need to pay this. If it is by invoice it takes </a:t>
            </a:r>
            <a:r>
              <a:rPr lang="en-US" dirty="0">
                <a:solidFill>
                  <a:srgbClr val="FF0000"/>
                </a:solidFill>
              </a:rPr>
              <a:t>28 days</a:t>
            </a:r>
            <a:r>
              <a:rPr lang="en-US" dirty="0">
                <a:solidFill>
                  <a:srgbClr val="000000"/>
                </a:solidFill>
              </a:rPr>
              <a:t> to process!</a:t>
            </a:r>
          </a:p>
          <a:p>
            <a:pPr marL="457200" lvl="0" indent="-228600">
              <a:buClr>
                <a:srgbClr val="000000"/>
              </a:buClr>
              <a:buChar char="●"/>
            </a:pPr>
            <a:r>
              <a:rPr lang="en-US" dirty="0">
                <a:solidFill>
                  <a:srgbClr val="000000"/>
                </a:solidFill>
              </a:rPr>
              <a:t>If you need to host home fixtures here - can we accommodate? Speak to Lisa to </a:t>
            </a:r>
            <a:r>
              <a:rPr lang="en-US" dirty="0" smtClean="0">
                <a:solidFill>
                  <a:srgbClr val="000000"/>
                </a:solidFill>
              </a:rPr>
              <a:t>book your facility before confirming your fixtures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228600">
              <a:buClr>
                <a:srgbClr val="000000"/>
              </a:buClr>
              <a:buChar char="●"/>
            </a:pPr>
            <a:r>
              <a:rPr lang="en-US" dirty="0" smtClean="0">
                <a:solidFill>
                  <a:srgbClr val="000000"/>
                </a:solidFill>
              </a:rPr>
              <a:t>Transport &amp; </a:t>
            </a:r>
            <a:r>
              <a:rPr lang="en-US" dirty="0" err="1" smtClean="0">
                <a:solidFill>
                  <a:srgbClr val="000000"/>
                </a:solidFill>
              </a:rPr>
              <a:t>Accom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r="27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55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Rules &amp; </a:t>
            </a:r>
            <a:r>
              <a:rPr lang="en-GB" dirty="0" err="1" smtClean="0"/>
              <a:t>Regs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dirty="0"/>
              <a:t>You need to know the Rules and </a:t>
            </a:r>
            <a:r>
              <a:rPr lang="en-US" dirty="0" err="1"/>
              <a:t>Regs</a:t>
            </a:r>
            <a:r>
              <a:rPr lang="en-US" dirty="0"/>
              <a:t> for your </a:t>
            </a:r>
            <a:r>
              <a:rPr lang="en-US" dirty="0" smtClean="0"/>
              <a:t>Sport.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Including </a:t>
            </a:r>
            <a:r>
              <a:rPr lang="en-US" dirty="0"/>
              <a:t>any facility/kit </a:t>
            </a:r>
            <a:r>
              <a:rPr lang="en-US" dirty="0" smtClean="0"/>
              <a:t>requirements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you’re unsure or need help deciphering NGB jargon let us know!</a:t>
            </a:r>
            <a:endParaRPr lang="en-GB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r="27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Teamsheets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Why? - so we can check that your members are insured to play (i.e. do they have a membership).</a:t>
            </a:r>
          </a:p>
          <a:p>
            <a:pPr marL="457200" lvl="0" indent="-228600">
              <a:buChar char="●"/>
            </a:pPr>
            <a:r>
              <a:rPr lang="en-US" dirty="0"/>
              <a:t>A copy of your </a:t>
            </a:r>
            <a:r>
              <a:rPr lang="en-US" dirty="0" err="1"/>
              <a:t>teamsheet</a:t>
            </a:r>
            <a:r>
              <a:rPr lang="en-US" dirty="0"/>
              <a:t>/participant list must be given to the Sports Office for every fixture/competition</a:t>
            </a:r>
            <a:r>
              <a:rPr lang="en-US" dirty="0" smtClean="0"/>
              <a:t>.</a:t>
            </a:r>
          </a:p>
          <a:p>
            <a:pPr marL="457200" lvl="0" indent="-228600">
              <a:buChar char="●"/>
            </a:pPr>
            <a:r>
              <a:rPr lang="en-US" dirty="0" smtClean="0"/>
              <a:t>You can submit this via email, WhatsApp, Text or in person.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Conduct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Respect the officials/coaches/visiting players - no matter what.</a:t>
            </a:r>
          </a:p>
          <a:p>
            <a:pPr marL="457200" lvl="0" indent="-228600">
              <a:buChar char="●"/>
            </a:pPr>
            <a:r>
              <a:rPr lang="en-US" dirty="0"/>
              <a:t>Ensure buses are left clean and tidy</a:t>
            </a:r>
          </a:p>
          <a:p>
            <a:pPr marL="457200" lvl="0" indent="-228600">
              <a:buChar char="●"/>
            </a:pPr>
            <a:r>
              <a:rPr lang="en-US" dirty="0"/>
              <a:t>Alcohol on buses should be at the driver's discretion - if they don’t allow it. Don’t take it!</a:t>
            </a:r>
          </a:p>
          <a:p>
            <a:pPr marL="457200" lvl="0" indent="-228600">
              <a:buChar char="●"/>
            </a:pPr>
            <a:r>
              <a:rPr lang="en-US" dirty="0"/>
              <a:t>Player conduct - if you are fined you will be liable for the cost.</a:t>
            </a:r>
          </a:p>
          <a:p>
            <a:pPr marL="457200" lvl="0" indent="-228600">
              <a:buChar char="●"/>
            </a:pPr>
            <a:r>
              <a:rPr lang="en-US" dirty="0"/>
              <a:t>If you are on the receiving end of poor conduct… tell us!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r="27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83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Where possible let us know your results – we can help promote good news stories.</a:t>
            </a:r>
          </a:p>
          <a:p>
            <a:r>
              <a:rPr lang="en-GB" dirty="0" smtClean="0"/>
              <a:t>Either text them to 07825 010379 or tweet us @</a:t>
            </a:r>
            <a:r>
              <a:rPr lang="en-GB" dirty="0" err="1" smtClean="0"/>
              <a:t>CarnegieSport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also helps at Sports Awards as we know your achievements </a:t>
            </a:r>
            <a:endParaRPr lang="en-GB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838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Aid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81000">
              <a:buSzPct val="100000"/>
              <a:buChar char="●"/>
            </a:pPr>
            <a:r>
              <a:rPr lang="en-US" sz="2400" dirty="0"/>
              <a:t>Every team should have a first aid bag</a:t>
            </a:r>
          </a:p>
          <a:p>
            <a:pPr marL="914400" lvl="1" indent="-381000">
              <a:buClr>
                <a:srgbClr val="FF0000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If you don’t you can get one from the Sports Office.</a:t>
            </a:r>
          </a:p>
          <a:p>
            <a:pPr marL="457200" lvl="0" indent="-381000">
              <a:buClr>
                <a:srgbClr val="000000"/>
              </a:buClr>
              <a:buSzPct val="1000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It is recommended that each team has a trained first aider for away fixtures</a:t>
            </a:r>
          </a:p>
          <a:p>
            <a:pPr marL="914400" lvl="1" indent="-381000">
              <a:buClr>
                <a:srgbClr val="FF0000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Coach Ed course </a:t>
            </a:r>
            <a:r>
              <a:rPr lang="en-US" sz="2400">
                <a:solidFill>
                  <a:srgbClr val="FF0000"/>
                </a:solidFill>
              </a:rPr>
              <a:t>- </a:t>
            </a:r>
            <a:r>
              <a:rPr lang="en-US" sz="2400" smtClean="0">
                <a:solidFill>
                  <a:srgbClr val="FF0000"/>
                </a:solidFill>
              </a:rPr>
              <a:t>6th </a:t>
            </a:r>
            <a:r>
              <a:rPr lang="en-US" sz="2400" dirty="0">
                <a:solidFill>
                  <a:srgbClr val="FF0000"/>
                </a:solidFill>
              </a:rPr>
              <a:t>October!</a:t>
            </a:r>
          </a:p>
          <a:p>
            <a:pPr marL="457200" lvl="0" indent="-381000">
              <a:buClr>
                <a:srgbClr val="000000"/>
              </a:buClr>
              <a:buSzPct val="1000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First Aid at Home Fixtures - provided by Sports Centre Staff - Ambulance Procedure</a:t>
            </a:r>
          </a:p>
          <a:p>
            <a:pPr marL="457200" lvl="0" indent="-381000">
              <a:buClr>
                <a:srgbClr val="000000"/>
              </a:buClr>
              <a:buSzPct val="1000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If an injured player has to be taken to hospital a member of the team should always accompany them. Keep the Sports Office informed.</a:t>
            </a:r>
          </a:p>
          <a:p>
            <a:pPr marL="457200" lvl="0" indent="-381000">
              <a:buClr>
                <a:srgbClr val="000000"/>
              </a:buClr>
              <a:buSzPct val="1000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Concussion protocols 						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33400" lvl="1">
              <a:buClr>
                <a:srgbClr val="000000"/>
              </a:buClr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– </a:t>
            </a:r>
            <a:r>
              <a:rPr lang="en-US" sz="2200" dirty="0">
                <a:solidFill>
                  <a:srgbClr val="000000"/>
                </a:solidFill>
              </a:rPr>
              <a:t>please inform us of </a:t>
            </a:r>
            <a:r>
              <a:rPr lang="en-US" sz="2200" dirty="0" smtClean="0">
                <a:solidFill>
                  <a:srgbClr val="000000"/>
                </a:solidFill>
              </a:rPr>
              <a:t>head injuries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613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385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Non-BUCS Competitions</vt:lpstr>
      <vt:lpstr>Competitions</vt:lpstr>
      <vt:lpstr>Rules &amp; Regs</vt:lpstr>
      <vt:lpstr>Teamsheets</vt:lpstr>
      <vt:lpstr>Conduct</vt:lpstr>
      <vt:lpstr>Results</vt:lpstr>
      <vt:lpstr>First 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Mccormick, Lisa</cp:lastModifiedBy>
  <cp:revision>25</cp:revision>
  <dcterms:created xsi:type="dcterms:W3CDTF">2018-08-09T13:59:43Z</dcterms:created>
  <dcterms:modified xsi:type="dcterms:W3CDTF">2018-09-13T14:32:06Z</dcterms:modified>
</cp:coreProperties>
</file>