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25"/>
  </p:notesMasterIdLst>
  <p:sldIdLst>
    <p:sldId id="278" r:id="rId2"/>
    <p:sldId id="279" r:id="rId3"/>
    <p:sldId id="280" r:id="rId4"/>
    <p:sldId id="281" r:id="rId5"/>
    <p:sldId id="282" r:id="rId6"/>
    <p:sldId id="284" r:id="rId7"/>
    <p:sldId id="285" r:id="rId8"/>
    <p:sldId id="286" r:id="rId9"/>
    <p:sldId id="288" r:id="rId10"/>
    <p:sldId id="256" r:id="rId11"/>
    <p:sldId id="269" r:id="rId12"/>
    <p:sldId id="275" r:id="rId13"/>
    <p:sldId id="276" r:id="rId14"/>
    <p:sldId id="270" r:id="rId15"/>
    <p:sldId id="268" r:id="rId16"/>
    <p:sldId id="287" r:id="rId17"/>
    <p:sldId id="258" r:id="rId18"/>
    <p:sldId id="273" r:id="rId19"/>
    <p:sldId id="265" r:id="rId20"/>
    <p:sldId id="266" r:id="rId21"/>
    <p:sldId id="267" r:id="rId22"/>
    <p:sldId id="274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012" autoAdjust="0"/>
  </p:normalViewPr>
  <p:slideViewPr>
    <p:cSldViewPr snapToGrid="0">
      <p:cViewPr varScale="1">
        <p:scale>
          <a:sx n="58" d="100"/>
          <a:sy n="58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8D299-27A4-409C-B7C2-D77DED624DE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7C7C7-F120-4B39-B4DF-814413F5B477}">
      <dgm:prSet phldrT="[Text]"/>
      <dgm:spPr/>
      <dgm:t>
        <a:bodyPr/>
        <a:lstStyle/>
        <a:p>
          <a:r>
            <a:rPr lang="en-GB" dirty="0" smtClean="0"/>
            <a:t>Group </a:t>
          </a:r>
          <a:r>
            <a:rPr lang="en-GB" dirty="0" smtClean="0"/>
            <a:t>1 (JGG03)</a:t>
          </a:r>
          <a:endParaRPr lang="en-US" dirty="0"/>
        </a:p>
      </dgm:t>
    </dgm:pt>
    <dgm:pt modelId="{23A79AE6-6367-4882-9783-7D699418D79D}" type="parTrans" cxnId="{35D597E1-B0DA-42DB-8BB0-D033B334FE00}">
      <dgm:prSet/>
      <dgm:spPr/>
      <dgm:t>
        <a:bodyPr/>
        <a:lstStyle/>
        <a:p>
          <a:endParaRPr lang="en-US"/>
        </a:p>
      </dgm:t>
    </dgm:pt>
    <dgm:pt modelId="{794CDAF5-9D38-4E60-88E6-10B4A0FA5AD9}" type="sibTrans" cxnId="{35D597E1-B0DA-42DB-8BB0-D033B334FE00}">
      <dgm:prSet/>
      <dgm:spPr/>
      <dgm:t>
        <a:bodyPr/>
        <a:lstStyle/>
        <a:p>
          <a:endParaRPr lang="en-US"/>
        </a:p>
      </dgm:t>
    </dgm:pt>
    <dgm:pt modelId="{A54BDAD0-D18D-4BA8-B314-B602F1243717}">
      <dgm:prSet phldrT="[Text]"/>
      <dgm:spPr/>
      <dgm:t>
        <a:bodyPr/>
        <a:lstStyle/>
        <a:p>
          <a:r>
            <a:rPr lang="en-GB" dirty="0" smtClean="0"/>
            <a:t>Group </a:t>
          </a:r>
          <a:r>
            <a:rPr lang="en-GB" dirty="0" smtClean="0"/>
            <a:t>2 (PRIG04)</a:t>
          </a:r>
          <a:endParaRPr lang="en-US" dirty="0"/>
        </a:p>
      </dgm:t>
    </dgm:pt>
    <dgm:pt modelId="{79A109EC-A9F0-4220-8933-01985FB51008}" type="parTrans" cxnId="{F347A81E-A48B-4F6B-B1A2-EBA4E5B0B94E}">
      <dgm:prSet/>
      <dgm:spPr/>
      <dgm:t>
        <a:bodyPr/>
        <a:lstStyle/>
        <a:p>
          <a:endParaRPr lang="en-US"/>
        </a:p>
      </dgm:t>
    </dgm:pt>
    <dgm:pt modelId="{1F844A3B-9899-47B7-99CC-E872E1A1F70D}" type="sibTrans" cxnId="{F347A81E-A48B-4F6B-B1A2-EBA4E5B0B94E}">
      <dgm:prSet/>
      <dgm:spPr/>
      <dgm:t>
        <a:bodyPr/>
        <a:lstStyle/>
        <a:p>
          <a:endParaRPr lang="en-US"/>
        </a:p>
      </dgm:t>
    </dgm:pt>
    <dgm:pt modelId="{7147793A-DA48-4752-987D-86A641A54508}">
      <dgm:prSet phldrT="[Text]"/>
      <dgm:spPr/>
      <dgm:t>
        <a:bodyPr/>
        <a:lstStyle/>
        <a:p>
          <a:r>
            <a:rPr lang="en-US" dirty="0" smtClean="0"/>
            <a:t>Group </a:t>
          </a:r>
          <a:r>
            <a:rPr lang="en-US" dirty="0" smtClean="0"/>
            <a:t>3 (PRI G11)</a:t>
          </a:r>
          <a:endParaRPr lang="en-US" dirty="0"/>
        </a:p>
      </dgm:t>
    </dgm:pt>
    <dgm:pt modelId="{7354EF94-D2DE-40EF-9251-1F3A73D98D21}" type="parTrans" cxnId="{46336A78-BFCB-4105-9482-B15D7FB01C01}">
      <dgm:prSet/>
      <dgm:spPr/>
      <dgm:t>
        <a:bodyPr/>
        <a:lstStyle/>
        <a:p>
          <a:endParaRPr lang="en-US"/>
        </a:p>
      </dgm:t>
    </dgm:pt>
    <dgm:pt modelId="{25288766-2F09-4CE5-8607-505099E0631D}" type="sibTrans" cxnId="{46336A78-BFCB-4105-9482-B15D7FB01C01}">
      <dgm:prSet/>
      <dgm:spPr/>
      <dgm:t>
        <a:bodyPr/>
        <a:lstStyle/>
        <a:p>
          <a:endParaRPr lang="en-US"/>
        </a:p>
      </dgm:t>
    </dgm:pt>
    <dgm:pt modelId="{3DE8AD94-418F-47EF-AC5E-7E89365F1C70}">
      <dgm:prSet phldrT="[Text]"/>
      <dgm:spPr/>
      <dgm:t>
        <a:bodyPr/>
        <a:lstStyle/>
        <a:p>
          <a:r>
            <a:rPr lang="en-US" dirty="0" smtClean="0"/>
            <a:t>Baseball</a:t>
          </a:r>
          <a:endParaRPr lang="en-US" dirty="0"/>
        </a:p>
      </dgm:t>
    </dgm:pt>
    <dgm:pt modelId="{1B78A694-51CE-43F4-A1F3-0F64C8E977BA}" type="parTrans" cxnId="{B3122EEE-58CF-4200-A660-2CD01DA527B4}">
      <dgm:prSet/>
      <dgm:spPr/>
      <dgm:t>
        <a:bodyPr/>
        <a:lstStyle/>
        <a:p>
          <a:endParaRPr lang="en-US"/>
        </a:p>
      </dgm:t>
    </dgm:pt>
    <dgm:pt modelId="{CC765CAB-A052-4D94-B6F8-D9AA411F8116}" type="sibTrans" cxnId="{B3122EEE-58CF-4200-A660-2CD01DA527B4}">
      <dgm:prSet/>
      <dgm:spPr/>
      <dgm:t>
        <a:bodyPr/>
        <a:lstStyle/>
        <a:p>
          <a:endParaRPr lang="en-US"/>
        </a:p>
      </dgm:t>
    </dgm:pt>
    <dgm:pt modelId="{B25E49D8-6A65-4DC1-838E-50E839C241E9}">
      <dgm:prSet phldrT="[Text]"/>
      <dgm:spPr/>
      <dgm:t>
        <a:bodyPr/>
        <a:lstStyle/>
        <a:p>
          <a:r>
            <a:rPr lang="en-US" dirty="0" smtClean="0"/>
            <a:t>Cheerleading</a:t>
          </a:r>
          <a:endParaRPr lang="en-US" dirty="0"/>
        </a:p>
      </dgm:t>
    </dgm:pt>
    <dgm:pt modelId="{40978D3A-CE74-494C-821C-F01D9DE4BFC5}" type="parTrans" cxnId="{B0B7D09F-29F4-4B9A-8AD8-2152D5F34F28}">
      <dgm:prSet/>
      <dgm:spPr/>
      <dgm:t>
        <a:bodyPr/>
        <a:lstStyle/>
        <a:p>
          <a:endParaRPr lang="en-US"/>
        </a:p>
      </dgm:t>
    </dgm:pt>
    <dgm:pt modelId="{AAD55548-CBC5-4668-AADF-631F68941905}" type="sibTrans" cxnId="{B0B7D09F-29F4-4B9A-8AD8-2152D5F34F28}">
      <dgm:prSet/>
      <dgm:spPr/>
      <dgm:t>
        <a:bodyPr/>
        <a:lstStyle/>
        <a:p>
          <a:endParaRPr lang="en-US"/>
        </a:p>
      </dgm:t>
    </dgm:pt>
    <dgm:pt modelId="{79A0C8C7-526C-4FF5-9E94-D8B201453165}">
      <dgm:prSet/>
      <dgm:spPr/>
      <dgm:t>
        <a:bodyPr/>
        <a:lstStyle/>
        <a:p>
          <a:r>
            <a:rPr lang="en-GB" smtClean="0"/>
            <a:t>American Football (M&amp;W)</a:t>
          </a:r>
          <a:endParaRPr lang="en-GB" dirty="0" smtClean="0"/>
        </a:p>
      </dgm:t>
    </dgm:pt>
    <dgm:pt modelId="{5C8503D9-E6EE-4B6E-8C6F-CCC8631FF515}" type="parTrans" cxnId="{B310AF3C-9A93-4292-AAC1-32E78E38B92E}">
      <dgm:prSet/>
      <dgm:spPr/>
      <dgm:t>
        <a:bodyPr/>
        <a:lstStyle/>
        <a:p>
          <a:endParaRPr lang="en-US"/>
        </a:p>
      </dgm:t>
    </dgm:pt>
    <dgm:pt modelId="{4B997E26-279B-4E88-BE17-875CC7C7D55A}" type="sibTrans" cxnId="{B310AF3C-9A93-4292-AAC1-32E78E38B92E}">
      <dgm:prSet/>
      <dgm:spPr/>
      <dgm:t>
        <a:bodyPr/>
        <a:lstStyle/>
        <a:p>
          <a:endParaRPr lang="en-US"/>
        </a:p>
      </dgm:t>
    </dgm:pt>
    <dgm:pt modelId="{701DF475-63DF-4B30-800B-35DC1C972AE3}">
      <dgm:prSet/>
      <dgm:spPr/>
      <dgm:t>
        <a:bodyPr/>
        <a:lstStyle/>
        <a:p>
          <a:r>
            <a:rPr lang="en-GB" smtClean="0"/>
            <a:t>Football (W)</a:t>
          </a:r>
          <a:endParaRPr lang="en-GB" dirty="0" smtClean="0"/>
        </a:p>
      </dgm:t>
    </dgm:pt>
    <dgm:pt modelId="{878743C7-80C8-422D-9391-C838C150966F}" type="parTrans" cxnId="{FD05513E-C191-44D0-B75E-DFEC92AEAF79}">
      <dgm:prSet/>
      <dgm:spPr/>
      <dgm:t>
        <a:bodyPr/>
        <a:lstStyle/>
        <a:p>
          <a:endParaRPr lang="en-US"/>
        </a:p>
      </dgm:t>
    </dgm:pt>
    <dgm:pt modelId="{C4381800-EA56-4618-870C-ECC87CA3A4CE}" type="sibTrans" cxnId="{FD05513E-C191-44D0-B75E-DFEC92AEAF79}">
      <dgm:prSet/>
      <dgm:spPr/>
      <dgm:t>
        <a:bodyPr/>
        <a:lstStyle/>
        <a:p>
          <a:endParaRPr lang="en-US"/>
        </a:p>
      </dgm:t>
    </dgm:pt>
    <dgm:pt modelId="{3E52F622-78FE-4CCF-95A0-8D9A43C91BA2}">
      <dgm:prSet/>
      <dgm:spPr/>
      <dgm:t>
        <a:bodyPr/>
        <a:lstStyle/>
        <a:p>
          <a:r>
            <a:rPr lang="en-GB" smtClean="0"/>
            <a:t>Netball</a:t>
          </a:r>
          <a:endParaRPr lang="en-GB" dirty="0" smtClean="0"/>
        </a:p>
      </dgm:t>
    </dgm:pt>
    <dgm:pt modelId="{94FE830E-6F73-4A1F-A1A9-395A8B760D6A}" type="parTrans" cxnId="{9E1A834A-09A3-40D6-A718-99EFB19A73BF}">
      <dgm:prSet/>
      <dgm:spPr/>
      <dgm:t>
        <a:bodyPr/>
        <a:lstStyle/>
        <a:p>
          <a:endParaRPr lang="en-US"/>
        </a:p>
      </dgm:t>
    </dgm:pt>
    <dgm:pt modelId="{917C3BA1-7A32-4519-8C0F-1B417A936C75}" type="sibTrans" cxnId="{9E1A834A-09A3-40D6-A718-99EFB19A73BF}">
      <dgm:prSet/>
      <dgm:spPr/>
      <dgm:t>
        <a:bodyPr/>
        <a:lstStyle/>
        <a:p>
          <a:endParaRPr lang="en-US"/>
        </a:p>
      </dgm:t>
    </dgm:pt>
    <dgm:pt modelId="{24FFC116-2F39-46E7-A341-CECC645A0815}">
      <dgm:prSet/>
      <dgm:spPr/>
      <dgm:t>
        <a:bodyPr/>
        <a:lstStyle/>
        <a:p>
          <a:r>
            <a:rPr lang="en-GB" dirty="0" smtClean="0"/>
            <a:t>Volleyball</a:t>
          </a:r>
        </a:p>
      </dgm:t>
    </dgm:pt>
    <dgm:pt modelId="{53C746DC-6A5A-4A45-9E79-B60B3CED15A4}" type="parTrans" cxnId="{381A5F78-40BF-49D3-B7C2-E8F988574916}">
      <dgm:prSet/>
      <dgm:spPr/>
      <dgm:t>
        <a:bodyPr/>
        <a:lstStyle/>
        <a:p>
          <a:endParaRPr lang="en-US"/>
        </a:p>
      </dgm:t>
    </dgm:pt>
    <dgm:pt modelId="{DBD8C3B8-963F-487D-AD2E-5C27A76FE06C}" type="sibTrans" cxnId="{381A5F78-40BF-49D3-B7C2-E8F988574916}">
      <dgm:prSet/>
      <dgm:spPr/>
      <dgm:t>
        <a:bodyPr/>
        <a:lstStyle/>
        <a:p>
          <a:endParaRPr lang="en-US"/>
        </a:p>
      </dgm:t>
    </dgm:pt>
    <dgm:pt modelId="{C3D95892-5D4D-4DFC-9048-9564FEDBB904}">
      <dgm:prSet phldrT="[Text]"/>
      <dgm:spPr/>
      <dgm:t>
        <a:bodyPr/>
        <a:lstStyle/>
        <a:p>
          <a:r>
            <a:rPr lang="en-GB" dirty="0" smtClean="0"/>
            <a:t>Badminton</a:t>
          </a:r>
          <a:endParaRPr lang="en-US" dirty="0"/>
        </a:p>
      </dgm:t>
    </dgm:pt>
    <dgm:pt modelId="{E5272ED2-AA19-4029-9D89-6531A0C06EAB}" type="parTrans" cxnId="{533D4D07-7216-45A0-9052-41985EA85129}">
      <dgm:prSet/>
      <dgm:spPr/>
      <dgm:t>
        <a:bodyPr/>
        <a:lstStyle/>
        <a:p>
          <a:endParaRPr lang="en-US"/>
        </a:p>
      </dgm:t>
    </dgm:pt>
    <dgm:pt modelId="{837E0F5D-D545-447B-8015-31BEADA6D38D}" type="sibTrans" cxnId="{533D4D07-7216-45A0-9052-41985EA85129}">
      <dgm:prSet/>
      <dgm:spPr/>
      <dgm:t>
        <a:bodyPr/>
        <a:lstStyle/>
        <a:p>
          <a:endParaRPr lang="en-US"/>
        </a:p>
      </dgm:t>
    </dgm:pt>
    <dgm:pt modelId="{CFBA3923-3605-46BB-9D7B-53B319F623F5}">
      <dgm:prSet phldrT="[Text]"/>
      <dgm:spPr/>
      <dgm:t>
        <a:bodyPr/>
        <a:lstStyle/>
        <a:p>
          <a:r>
            <a:rPr lang="en-GB" dirty="0" smtClean="0"/>
            <a:t>Boxing</a:t>
          </a:r>
          <a:endParaRPr lang="en-US" dirty="0"/>
        </a:p>
      </dgm:t>
    </dgm:pt>
    <dgm:pt modelId="{AC20A301-0C66-426F-92E0-98FE6B9EC02A}" type="parTrans" cxnId="{990402C6-85E0-41B6-B3F4-44D48D2D088B}">
      <dgm:prSet/>
      <dgm:spPr/>
      <dgm:t>
        <a:bodyPr/>
        <a:lstStyle/>
        <a:p>
          <a:endParaRPr lang="en-US"/>
        </a:p>
      </dgm:t>
    </dgm:pt>
    <dgm:pt modelId="{2D519E95-00CF-4BA1-87E6-DF462B8EA206}" type="sibTrans" cxnId="{990402C6-85E0-41B6-B3F4-44D48D2D088B}">
      <dgm:prSet/>
      <dgm:spPr/>
      <dgm:t>
        <a:bodyPr/>
        <a:lstStyle/>
        <a:p>
          <a:endParaRPr lang="en-US"/>
        </a:p>
      </dgm:t>
    </dgm:pt>
    <dgm:pt modelId="{DAE831DD-F342-408F-B8FA-B7BBDCC32BCE}">
      <dgm:prSet phldrT="[Text]"/>
      <dgm:spPr/>
      <dgm:t>
        <a:bodyPr/>
        <a:lstStyle/>
        <a:p>
          <a:r>
            <a:rPr lang="en-GB" dirty="0" smtClean="0"/>
            <a:t>Dance</a:t>
          </a:r>
          <a:endParaRPr lang="en-US" dirty="0"/>
        </a:p>
      </dgm:t>
    </dgm:pt>
    <dgm:pt modelId="{DE2D14A6-8828-4611-B1A8-9CCF50073E13}" type="parTrans" cxnId="{2F67C585-AAD9-4043-B87D-4B4D63005E34}">
      <dgm:prSet/>
      <dgm:spPr/>
      <dgm:t>
        <a:bodyPr/>
        <a:lstStyle/>
        <a:p>
          <a:endParaRPr lang="en-US"/>
        </a:p>
      </dgm:t>
    </dgm:pt>
    <dgm:pt modelId="{0C089105-BB6C-467A-8340-9506BF75A364}" type="sibTrans" cxnId="{2F67C585-AAD9-4043-B87D-4B4D63005E34}">
      <dgm:prSet/>
      <dgm:spPr/>
      <dgm:t>
        <a:bodyPr/>
        <a:lstStyle/>
        <a:p>
          <a:endParaRPr lang="en-US"/>
        </a:p>
      </dgm:t>
    </dgm:pt>
    <dgm:pt modelId="{EA2AC285-7012-40EB-9228-287FFBF2930A}">
      <dgm:prSet phldrT="[Text]"/>
      <dgm:spPr/>
      <dgm:t>
        <a:bodyPr/>
        <a:lstStyle/>
        <a:p>
          <a:r>
            <a:rPr lang="en-GB" dirty="0" smtClean="0"/>
            <a:t>Handball</a:t>
          </a:r>
          <a:endParaRPr lang="en-US" dirty="0"/>
        </a:p>
      </dgm:t>
    </dgm:pt>
    <dgm:pt modelId="{1C3D092D-4812-4D4B-B409-48EC320A55DA}" type="parTrans" cxnId="{E847656B-E155-4CFA-B6E9-6F02ECFC3597}">
      <dgm:prSet/>
      <dgm:spPr/>
      <dgm:t>
        <a:bodyPr/>
        <a:lstStyle/>
        <a:p>
          <a:endParaRPr lang="en-US"/>
        </a:p>
      </dgm:t>
    </dgm:pt>
    <dgm:pt modelId="{8E511A45-6967-423F-9C74-44F9A2D009F6}" type="sibTrans" cxnId="{E847656B-E155-4CFA-B6E9-6F02ECFC3597}">
      <dgm:prSet/>
      <dgm:spPr/>
      <dgm:t>
        <a:bodyPr/>
        <a:lstStyle/>
        <a:p>
          <a:endParaRPr lang="en-US"/>
        </a:p>
      </dgm:t>
    </dgm:pt>
    <dgm:pt modelId="{946BE9E7-1221-4E7B-8FEE-452CE3A40617}">
      <dgm:prSet phldrT="[Text]"/>
      <dgm:spPr/>
      <dgm:t>
        <a:bodyPr/>
        <a:lstStyle/>
        <a:p>
          <a:r>
            <a:rPr lang="en-GB" dirty="0" smtClean="0"/>
            <a:t>Rugby Union</a:t>
          </a:r>
          <a:endParaRPr lang="en-US" dirty="0"/>
        </a:p>
      </dgm:t>
    </dgm:pt>
    <dgm:pt modelId="{23406585-EC23-450E-94A4-E5E2767E29D8}" type="parTrans" cxnId="{47BEC2E8-F87B-4057-B0E7-F7A6A2AD89B5}">
      <dgm:prSet/>
      <dgm:spPr/>
      <dgm:t>
        <a:bodyPr/>
        <a:lstStyle/>
        <a:p>
          <a:endParaRPr lang="en-US"/>
        </a:p>
      </dgm:t>
    </dgm:pt>
    <dgm:pt modelId="{13D41BC9-878E-4636-96CC-75C3A394E431}" type="sibTrans" cxnId="{47BEC2E8-F87B-4057-B0E7-F7A6A2AD89B5}">
      <dgm:prSet/>
      <dgm:spPr/>
      <dgm:t>
        <a:bodyPr/>
        <a:lstStyle/>
        <a:p>
          <a:endParaRPr lang="en-US"/>
        </a:p>
      </dgm:t>
    </dgm:pt>
    <dgm:pt modelId="{CDCE144D-4940-43A9-8BFE-F8B2A8677124}">
      <dgm:prSet phldrT="[Text]"/>
      <dgm:spPr/>
      <dgm:t>
        <a:bodyPr/>
        <a:lstStyle/>
        <a:p>
          <a:r>
            <a:rPr lang="en-GB" dirty="0" smtClean="0"/>
            <a:t>Tennis</a:t>
          </a:r>
          <a:endParaRPr lang="en-US" dirty="0"/>
        </a:p>
      </dgm:t>
    </dgm:pt>
    <dgm:pt modelId="{0530E732-A9B5-4C32-BFFD-B5E4F2F157F4}" type="parTrans" cxnId="{9792C43E-68D0-4CA7-AF5C-13556B1AF610}">
      <dgm:prSet/>
      <dgm:spPr/>
      <dgm:t>
        <a:bodyPr/>
        <a:lstStyle/>
        <a:p>
          <a:endParaRPr lang="en-US"/>
        </a:p>
      </dgm:t>
    </dgm:pt>
    <dgm:pt modelId="{ACFEEA62-0BBE-49A8-A7AF-D22F13633307}" type="sibTrans" cxnId="{9792C43E-68D0-4CA7-AF5C-13556B1AF610}">
      <dgm:prSet/>
      <dgm:spPr/>
      <dgm:t>
        <a:bodyPr/>
        <a:lstStyle/>
        <a:p>
          <a:endParaRPr lang="en-US"/>
        </a:p>
      </dgm:t>
    </dgm:pt>
    <dgm:pt modelId="{1E995F10-5D12-48D2-8AD8-9DD112FF728A}">
      <dgm:prSet phldrT="[Text]"/>
      <dgm:spPr/>
      <dgm:t>
        <a:bodyPr/>
        <a:lstStyle/>
        <a:p>
          <a:r>
            <a:rPr lang="en-GB" dirty="0" smtClean="0"/>
            <a:t>Hockey (M)</a:t>
          </a:r>
          <a:endParaRPr lang="en-US" dirty="0"/>
        </a:p>
      </dgm:t>
    </dgm:pt>
    <dgm:pt modelId="{BFD799C7-A75F-4396-A925-21EF2CCDA342}" type="parTrans" cxnId="{BB0DE0B7-7A75-4AB6-BF41-FB6719C629F3}">
      <dgm:prSet/>
      <dgm:spPr/>
      <dgm:t>
        <a:bodyPr/>
        <a:lstStyle/>
        <a:p>
          <a:endParaRPr lang="en-US"/>
        </a:p>
      </dgm:t>
    </dgm:pt>
    <dgm:pt modelId="{212BDAF9-3680-4E91-B84D-69831EF29F73}" type="sibTrans" cxnId="{BB0DE0B7-7A75-4AB6-BF41-FB6719C629F3}">
      <dgm:prSet/>
      <dgm:spPr/>
      <dgm:t>
        <a:bodyPr/>
        <a:lstStyle/>
        <a:p>
          <a:endParaRPr lang="en-US"/>
        </a:p>
      </dgm:t>
    </dgm:pt>
    <dgm:pt modelId="{39B5E178-AEEF-4A61-9174-F2270EC4C90E}">
      <dgm:prSet phldrT="[Text]"/>
      <dgm:spPr/>
      <dgm:t>
        <a:bodyPr/>
        <a:lstStyle/>
        <a:p>
          <a:r>
            <a:rPr lang="en-GB" smtClean="0"/>
            <a:t>Lacrosse </a:t>
          </a:r>
          <a:r>
            <a:rPr lang="en-GB" dirty="0" smtClean="0"/>
            <a:t>(M)</a:t>
          </a:r>
          <a:endParaRPr lang="en-US" dirty="0"/>
        </a:p>
      </dgm:t>
    </dgm:pt>
    <dgm:pt modelId="{5C4F6DC4-93D8-4225-B50E-9DE6AC2C10DA}" type="parTrans" cxnId="{437C7D2D-B2BD-4E7D-A0AC-9141DCAAA51E}">
      <dgm:prSet/>
      <dgm:spPr/>
      <dgm:t>
        <a:bodyPr/>
        <a:lstStyle/>
        <a:p>
          <a:endParaRPr lang="en-US"/>
        </a:p>
      </dgm:t>
    </dgm:pt>
    <dgm:pt modelId="{C0FD0217-8ABC-4638-957B-699053A82268}" type="sibTrans" cxnId="{437C7D2D-B2BD-4E7D-A0AC-9141DCAAA51E}">
      <dgm:prSet/>
      <dgm:spPr/>
      <dgm:t>
        <a:bodyPr/>
        <a:lstStyle/>
        <a:p>
          <a:endParaRPr lang="en-US"/>
        </a:p>
      </dgm:t>
    </dgm:pt>
    <dgm:pt modelId="{8E3651C1-BBA8-48A6-A694-90B28ECC68B4}">
      <dgm:prSet phldrT="[Text]"/>
      <dgm:spPr/>
      <dgm:t>
        <a:bodyPr/>
        <a:lstStyle/>
        <a:p>
          <a:r>
            <a:rPr lang="en-US" dirty="0" smtClean="0"/>
            <a:t>Gymnastics</a:t>
          </a:r>
          <a:endParaRPr lang="en-US" dirty="0"/>
        </a:p>
      </dgm:t>
    </dgm:pt>
    <dgm:pt modelId="{B6D37085-E1FD-4447-AB94-B620E3C68AE8}" type="parTrans" cxnId="{52D1F4AE-96F7-4C9D-A5A8-A2614CD11FB6}">
      <dgm:prSet/>
      <dgm:spPr/>
      <dgm:t>
        <a:bodyPr/>
        <a:lstStyle/>
        <a:p>
          <a:endParaRPr lang="en-US"/>
        </a:p>
      </dgm:t>
    </dgm:pt>
    <dgm:pt modelId="{31E58200-8723-4552-B508-A6F00422D9E1}" type="sibTrans" cxnId="{52D1F4AE-96F7-4C9D-A5A8-A2614CD11FB6}">
      <dgm:prSet/>
      <dgm:spPr/>
      <dgm:t>
        <a:bodyPr/>
        <a:lstStyle/>
        <a:p>
          <a:endParaRPr lang="en-US"/>
        </a:p>
      </dgm:t>
    </dgm:pt>
    <dgm:pt modelId="{563F14D7-FF1C-4472-9D6C-6718042DCE2F}">
      <dgm:prSet phldrT="[Text]"/>
      <dgm:spPr/>
      <dgm:t>
        <a:bodyPr/>
        <a:lstStyle/>
        <a:p>
          <a:r>
            <a:rPr lang="en-US" dirty="0" smtClean="0"/>
            <a:t>Korfball</a:t>
          </a:r>
          <a:endParaRPr lang="en-US" dirty="0"/>
        </a:p>
      </dgm:t>
    </dgm:pt>
    <dgm:pt modelId="{B979E5BE-660E-4F74-866F-0CE3D2B3E166}" type="parTrans" cxnId="{0DC4FB19-051E-49ED-ACB7-6E112A69733D}">
      <dgm:prSet/>
      <dgm:spPr/>
      <dgm:t>
        <a:bodyPr/>
        <a:lstStyle/>
        <a:p>
          <a:endParaRPr lang="en-US"/>
        </a:p>
      </dgm:t>
    </dgm:pt>
    <dgm:pt modelId="{0F0098F6-A6A4-460E-89F9-1CF2A67412E6}" type="sibTrans" cxnId="{0DC4FB19-051E-49ED-ACB7-6E112A69733D}">
      <dgm:prSet/>
      <dgm:spPr/>
      <dgm:t>
        <a:bodyPr/>
        <a:lstStyle/>
        <a:p>
          <a:endParaRPr lang="en-US"/>
        </a:p>
      </dgm:t>
    </dgm:pt>
    <dgm:pt modelId="{A249EB9C-E6AC-46E4-8C7F-35B804345C30}">
      <dgm:prSet phldrT="[Text]"/>
      <dgm:spPr/>
      <dgm:t>
        <a:bodyPr/>
        <a:lstStyle/>
        <a:p>
          <a:r>
            <a:rPr lang="en-US" dirty="0" smtClean="0"/>
            <a:t>Lacrosse (W)</a:t>
          </a:r>
          <a:endParaRPr lang="en-US" dirty="0"/>
        </a:p>
      </dgm:t>
    </dgm:pt>
    <dgm:pt modelId="{2FCAE394-5CF6-4531-A03B-71796E854279}" type="parTrans" cxnId="{B4C767E4-6B65-4C7C-B721-8F929F00DCDD}">
      <dgm:prSet/>
      <dgm:spPr/>
      <dgm:t>
        <a:bodyPr/>
        <a:lstStyle/>
        <a:p>
          <a:endParaRPr lang="en-US"/>
        </a:p>
      </dgm:t>
    </dgm:pt>
    <dgm:pt modelId="{C228C693-D599-4C1D-9C3B-D85166EBE8BF}" type="sibTrans" cxnId="{B4C767E4-6B65-4C7C-B721-8F929F00DCDD}">
      <dgm:prSet/>
      <dgm:spPr/>
      <dgm:t>
        <a:bodyPr/>
        <a:lstStyle/>
        <a:p>
          <a:endParaRPr lang="en-US"/>
        </a:p>
      </dgm:t>
    </dgm:pt>
    <dgm:pt modelId="{6BDD534E-B972-468A-907C-B135C201DD2D}">
      <dgm:prSet phldrT="[Text]"/>
      <dgm:spPr/>
      <dgm:t>
        <a:bodyPr/>
        <a:lstStyle/>
        <a:p>
          <a:r>
            <a:rPr lang="en-US" dirty="0" smtClean="0"/>
            <a:t>Tchoukball</a:t>
          </a:r>
          <a:endParaRPr lang="en-US" dirty="0"/>
        </a:p>
      </dgm:t>
    </dgm:pt>
    <dgm:pt modelId="{930201B6-E8B4-4CCB-B585-A4CBEC6AC121}" type="parTrans" cxnId="{7A48E4BD-102E-4B41-BFD8-DAA94D681D6E}">
      <dgm:prSet/>
      <dgm:spPr/>
      <dgm:t>
        <a:bodyPr/>
        <a:lstStyle/>
        <a:p>
          <a:endParaRPr lang="en-US"/>
        </a:p>
      </dgm:t>
    </dgm:pt>
    <dgm:pt modelId="{164AB78B-8ADE-44C2-A977-BC66FF9FD1B8}" type="sibTrans" cxnId="{7A48E4BD-102E-4B41-BFD8-DAA94D681D6E}">
      <dgm:prSet/>
      <dgm:spPr/>
      <dgm:t>
        <a:bodyPr/>
        <a:lstStyle/>
        <a:p>
          <a:endParaRPr lang="en-US"/>
        </a:p>
      </dgm:t>
    </dgm:pt>
    <dgm:pt modelId="{EAB6DEA0-1ACF-4410-9834-01966DDB5D18}">
      <dgm:prSet/>
      <dgm:spPr/>
      <dgm:t>
        <a:bodyPr/>
        <a:lstStyle/>
        <a:p>
          <a:r>
            <a:rPr lang="en-GB" dirty="0" smtClean="0"/>
            <a:t>Futsal</a:t>
          </a:r>
          <a:endParaRPr lang="en-GB" dirty="0" smtClean="0"/>
        </a:p>
      </dgm:t>
    </dgm:pt>
    <dgm:pt modelId="{D83495F7-E886-4199-87FA-C4C87BE7A349}" type="parTrans" cxnId="{2698A3BB-C974-440B-9E54-0687C6473A5B}">
      <dgm:prSet/>
      <dgm:spPr/>
      <dgm:t>
        <a:bodyPr/>
        <a:lstStyle/>
        <a:p>
          <a:endParaRPr lang="en-US"/>
        </a:p>
      </dgm:t>
    </dgm:pt>
    <dgm:pt modelId="{FFBF2A6A-2081-4E3B-920D-3DC2AD2D404D}" type="sibTrans" cxnId="{2698A3BB-C974-440B-9E54-0687C6473A5B}">
      <dgm:prSet/>
      <dgm:spPr/>
      <dgm:t>
        <a:bodyPr/>
        <a:lstStyle/>
        <a:p>
          <a:endParaRPr lang="en-US"/>
        </a:p>
      </dgm:t>
    </dgm:pt>
    <dgm:pt modelId="{8466D3E4-1BEB-40BC-89B0-C15008DC8A1B}" type="pres">
      <dgm:prSet presAssocID="{4558D299-27A4-409C-B7C2-D77DED624D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2993F-F2F1-4D78-874E-DBA2B1DBDAEB}" type="pres">
      <dgm:prSet presAssocID="{7947C7C7-F120-4B39-B4DF-814413F5B4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C887E-EC9F-46E3-837F-1F740ED8104B}" type="pres">
      <dgm:prSet presAssocID="{794CDAF5-9D38-4E60-88E6-10B4A0FA5AD9}" presName="sibTrans" presStyleCnt="0"/>
      <dgm:spPr/>
    </dgm:pt>
    <dgm:pt modelId="{4B8C2E12-D1A3-4BE5-96B9-302CB70CBC45}" type="pres">
      <dgm:prSet presAssocID="{A54BDAD0-D18D-4BA8-B314-B602F12437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841AF-309D-46F4-BAE8-C098B96EB686}" type="pres">
      <dgm:prSet presAssocID="{1F844A3B-9899-47B7-99CC-E872E1A1F70D}" presName="sibTrans" presStyleCnt="0"/>
      <dgm:spPr/>
    </dgm:pt>
    <dgm:pt modelId="{D705748E-2CC5-4177-B2F9-9381BAF54ADD}" type="pres">
      <dgm:prSet presAssocID="{7147793A-DA48-4752-987D-86A641A545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ECD74-A948-452D-9DD0-9CC201B199E1}" type="presOf" srcId="{EA2AC285-7012-40EB-9228-287FFBF2930A}" destId="{4B8C2E12-D1A3-4BE5-96B9-302CB70CBC45}" srcOrd="0" destOrd="4" presId="urn:microsoft.com/office/officeart/2005/8/layout/hList6"/>
    <dgm:cxn modelId="{943B3280-DF6A-4780-9687-E215B4A6CAA2}" type="presOf" srcId="{C3D95892-5D4D-4DFC-9048-9564FEDBB904}" destId="{4B8C2E12-D1A3-4BE5-96B9-302CB70CBC45}" srcOrd="0" destOrd="1" presId="urn:microsoft.com/office/officeart/2005/8/layout/hList6"/>
    <dgm:cxn modelId="{0DC4FB19-051E-49ED-ACB7-6E112A69733D}" srcId="{7147793A-DA48-4752-987D-86A641A54508}" destId="{563F14D7-FF1C-4472-9D6C-6718042DCE2F}" srcOrd="3" destOrd="0" parTransId="{B979E5BE-660E-4F74-866F-0CE3D2B3E166}" sibTransId="{0F0098F6-A6A4-460E-89F9-1CF2A67412E6}"/>
    <dgm:cxn modelId="{9F2199D2-E53C-4A04-928D-A0ED41BB4FD2}" type="presOf" srcId="{DAE831DD-F342-408F-B8FA-B7BBDCC32BCE}" destId="{4B8C2E12-D1A3-4BE5-96B9-302CB70CBC45}" srcOrd="0" destOrd="3" presId="urn:microsoft.com/office/officeart/2005/8/layout/hList6"/>
    <dgm:cxn modelId="{B0B7D09F-29F4-4B9A-8AD8-2152D5F34F28}" srcId="{7147793A-DA48-4752-987D-86A641A54508}" destId="{B25E49D8-6A65-4DC1-838E-50E839C241E9}" srcOrd="1" destOrd="0" parTransId="{40978D3A-CE74-494C-821C-F01D9DE4BFC5}" sibTransId="{AAD55548-CBC5-4668-AADF-631F68941905}"/>
    <dgm:cxn modelId="{35D597E1-B0DA-42DB-8BB0-D033B334FE00}" srcId="{4558D299-27A4-409C-B7C2-D77DED624DE6}" destId="{7947C7C7-F120-4B39-B4DF-814413F5B477}" srcOrd="0" destOrd="0" parTransId="{23A79AE6-6367-4882-9783-7D699418D79D}" sibTransId="{794CDAF5-9D38-4E60-88E6-10B4A0FA5AD9}"/>
    <dgm:cxn modelId="{B4C767E4-6B65-4C7C-B721-8F929F00DCDD}" srcId="{7147793A-DA48-4752-987D-86A641A54508}" destId="{A249EB9C-E6AC-46E4-8C7F-35B804345C30}" srcOrd="4" destOrd="0" parTransId="{2FCAE394-5CF6-4531-A03B-71796E854279}" sibTransId="{C228C693-D599-4C1D-9C3B-D85166EBE8BF}"/>
    <dgm:cxn modelId="{14E14C62-171A-44F4-A9AA-01ADC54BCB57}" type="presOf" srcId="{24FFC116-2F39-46E7-A341-CECC645A0815}" destId="{F012993F-F2F1-4D78-874E-DBA2B1DBDAEB}" srcOrd="0" destOrd="4" presId="urn:microsoft.com/office/officeart/2005/8/layout/hList6"/>
    <dgm:cxn modelId="{990402C6-85E0-41B6-B3F4-44D48D2D088B}" srcId="{A54BDAD0-D18D-4BA8-B314-B602F1243717}" destId="{CFBA3923-3605-46BB-9D7B-53B319F623F5}" srcOrd="1" destOrd="0" parTransId="{AC20A301-0C66-426F-92E0-98FE6B9EC02A}" sibTransId="{2D519E95-00CF-4BA1-87E6-DF462B8EA206}"/>
    <dgm:cxn modelId="{7E1FE09A-A49C-4D08-87B9-CC3CEBBEA5BC}" type="presOf" srcId="{701DF475-63DF-4B30-800B-35DC1C972AE3}" destId="{F012993F-F2F1-4D78-874E-DBA2B1DBDAEB}" srcOrd="0" destOrd="2" presId="urn:microsoft.com/office/officeart/2005/8/layout/hList6"/>
    <dgm:cxn modelId="{F347A81E-A48B-4F6B-B1A2-EBA4E5B0B94E}" srcId="{4558D299-27A4-409C-B7C2-D77DED624DE6}" destId="{A54BDAD0-D18D-4BA8-B314-B602F1243717}" srcOrd="1" destOrd="0" parTransId="{79A109EC-A9F0-4220-8933-01985FB51008}" sibTransId="{1F844A3B-9899-47B7-99CC-E872E1A1F70D}"/>
    <dgm:cxn modelId="{EABCB691-7DE1-499D-B4DA-596CE58E28A6}" type="presOf" srcId="{1E995F10-5D12-48D2-8AD8-9DD112FF728A}" destId="{4B8C2E12-D1A3-4BE5-96B9-302CB70CBC45}" srcOrd="0" destOrd="7" presId="urn:microsoft.com/office/officeart/2005/8/layout/hList6"/>
    <dgm:cxn modelId="{B310AF3C-9A93-4292-AAC1-32E78E38B92E}" srcId="{7947C7C7-F120-4B39-B4DF-814413F5B477}" destId="{79A0C8C7-526C-4FF5-9E94-D8B201453165}" srcOrd="0" destOrd="0" parTransId="{5C8503D9-E6EE-4B6E-8C6F-CCC8631FF515}" sibTransId="{4B997E26-279B-4E88-BE17-875CC7C7D55A}"/>
    <dgm:cxn modelId="{47BEC2E8-F87B-4057-B0E7-F7A6A2AD89B5}" srcId="{A54BDAD0-D18D-4BA8-B314-B602F1243717}" destId="{946BE9E7-1221-4E7B-8FEE-452CE3A40617}" srcOrd="4" destOrd="0" parTransId="{23406585-EC23-450E-94A4-E5E2767E29D8}" sibTransId="{13D41BC9-878E-4636-96CC-75C3A394E431}"/>
    <dgm:cxn modelId="{7C82C9E0-ED51-441B-B702-77C4B0ACF926}" type="presOf" srcId="{CFBA3923-3605-46BB-9D7B-53B319F623F5}" destId="{4B8C2E12-D1A3-4BE5-96B9-302CB70CBC45}" srcOrd="0" destOrd="2" presId="urn:microsoft.com/office/officeart/2005/8/layout/hList6"/>
    <dgm:cxn modelId="{9E1A834A-09A3-40D6-A718-99EFB19A73BF}" srcId="{7947C7C7-F120-4B39-B4DF-814413F5B477}" destId="{3E52F622-78FE-4CCF-95A0-8D9A43C91BA2}" srcOrd="2" destOrd="0" parTransId="{94FE830E-6F73-4A1F-A1A9-395A8B760D6A}" sibTransId="{917C3BA1-7A32-4519-8C0F-1B417A936C75}"/>
    <dgm:cxn modelId="{381A5F78-40BF-49D3-B7C2-E8F988574916}" srcId="{7947C7C7-F120-4B39-B4DF-814413F5B477}" destId="{24FFC116-2F39-46E7-A341-CECC645A0815}" srcOrd="3" destOrd="0" parTransId="{53C746DC-6A5A-4A45-9E79-B60B3CED15A4}" sibTransId="{DBD8C3B8-963F-487D-AD2E-5C27A76FE06C}"/>
    <dgm:cxn modelId="{89044132-8A14-402D-87D6-3D6F34203DA9}" type="presOf" srcId="{A54BDAD0-D18D-4BA8-B314-B602F1243717}" destId="{4B8C2E12-D1A3-4BE5-96B9-302CB70CBC45}" srcOrd="0" destOrd="0" presId="urn:microsoft.com/office/officeart/2005/8/layout/hList6"/>
    <dgm:cxn modelId="{FD05513E-C191-44D0-B75E-DFEC92AEAF79}" srcId="{7947C7C7-F120-4B39-B4DF-814413F5B477}" destId="{701DF475-63DF-4B30-800B-35DC1C972AE3}" srcOrd="1" destOrd="0" parTransId="{878743C7-80C8-422D-9391-C838C150966F}" sibTransId="{C4381800-EA56-4618-870C-ECC87CA3A4CE}"/>
    <dgm:cxn modelId="{4643CCC3-F786-4974-8E66-35424F0FDE7E}" type="presOf" srcId="{EAB6DEA0-1ACF-4410-9834-01966DDB5D18}" destId="{F012993F-F2F1-4D78-874E-DBA2B1DBDAEB}" srcOrd="0" destOrd="5" presId="urn:microsoft.com/office/officeart/2005/8/layout/hList6"/>
    <dgm:cxn modelId="{F958449A-4656-457E-BF9A-3C2C41B39A56}" type="presOf" srcId="{946BE9E7-1221-4E7B-8FEE-452CE3A40617}" destId="{4B8C2E12-D1A3-4BE5-96B9-302CB70CBC45}" srcOrd="0" destOrd="5" presId="urn:microsoft.com/office/officeart/2005/8/layout/hList6"/>
    <dgm:cxn modelId="{AE03E391-226F-4154-966F-3939F95DC314}" type="presOf" srcId="{79A0C8C7-526C-4FF5-9E94-D8B201453165}" destId="{F012993F-F2F1-4D78-874E-DBA2B1DBDAEB}" srcOrd="0" destOrd="1" presId="urn:microsoft.com/office/officeart/2005/8/layout/hList6"/>
    <dgm:cxn modelId="{9792C43E-68D0-4CA7-AF5C-13556B1AF610}" srcId="{A54BDAD0-D18D-4BA8-B314-B602F1243717}" destId="{CDCE144D-4940-43A9-8BFE-F8B2A8677124}" srcOrd="5" destOrd="0" parTransId="{0530E732-A9B5-4C32-BFFD-B5E4F2F157F4}" sibTransId="{ACFEEA62-0BBE-49A8-A7AF-D22F13633307}"/>
    <dgm:cxn modelId="{437C7D2D-B2BD-4E7D-A0AC-9141DCAAA51E}" srcId="{A54BDAD0-D18D-4BA8-B314-B602F1243717}" destId="{39B5E178-AEEF-4A61-9174-F2270EC4C90E}" srcOrd="7" destOrd="0" parTransId="{5C4F6DC4-93D8-4225-B50E-9DE6AC2C10DA}" sibTransId="{C0FD0217-8ABC-4638-957B-699053A82268}"/>
    <dgm:cxn modelId="{52D1F4AE-96F7-4C9D-A5A8-A2614CD11FB6}" srcId="{7147793A-DA48-4752-987D-86A641A54508}" destId="{8E3651C1-BBA8-48A6-A694-90B28ECC68B4}" srcOrd="2" destOrd="0" parTransId="{B6D37085-E1FD-4447-AB94-B620E3C68AE8}" sibTransId="{31E58200-8723-4552-B508-A6F00422D9E1}"/>
    <dgm:cxn modelId="{2F67C585-AAD9-4043-B87D-4B4D63005E34}" srcId="{A54BDAD0-D18D-4BA8-B314-B602F1243717}" destId="{DAE831DD-F342-408F-B8FA-B7BBDCC32BCE}" srcOrd="2" destOrd="0" parTransId="{DE2D14A6-8828-4611-B1A8-9CCF50073E13}" sibTransId="{0C089105-BB6C-467A-8340-9506BF75A364}"/>
    <dgm:cxn modelId="{2698A3BB-C974-440B-9E54-0687C6473A5B}" srcId="{7947C7C7-F120-4B39-B4DF-814413F5B477}" destId="{EAB6DEA0-1ACF-4410-9834-01966DDB5D18}" srcOrd="4" destOrd="0" parTransId="{D83495F7-E886-4199-87FA-C4C87BE7A349}" sibTransId="{FFBF2A6A-2081-4E3B-920D-3DC2AD2D404D}"/>
    <dgm:cxn modelId="{292951E2-B914-4B64-B48D-430E746715E8}" type="presOf" srcId="{CDCE144D-4940-43A9-8BFE-F8B2A8677124}" destId="{4B8C2E12-D1A3-4BE5-96B9-302CB70CBC45}" srcOrd="0" destOrd="6" presId="urn:microsoft.com/office/officeart/2005/8/layout/hList6"/>
    <dgm:cxn modelId="{BB0DE0B7-7A75-4AB6-BF41-FB6719C629F3}" srcId="{A54BDAD0-D18D-4BA8-B314-B602F1243717}" destId="{1E995F10-5D12-48D2-8AD8-9DD112FF728A}" srcOrd="6" destOrd="0" parTransId="{BFD799C7-A75F-4396-A925-21EF2CCDA342}" sibTransId="{212BDAF9-3680-4E91-B84D-69831EF29F73}"/>
    <dgm:cxn modelId="{067E5EA9-2447-4F7C-9BAC-B3231DE1EFCA}" type="presOf" srcId="{8E3651C1-BBA8-48A6-A694-90B28ECC68B4}" destId="{D705748E-2CC5-4177-B2F9-9381BAF54ADD}" srcOrd="0" destOrd="3" presId="urn:microsoft.com/office/officeart/2005/8/layout/hList6"/>
    <dgm:cxn modelId="{78EB78A2-63F4-4D3C-9AB0-882CCCE1F83C}" type="presOf" srcId="{563F14D7-FF1C-4472-9D6C-6718042DCE2F}" destId="{D705748E-2CC5-4177-B2F9-9381BAF54ADD}" srcOrd="0" destOrd="4" presId="urn:microsoft.com/office/officeart/2005/8/layout/hList6"/>
    <dgm:cxn modelId="{1130CF24-CF82-434E-90A6-D634E05DD0FF}" type="presOf" srcId="{B25E49D8-6A65-4DC1-838E-50E839C241E9}" destId="{D705748E-2CC5-4177-B2F9-9381BAF54ADD}" srcOrd="0" destOrd="2" presId="urn:microsoft.com/office/officeart/2005/8/layout/hList6"/>
    <dgm:cxn modelId="{B3122EEE-58CF-4200-A660-2CD01DA527B4}" srcId="{7147793A-DA48-4752-987D-86A641A54508}" destId="{3DE8AD94-418F-47EF-AC5E-7E89365F1C70}" srcOrd="0" destOrd="0" parTransId="{1B78A694-51CE-43F4-A1F3-0F64C8E977BA}" sibTransId="{CC765CAB-A052-4D94-B6F8-D9AA411F8116}"/>
    <dgm:cxn modelId="{886875B8-2E07-4AEF-B5A1-6C631A3B7B6E}" type="presOf" srcId="{7947C7C7-F120-4B39-B4DF-814413F5B477}" destId="{F012993F-F2F1-4D78-874E-DBA2B1DBDAEB}" srcOrd="0" destOrd="0" presId="urn:microsoft.com/office/officeart/2005/8/layout/hList6"/>
    <dgm:cxn modelId="{7A48E4BD-102E-4B41-BFD8-DAA94D681D6E}" srcId="{7147793A-DA48-4752-987D-86A641A54508}" destId="{6BDD534E-B972-468A-907C-B135C201DD2D}" srcOrd="5" destOrd="0" parTransId="{930201B6-E8B4-4CCB-B585-A4CBEC6AC121}" sibTransId="{164AB78B-8ADE-44C2-A977-BC66FF9FD1B8}"/>
    <dgm:cxn modelId="{533D4D07-7216-45A0-9052-41985EA85129}" srcId="{A54BDAD0-D18D-4BA8-B314-B602F1243717}" destId="{C3D95892-5D4D-4DFC-9048-9564FEDBB904}" srcOrd="0" destOrd="0" parTransId="{E5272ED2-AA19-4029-9D89-6531A0C06EAB}" sibTransId="{837E0F5D-D545-447B-8015-31BEADA6D38D}"/>
    <dgm:cxn modelId="{46336A78-BFCB-4105-9482-B15D7FB01C01}" srcId="{4558D299-27A4-409C-B7C2-D77DED624DE6}" destId="{7147793A-DA48-4752-987D-86A641A54508}" srcOrd="2" destOrd="0" parTransId="{7354EF94-D2DE-40EF-9251-1F3A73D98D21}" sibTransId="{25288766-2F09-4CE5-8607-505099E0631D}"/>
    <dgm:cxn modelId="{D2D2F07D-A580-4FC8-9797-DD6891B11C06}" type="presOf" srcId="{7147793A-DA48-4752-987D-86A641A54508}" destId="{D705748E-2CC5-4177-B2F9-9381BAF54ADD}" srcOrd="0" destOrd="0" presId="urn:microsoft.com/office/officeart/2005/8/layout/hList6"/>
    <dgm:cxn modelId="{145D1028-48F8-444F-A7ED-534C110382E6}" type="presOf" srcId="{4558D299-27A4-409C-B7C2-D77DED624DE6}" destId="{8466D3E4-1BEB-40BC-89B0-C15008DC8A1B}" srcOrd="0" destOrd="0" presId="urn:microsoft.com/office/officeart/2005/8/layout/hList6"/>
    <dgm:cxn modelId="{946E681C-DB0E-467A-9B8F-A46F6177C9A2}" type="presOf" srcId="{A249EB9C-E6AC-46E4-8C7F-35B804345C30}" destId="{D705748E-2CC5-4177-B2F9-9381BAF54ADD}" srcOrd="0" destOrd="5" presId="urn:microsoft.com/office/officeart/2005/8/layout/hList6"/>
    <dgm:cxn modelId="{CC4FDB69-6E0E-4D44-A8BA-EDA0215F3CD8}" type="presOf" srcId="{6BDD534E-B972-468A-907C-B135C201DD2D}" destId="{D705748E-2CC5-4177-B2F9-9381BAF54ADD}" srcOrd="0" destOrd="6" presId="urn:microsoft.com/office/officeart/2005/8/layout/hList6"/>
    <dgm:cxn modelId="{BE18D272-62C6-4174-9C00-6239D3A990CE}" type="presOf" srcId="{3E52F622-78FE-4CCF-95A0-8D9A43C91BA2}" destId="{F012993F-F2F1-4D78-874E-DBA2B1DBDAEB}" srcOrd="0" destOrd="3" presId="urn:microsoft.com/office/officeart/2005/8/layout/hList6"/>
    <dgm:cxn modelId="{51427B5A-10AB-4AD0-A001-6682BB2600D7}" type="presOf" srcId="{39B5E178-AEEF-4A61-9174-F2270EC4C90E}" destId="{4B8C2E12-D1A3-4BE5-96B9-302CB70CBC45}" srcOrd="0" destOrd="8" presId="urn:microsoft.com/office/officeart/2005/8/layout/hList6"/>
    <dgm:cxn modelId="{E847656B-E155-4CFA-B6E9-6F02ECFC3597}" srcId="{A54BDAD0-D18D-4BA8-B314-B602F1243717}" destId="{EA2AC285-7012-40EB-9228-287FFBF2930A}" srcOrd="3" destOrd="0" parTransId="{1C3D092D-4812-4D4B-B409-48EC320A55DA}" sibTransId="{8E511A45-6967-423F-9C74-44F9A2D009F6}"/>
    <dgm:cxn modelId="{97DDDDD5-CB77-4BA4-AAAC-FDBDCD7C2463}" type="presOf" srcId="{3DE8AD94-418F-47EF-AC5E-7E89365F1C70}" destId="{D705748E-2CC5-4177-B2F9-9381BAF54ADD}" srcOrd="0" destOrd="1" presId="urn:microsoft.com/office/officeart/2005/8/layout/hList6"/>
    <dgm:cxn modelId="{80273E98-B689-48E0-B27C-08C8364774FF}" type="presParOf" srcId="{8466D3E4-1BEB-40BC-89B0-C15008DC8A1B}" destId="{F012993F-F2F1-4D78-874E-DBA2B1DBDAEB}" srcOrd="0" destOrd="0" presId="urn:microsoft.com/office/officeart/2005/8/layout/hList6"/>
    <dgm:cxn modelId="{5A413103-F0FB-47E3-BD0F-E70D7386AF3E}" type="presParOf" srcId="{8466D3E4-1BEB-40BC-89B0-C15008DC8A1B}" destId="{B55C887E-EC9F-46E3-837F-1F740ED8104B}" srcOrd="1" destOrd="0" presId="urn:microsoft.com/office/officeart/2005/8/layout/hList6"/>
    <dgm:cxn modelId="{26648456-3ECB-4557-9504-DF3718912ED0}" type="presParOf" srcId="{8466D3E4-1BEB-40BC-89B0-C15008DC8A1B}" destId="{4B8C2E12-D1A3-4BE5-96B9-302CB70CBC45}" srcOrd="2" destOrd="0" presId="urn:microsoft.com/office/officeart/2005/8/layout/hList6"/>
    <dgm:cxn modelId="{1CD15124-D677-4E9E-9B28-48D4238BEE3C}" type="presParOf" srcId="{8466D3E4-1BEB-40BC-89B0-C15008DC8A1B}" destId="{CFA841AF-309D-46F4-BAE8-C098B96EB686}" srcOrd="3" destOrd="0" presId="urn:microsoft.com/office/officeart/2005/8/layout/hList6"/>
    <dgm:cxn modelId="{B7BAC2AD-B53E-4630-94AB-035448E26724}" type="presParOf" srcId="{8466D3E4-1BEB-40BC-89B0-C15008DC8A1B}" destId="{D705748E-2CC5-4177-B2F9-9381BAF54A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2993F-F2F1-4D78-874E-DBA2B1DBDAEB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21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Group </a:t>
          </a:r>
          <a:r>
            <a:rPr lang="en-GB" sz="1900" kern="1200" dirty="0" smtClean="0"/>
            <a:t>1 (JGG03)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/>
            <a:t>American Football (M&amp;W)</a:t>
          </a:r>
          <a:endParaRPr lang="en-GB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/>
            <a:t>Football (W)</a:t>
          </a:r>
          <a:endParaRPr lang="en-GB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/>
            <a:t>Netball</a:t>
          </a:r>
          <a:endParaRPr lang="en-GB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Volleyball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Futsal</a:t>
          </a:r>
          <a:endParaRPr lang="en-GB" sz="1500" kern="1200" dirty="0" smtClean="0"/>
        </a:p>
      </dsp:txBody>
      <dsp:txXfrm rot="5400000">
        <a:off x="744" y="812800"/>
        <a:ext cx="1934765" cy="2438400"/>
      </dsp:txXfrm>
    </dsp:sp>
    <dsp:sp modelId="{4B8C2E12-D1A3-4BE5-96B9-302CB70CBC45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21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Group </a:t>
          </a:r>
          <a:r>
            <a:rPr lang="en-GB" sz="1900" kern="1200" dirty="0" smtClean="0"/>
            <a:t>2 (PRIG04)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Badminton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Boxing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Dance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Handball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Rugby Union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Tennis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Hockey (M)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/>
            <a:t>Lacrosse </a:t>
          </a:r>
          <a:r>
            <a:rPr lang="en-GB" sz="1500" kern="1200" dirty="0" smtClean="0"/>
            <a:t>(M)</a:t>
          </a:r>
          <a:endParaRPr lang="en-US" sz="1500" kern="1200" dirty="0"/>
        </a:p>
      </dsp:txBody>
      <dsp:txXfrm rot="5400000">
        <a:off x="2080617" y="812800"/>
        <a:ext cx="1934765" cy="2438400"/>
      </dsp:txXfrm>
    </dsp:sp>
    <dsp:sp modelId="{D705748E-2CC5-4177-B2F9-9381BAF54ADD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21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Group </a:t>
          </a:r>
          <a:r>
            <a:rPr lang="en-US" sz="1900" kern="1200" dirty="0" smtClean="0"/>
            <a:t>3 (PRI G11)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Baseball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Cheerleading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Gymnastics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Korfball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Lacrosse (W)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Tchoukball</a:t>
          </a:r>
          <a:endParaRPr lang="en-US" sz="1500" kern="1200" dirty="0"/>
        </a:p>
      </dsp:txBody>
      <dsp:txXfrm rot="5400000">
        <a:off x="4160490" y="812800"/>
        <a:ext cx="1934765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 Staff Members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7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Constant offenders will have bookings removed permanently.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There to support clubs who are struggling not to punish.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Use it, sent out to all AU Members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Fundraisers, new articles.</a:t>
            </a:r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</a:t>
            </a:r>
            <a:r>
              <a:rPr lang="en-GB" dirty="0" err="1" smtClean="0"/>
              <a:t>O’Neills</a:t>
            </a:r>
            <a:r>
              <a:rPr lang="en-GB" baseline="0" dirty="0" smtClean="0"/>
              <a:t> are unable to supply we can look elsewhere.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Cheerleading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Gymnastics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American Football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6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20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question?</a:t>
            </a:r>
          </a:p>
          <a:p>
            <a:endParaRPr lang="en-GB" dirty="0"/>
          </a:p>
          <a:p>
            <a:r>
              <a:rPr lang="en-GB" dirty="0"/>
              <a:t>What does</a:t>
            </a:r>
            <a:r>
              <a:rPr lang="en-GB" baseline="0" dirty="0"/>
              <a:t> being a club officer mean to them</a:t>
            </a:r>
            <a:r>
              <a:rPr lang="en-GB" baseline="0" dirty="0" smtClean="0"/>
              <a:t>?</a:t>
            </a:r>
          </a:p>
          <a:p>
            <a:endParaRPr lang="en-GB" baseline="0" dirty="0" smtClean="0"/>
          </a:p>
          <a:p>
            <a:r>
              <a:rPr lang="en-GB" baseline="0" dirty="0" smtClean="0"/>
              <a:t>Mention about registering with the Sports volunteering programme?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27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r>
              <a:rPr lang="en-GB" baseline="0" dirty="0" smtClean="0"/>
              <a:t> what they think we expect of them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Refer to the code of conduct for a full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24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Ask what they think we should be doing?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Staff will not:</a:t>
            </a:r>
          </a:p>
          <a:p>
            <a:pPr lvl="0"/>
            <a:r>
              <a:rPr lang="en-GB" dirty="0" smtClean="0"/>
              <a:t>Make a payment out of the Student Account that has not been signed off by 2 members of the AU Club</a:t>
            </a:r>
          </a:p>
          <a:p>
            <a:pPr lvl="0"/>
            <a:r>
              <a:rPr lang="en-GB" dirty="0" smtClean="0"/>
              <a:t>Be responsible for planning or running Club’s events, recruitment or promotions.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1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 going to communicate between the committee; with the club; with</a:t>
            </a:r>
            <a:r>
              <a:rPr lang="en-GB" baseline="0" dirty="0"/>
              <a:t> new students; with the AU?</a:t>
            </a:r>
          </a:p>
          <a:p>
            <a:endParaRPr lang="en-GB" baseline="0" dirty="0"/>
          </a:p>
          <a:p>
            <a:r>
              <a:rPr lang="en-GB" baseline="0" dirty="0"/>
              <a:t>What ways are best to communicate?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00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During</a:t>
            </a:r>
            <a:r>
              <a:rPr lang="en-GB" baseline="0" dirty="0"/>
              <a:t> your term as a club officer you will have some issues within the committee and within the club. You have to be able to identify them and solve them.</a:t>
            </a:r>
          </a:p>
          <a:p>
            <a:endParaRPr lang="en-GB" baseline="0" dirty="0"/>
          </a:p>
          <a:p>
            <a:r>
              <a:rPr lang="en-GB" baseline="0" dirty="0"/>
              <a:t>Don’t leave it until the end of the </a:t>
            </a:r>
            <a:r>
              <a:rPr lang="en-GB" baseline="0" dirty="0" smtClean="0"/>
              <a:t>year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 can you diffuse a situation</a:t>
            </a:r>
          </a:p>
          <a:p>
            <a:r>
              <a:rPr lang="en-GB" baseline="0" dirty="0" smtClean="0"/>
              <a:t>Activity – 2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– issue with a fellow committee member not pulling their weight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82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07293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726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90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4696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717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611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161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564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449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8197" y="908720"/>
            <a:ext cx="640896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107505" y="1484313"/>
            <a:ext cx="8208962" cy="1657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108197" y="3356992"/>
            <a:ext cx="8135938" cy="719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5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51519" y="274637"/>
            <a:ext cx="837361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51519" y="1557337"/>
            <a:ext cx="835273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250825" y="2205038"/>
            <a:ext cx="83534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251519" y="3140967"/>
            <a:ext cx="8280399" cy="1150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45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43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fld id="{1AA91D2F-C98D-461D-8520-60E71130446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83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27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120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960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514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060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849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6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Club Officer Training </a:t>
            </a:r>
            <a:r>
              <a:rPr lang="en-US" dirty="0" smtClean="0">
                <a:solidFill>
                  <a:srgbClr val="C00000"/>
                </a:solidFill>
              </a:rPr>
              <a:t>Day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16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6125020"/>
            <a:ext cx="1038564" cy="5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Expectations of a Club Officer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Lisa McCormick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smtClean="0"/>
              <a:t>are you here?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514349" y="2063396"/>
            <a:ext cx="7797663" cy="3311189"/>
          </a:xfrm>
        </p:spPr>
        <p:txBody>
          <a:bodyPr>
            <a:normAutofit/>
          </a:bodyPr>
          <a:lstStyle/>
          <a:p>
            <a:r>
              <a:rPr lang="en-GB" dirty="0"/>
              <a:t>You were voted in!</a:t>
            </a:r>
          </a:p>
          <a:p>
            <a:r>
              <a:rPr lang="en-GB" dirty="0"/>
              <a:t>You have the skills needed to lead your club over the next 12 </a:t>
            </a:r>
            <a:r>
              <a:rPr lang="en-GB" dirty="0" smtClean="0"/>
              <a:t>months</a:t>
            </a:r>
          </a:p>
          <a:p>
            <a:r>
              <a:rPr lang="en-GB" dirty="0" smtClean="0"/>
              <a:t>You want to make a difference in your club!</a:t>
            </a:r>
          </a:p>
          <a:p>
            <a:r>
              <a:rPr lang="en-GB" dirty="0" smtClean="0"/>
              <a:t>You want to put something fantastic on your cv (other than  your degree)</a:t>
            </a:r>
          </a:p>
          <a:p>
            <a:r>
              <a:rPr lang="en-GB" dirty="0" smtClean="0"/>
              <a:t>You have a lot of influence over your peers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 of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745674"/>
            <a:ext cx="7515223" cy="362891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Respond to emails/communications promptly (48 hours)</a:t>
            </a:r>
          </a:p>
          <a:p>
            <a:r>
              <a:rPr lang="en-GB" dirty="0" smtClean="0"/>
              <a:t>Engage with us</a:t>
            </a:r>
          </a:p>
          <a:p>
            <a:r>
              <a:rPr lang="en-GB" dirty="0" smtClean="0"/>
              <a:t>Talk to us – if you are struggling… tell us!</a:t>
            </a:r>
          </a:p>
          <a:p>
            <a:r>
              <a:rPr lang="en-GB" dirty="0" smtClean="0"/>
              <a:t>Take responsibility for the , recruitment activity and actions of your club (good and bad)</a:t>
            </a:r>
          </a:p>
          <a:p>
            <a:r>
              <a:rPr lang="en-GB" dirty="0" smtClean="0"/>
              <a:t>Make us aware of any issues or incidents immediately</a:t>
            </a:r>
          </a:p>
          <a:p>
            <a:r>
              <a:rPr lang="en-GB" dirty="0" smtClean="0"/>
              <a:t>Manage your finances and don’t contravene any university regulations</a:t>
            </a:r>
          </a:p>
          <a:p>
            <a:r>
              <a:rPr lang="en-GB" dirty="0" smtClean="0"/>
              <a:t>Be a positive example to the rest of your club members</a:t>
            </a:r>
          </a:p>
          <a:p>
            <a:r>
              <a:rPr lang="en-GB" dirty="0" smtClean="0"/>
              <a:t>Share information with your club members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92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expect of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291" y="1843940"/>
            <a:ext cx="8123959" cy="353064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Training</a:t>
            </a:r>
            <a:endParaRPr lang="en-GB" dirty="0"/>
          </a:p>
          <a:p>
            <a:pPr lvl="0"/>
            <a:r>
              <a:rPr lang="en-GB" dirty="0" smtClean="0"/>
              <a:t>Answer enquiries </a:t>
            </a:r>
            <a:r>
              <a:rPr lang="en-GB" dirty="0"/>
              <a:t>within 48 working </a:t>
            </a:r>
            <a:r>
              <a:rPr lang="en-GB" dirty="0" smtClean="0"/>
              <a:t>hours; Endeavour </a:t>
            </a:r>
            <a:r>
              <a:rPr lang="en-GB" dirty="0"/>
              <a:t>to reply all emergency enquiries within 2 hours.</a:t>
            </a:r>
          </a:p>
          <a:p>
            <a:pPr lvl="0"/>
            <a:r>
              <a:rPr lang="en-GB" dirty="0"/>
              <a:t>Support </a:t>
            </a:r>
            <a:r>
              <a:rPr lang="en-GB" dirty="0" smtClean="0"/>
              <a:t>with CDPs, Recruitment and Fundraising </a:t>
            </a:r>
          </a:p>
          <a:p>
            <a:pPr lvl="0"/>
            <a:r>
              <a:rPr lang="en-GB" dirty="0" smtClean="0"/>
              <a:t>Deal with Disciplinary Issues Consistently and fairly.</a:t>
            </a:r>
            <a:endParaRPr lang="en-GB" dirty="0"/>
          </a:p>
          <a:p>
            <a:pPr lvl="0"/>
            <a:r>
              <a:rPr lang="en-GB" dirty="0" smtClean="0"/>
              <a:t>Club Admin Support – Transport, Fixtures, Accommodation, Financial</a:t>
            </a:r>
            <a:endParaRPr lang="en-GB" dirty="0"/>
          </a:p>
          <a:p>
            <a:pPr lvl="0"/>
            <a:r>
              <a:rPr lang="en-GB" dirty="0" smtClean="0"/>
              <a:t>Handle club </a:t>
            </a:r>
            <a:r>
              <a:rPr lang="en-GB" dirty="0" err="1" smtClean="0"/>
              <a:t>datA</a:t>
            </a:r>
            <a:r>
              <a:rPr lang="en-GB" dirty="0" smtClean="0"/>
              <a:t> in accordance with GDPR regulations</a:t>
            </a:r>
          </a:p>
          <a:p>
            <a:pPr lvl="0"/>
            <a:r>
              <a:rPr lang="en-GB" dirty="0" smtClean="0"/>
              <a:t>Monitor </a:t>
            </a:r>
            <a:r>
              <a:rPr lang="en-GB" dirty="0"/>
              <a:t>the official social media accounts of all Clubs and alert Club Officers to offensive content that must be removed. </a:t>
            </a:r>
          </a:p>
          <a:p>
            <a:pPr lvl="0"/>
            <a:r>
              <a:rPr lang="en-GB" dirty="0"/>
              <a:t>Forward any enquiries from prospective members to Club Officers to respond.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76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Committee Communication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5" y="1417637"/>
            <a:ext cx="1996309" cy="1996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52" y="1611763"/>
            <a:ext cx="1608055" cy="1608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39" y="3710388"/>
            <a:ext cx="1433676" cy="1433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02" y="3413946"/>
            <a:ext cx="3079531" cy="19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 Resolution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32" y="1936531"/>
            <a:ext cx="4762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Resolving Conflict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TALK!</a:t>
            </a:r>
          </a:p>
          <a:p>
            <a:r>
              <a:rPr lang="en-GB" dirty="0" smtClean="0"/>
              <a:t>Discuss the problem</a:t>
            </a:r>
          </a:p>
          <a:p>
            <a:r>
              <a:rPr lang="en-GB" dirty="0" smtClean="0"/>
              <a:t>Speak to the Sports Office for advice</a:t>
            </a:r>
          </a:p>
          <a:p>
            <a:r>
              <a:rPr lang="en-GB" dirty="0" smtClean="0"/>
              <a:t>Is there a compromise to be made?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conflict resolution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71" y="1843940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0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General guidance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25725" y="1271875"/>
            <a:ext cx="4868400" cy="50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Work as a team! It will make life a lot easier.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Assign roles and make sure everyone knows what is expected of them.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Meet regularly. Why not get meeting dates in the diary now?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 b="0" dirty="0">
                <a:solidFill>
                  <a:schemeClr val="dk1"/>
                </a:solidFill>
                <a:latin typeface="+mn-lt"/>
              </a:rPr>
              <a:t>Deal with issues quickly and directly. Don’t let things fester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 b="0" dirty="0">
                <a:solidFill>
                  <a:schemeClr val="dk1"/>
                </a:solidFill>
                <a:latin typeface="+mn-lt"/>
              </a:rPr>
              <a:t>Keep in regular contact with the Sports Office.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 b="0" dirty="0">
                <a:solidFill>
                  <a:schemeClr val="dk1"/>
                </a:solidFill>
                <a:latin typeface="+mn-lt"/>
              </a:rPr>
              <a:t>Don’t be afraid to ask for help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 b="0" dirty="0">
                <a:solidFill>
                  <a:schemeClr val="dk1"/>
                </a:solidFill>
                <a:latin typeface="+mn-lt"/>
              </a:rPr>
              <a:t>Be realistic!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73" y="2643475"/>
            <a:ext cx="3813000" cy="25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BA4C-6C05-FD44-9316-4EE483AFF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Facility Bookings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sz="quarter" idx="13"/>
          </p:nvPr>
        </p:nvSpPr>
        <p:spPr>
          <a:xfrm>
            <a:off x="251527" y="1355275"/>
            <a:ext cx="5423953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800" dirty="0" smtClean="0">
                <a:solidFill>
                  <a:srgbClr val="000000"/>
                </a:solidFill>
              </a:rPr>
              <a:t>250 </a:t>
            </a:r>
            <a:r>
              <a:rPr lang="en-US" sz="1800" dirty="0">
                <a:solidFill>
                  <a:srgbClr val="000000"/>
                </a:solidFill>
              </a:rPr>
              <a:t>hours of dedicated training each week.</a:t>
            </a: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We will be doing regular checks</a:t>
            </a:r>
          </a:p>
          <a:p>
            <a:pPr marL="857250" lvl="1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2 STRIKES</a:t>
            </a:r>
          </a:p>
          <a:p>
            <a:pPr marL="857250" lvl="1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6 week ban</a:t>
            </a: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Please let the Sports Office/Reception know ASAP if you can’t make a booking so someone else can use it!</a:t>
            </a: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800" dirty="0" smtClean="0">
                <a:solidFill>
                  <a:srgbClr val="000000"/>
                </a:solidFill>
              </a:rPr>
              <a:t>Bookings </a:t>
            </a:r>
            <a:r>
              <a:rPr lang="en-US" sz="1800" dirty="0">
                <a:solidFill>
                  <a:srgbClr val="000000"/>
                </a:solidFill>
              </a:rPr>
              <a:t>start on the hour where possible to avoid ‘dead space’!</a:t>
            </a: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Your session should begin to wind down 10mins before the end time of your session.</a:t>
            </a: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Please help staff with set-up/clear-away, you’ll get started quicker</a:t>
            </a:r>
            <a:r>
              <a:rPr lang="en-US" sz="1800" dirty="0" smtClean="0">
                <a:solidFill>
                  <a:srgbClr val="000000"/>
                </a:solidFill>
              </a:rPr>
              <a:t>!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854" y="869864"/>
            <a:ext cx="2938983" cy="19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The Sports Office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Special Measures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sz="quarter" idx="13"/>
          </p:nvPr>
        </p:nvSpPr>
        <p:spPr>
          <a:xfrm>
            <a:off x="399724" y="1259725"/>
            <a:ext cx="8198586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700" dirty="0" smtClean="0"/>
              <a:t>Criteria</a:t>
            </a:r>
            <a:r>
              <a:rPr lang="en-US" sz="1700" dirty="0"/>
              <a:t>: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/>
              <a:t>Negative student account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/>
              <a:t>Membership below 12 for more than a year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/>
              <a:t>Substantial lack of engagement from Club Members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/>
              <a:t>Serious anti-social behavior issues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700" dirty="0"/>
              <a:t>Club will be notified they’re in special measures.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700" dirty="0"/>
              <a:t>Monthly meetings with sports office.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700" dirty="0"/>
              <a:t>Plan of action 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700" dirty="0"/>
              <a:t>12 months to get out of ‘Special Measures’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700" dirty="0"/>
              <a:t>Failure to do so may mean: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/>
              <a:t>Removal of Club Officers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/>
              <a:t>Suspension of financial accounts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700" dirty="0" err="1"/>
              <a:t>Dispansion</a:t>
            </a:r>
            <a:r>
              <a:rPr lang="en-US" sz="1700" dirty="0"/>
              <a:t> of Club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2000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2050" name="Picture 2" descr="Image result for 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1" y="2701157"/>
            <a:ext cx="2685879" cy="26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AU Newsletter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300" y="1469925"/>
            <a:ext cx="7067324" cy="39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 Exec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49" y="2063396"/>
            <a:ext cx="8104133" cy="331118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Do you fancy the opportunity to represent the views of 41 Clubs, 1500 members at important council meetings and conferences?</a:t>
            </a:r>
          </a:p>
          <a:p>
            <a:pPr lvl="1"/>
            <a:r>
              <a:rPr lang="en-GB" dirty="0" smtClean="0"/>
              <a:t>Great CPD Opportunities</a:t>
            </a:r>
          </a:p>
          <a:p>
            <a:pPr lvl="1"/>
            <a:r>
              <a:rPr lang="en-GB" dirty="0" smtClean="0"/>
              <a:t>Refund on your Sports Membership/AU Membership at the end of the year</a:t>
            </a:r>
          </a:p>
          <a:p>
            <a:pPr lvl="1"/>
            <a:r>
              <a:rPr lang="en-GB" u="sng" dirty="0" smtClean="0"/>
              <a:t>Free</a:t>
            </a:r>
            <a:r>
              <a:rPr lang="en-GB" dirty="0" smtClean="0"/>
              <a:t> hoody</a:t>
            </a:r>
          </a:p>
          <a:p>
            <a:pPr lvl="1"/>
            <a:r>
              <a:rPr lang="en-GB" u="sng" dirty="0" smtClean="0"/>
              <a:t>Free</a:t>
            </a:r>
            <a:r>
              <a:rPr lang="en-GB" dirty="0" smtClean="0"/>
              <a:t> Varsity Ticket</a:t>
            </a:r>
          </a:p>
          <a:p>
            <a:pPr lvl="1"/>
            <a:r>
              <a:rPr lang="en-GB" u="sng" dirty="0" smtClean="0"/>
              <a:t>Free</a:t>
            </a:r>
            <a:r>
              <a:rPr lang="en-GB" dirty="0" smtClean="0"/>
              <a:t> Sports Awards Ticket</a:t>
            </a:r>
          </a:p>
          <a:p>
            <a:pPr lvl="1"/>
            <a:endParaRPr lang="en-GB" dirty="0"/>
          </a:p>
          <a:p>
            <a:r>
              <a:rPr lang="en-GB" dirty="0" smtClean="0"/>
              <a:t>Register your interest with Lisa – voting opens over summer</a:t>
            </a:r>
          </a:p>
        </p:txBody>
      </p:sp>
    </p:spTree>
    <p:extLst>
      <p:ext uri="{BB962C8B-B14F-4D97-AF65-F5344CB8AC3E}">
        <p14:creationId xmlns:p14="http://schemas.microsoft.com/office/powerpoint/2010/main" val="42765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</a:t>
            </a:r>
            <a:r>
              <a:rPr lang="en-GB"/>
              <a:t>of Conduct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514349" y="2063396"/>
            <a:ext cx="7797663" cy="3311189"/>
          </a:xfrm>
        </p:spPr>
        <p:txBody>
          <a:bodyPr/>
          <a:lstStyle/>
          <a:p>
            <a:r>
              <a:rPr lang="en-GB" dirty="0" smtClean="0"/>
              <a:t>Two copies to be signed by each Club officer</a:t>
            </a:r>
          </a:p>
          <a:p>
            <a:r>
              <a:rPr lang="en-GB" dirty="0" smtClean="0"/>
              <a:t>You keep one, we keep one</a:t>
            </a:r>
          </a:p>
          <a:p>
            <a:endParaRPr lang="en-GB" dirty="0"/>
          </a:p>
        </p:txBody>
      </p:sp>
      <p:pic>
        <p:nvPicPr>
          <p:cNvPr id="3074" name="Picture 2" descr="Image result for sign on the dotted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99" y="2645671"/>
            <a:ext cx="1749364" cy="25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team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3688" y="1916832"/>
            <a:ext cx="5400675" cy="2686050"/>
          </a:xfrm>
        </p:spPr>
        <p:txBody>
          <a:bodyPr>
            <a:normAutofit fontScale="55000" lnSpcReduction="20000"/>
          </a:bodyPr>
          <a:lstStyle/>
          <a:p>
            <a:r>
              <a:rPr lang="en-GB" sz="2800" dirty="0" smtClean="0"/>
              <a:t>Daniel Stanley</a:t>
            </a:r>
          </a:p>
          <a:p>
            <a:r>
              <a:rPr lang="en-GB" sz="2800" dirty="0" smtClean="0"/>
              <a:t>Jo Mannion</a:t>
            </a:r>
          </a:p>
          <a:p>
            <a:r>
              <a:rPr lang="en-GB" sz="2800" dirty="0" smtClean="0"/>
              <a:t>Linda Bradshaw</a:t>
            </a:r>
          </a:p>
          <a:p>
            <a:r>
              <a:rPr lang="en-GB" sz="2800" dirty="0" smtClean="0"/>
              <a:t>Lisa McCormick</a:t>
            </a:r>
          </a:p>
          <a:p>
            <a:r>
              <a:rPr lang="en-GB" sz="2800" dirty="0" smtClean="0"/>
              <a:t>Craig Robinson</a:t>
            </a:r>
          </a:p>
          <a:p>
            <a:r>
              <a:rPr lang="en-GB" sz="2800" dirty="0" smtClean="0"/>
              <a:t>Kirsty McPhee</a:t>
            </a:r>
          </a:p>
          <a:p>
            <a:r>
              <a:rPr lang="en-GB" sz="2800" dirty="0" smtClean="0"/>
              <a:t>Dale Bottomley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4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7824" y="151289"/>
            <a:ext cx="3547110" cy="973455"/>
          </a:xfrm>
          <a:prstGeom prst="rect">
            <a:avLst/>
          </a:prstGeom>
          <a:solidFill>
            <a:schemeClr val="tx2"/>
          </a:solidFill>
          <a:ln w="76200" cmpd="dbl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VISION: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Culture. Great Experience. Great Opportunities.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i="1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47532" y="1484784"/>
            <a:ext cx="5448935" cy="1647190"/>
          </a:xfrm>
          <a:prstGeom prst="rect">
            <a:avLst/>
          </a:prstGeom>
          <a:solidFill>
            <a:srgbClr val="44546A"/>
          </a:solidFill>
          <a:ln w="76200" cmpd="dbl">
            <a:solidFill>
              <a:srgbClr val="44546A"/>
            </a:solidFill>
            <a:miter lim="800000"/>
            <a:headEnd/>
            <a:tailEnd/>
          </a:ln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AIM: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all individuals to reach their sporting potential.</a:t>
            </a:r>
            <a:b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a welcoming and inclusive environment for every individual.</a:t>
            </a:r>
            <a:b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opportunities for individuals to develop personally and professionally.</a:t>
            </a:r>
            <a:b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every individual with an enjoyable and long-lasting experience.</a:t>
            </a:r>
            <a:b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strive to improve our service at every level based upon feedback from our customers.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i="1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3473" y="3284984"/>
            <a:ext cx="18770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OFFER: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rot="5400000">
            <a:off x="-62261" y="4221328"/>
            <a:ext cx="2520000" cy="1800000"/>
          </a:xfrm>
          <a:prstGeom prst="roundRect">
            <a:avLst>
              <a:gd name="adj" fmla="val 13032"/>
            </a:avLst>
          </a:prstGeom>
          <a:solidFill>
            <a:srgbClr val="FFC000"/>
          </a:solidFill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ATHLETIC UNION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 rot="5400000">
            <a:off x="2123768" y="4221328"/>
            <a:ext cx="2520000" cy="1800000"/>
          </a:xfrm>
          <a:prstGeom prst="roundRect">
            <a:avLst>
              <a:gd name="adj" fmla="val 13032"/>
            </a:avLst>
          </a:prstGeom>
          <a:solidFill>
            <a:srgbClr val="5B9BD5"/>
          </a:solidFill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CAMPUS SPORT &amp; </a:t>
            </a:r>
            <a:b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Fitness Classes &amp; Gym Provision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Tasters Sessions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Intramural Leagues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 &amp; Tournaments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5400000">
            <a:off x="4284208" y="4221048"/>
            <a:ext cx="2520000" cy="1800000"/>
          </a:xfrm>
          <a:prstGeom prst="roundRect">
            <a:avLst>
              <a:gd name="adj" fmla="val 13032"/>
            </a:avLst>
          </a:prstGeom>
          <a:solidFill>
            <a:srgbClr val="FF0000"/>
          </a:solidFill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&amp; EMPLOYABILITY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Coaching Bursaries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 Volunteering Programme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Referee Development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 Activator Programme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200" i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5400000">
            <a:off x="6497802" y="4219959"/>
            <a:ext cx="2520000" cy="1800000"/>
          </a:xfrm>
          <a:prstGeom prst="roundRect">
            <a:avLst>
              <a:gd name="adj" fmla="val 13032"/>
            </a:avLst>
          </a:prstGeom>
          <a:solidFill>
            <a:srgbClr val="92D050"/>
          </a:solidFill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&amp; </a:t>
            </a:r>
            <a:b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JUNIOR PROVISION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 Camps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Junior Sports Academies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Partnerships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Customers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400" i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Kit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94" y="5589240"/>
            <a:ext cx="1467606" cy="79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92" y="176898"/>
            <a:ext cx="3176471" cy="3970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09" y="176898"/>
            <a:ext cx="3970589" cy="3176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39" y="3022834"/>
            <a:ext cx="4352559" cy="289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92" y="1949186"/>
            <a:ext cx="3176471" cy="39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Playing Kit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772816"/>
            <a:ext cx="7200900" cy="3581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Majority of teams have the </a:t>
            </a:r>
            <a:r>
              <a:rPr lang="en-GB" dirty="0" err="1" smtClean="0"/>
              <a:t>O’Neills</a:t>
            </a:r>
            <a:r>
              <a:rPr lang="en-GB" dirty="0" smtClean="0"/>
              <a:t> Playing Kit (some exceptions)</a:t>
            </a:r>
          </a:p>
          <a:p>
            <a:r>
              <a:rPr lang="en-GB" dirty="0" smtClean="0"/>
              <a:t>Purchasing additional or customised kit:</a:t>
            </a:r>
          </a:p>
          <a:p>
            <a:pPr lvl="1"/>
            <a:r>
              <a:rPr lang="en-GB" dirty="0" smtClean="0"/>
              <a:t>Speak to CDA</a:t>
            </a:r>
          </a:p>
          <a:p>
            <a:pPr lvl="1"/>
            <a:r>
              <a:rPr lang="en-GB" dirty="0" smtClean="0"/>
              <a:t>Confirm items to be ordered</a:t>
            </a:r>
          </a:p>
          <a:p>
            <a:pPr lvl="1"/>
            <a:r>
              <a:rPr lang="en-GB" dirty="0" smtClean="0"/>
              <a:t>Collate kit sizes and payments (this can be done through the office)</a:t>
            </a:r>
          </a:p>
          <a:p>
            <a:pPr lvl="1"/>
            <a:r>
              <a:rPr lang="en-GB" dirty="0" smtClean="0"/>
              <a:t>Place the order with CDA who will confirm a delivery date</a:t>
            </a:r>
          </a:p>
          <a:p>
            <a:r>
              <a:rPr lang="en-GB" dirty="0" smtClean="0"/>
              <a:t>2-3 week turnaround</a:t>
            </a:r>
          </a:p>
        </p:txBody>
      </p:sp>
    </p:spTree>
    <p:extLst>
      <p:ext uri="{BB962C8B-B14F-4D97-AF65-F5344CB8AC3E}">
        <p14:creationId xmlns:p14="http://schemas.microsoft.com/office/powerpoint/2010/main" val="37142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Leisurewear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19808"/>
            <a:ext cx="7200900" cy="3581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Can be bought individually online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Club orders can be placed with the CDA.</a:t>
            </a:r>
          </a:p>
          <a:p>
            <a:pPr lvl="1"/>
            <a:r>
              <a:rPr lang="en-GB" dirty="0" smtClean="0"/>
              <a:t>Can customise with sponsor logos and initials</a:t>
            </a:r>
          </a:p>
          <a:p>
            <a:pPr lvl="1"/>
            <a:r>
              <a:rPr lang="en-GB" dirty="0" smtClean="0"/>
              <a:t>Same process as the playing kit order</a:t>
            </a:r>
          </a:p>
          <a:p>
            <a:r>
              <a:rPr lang="en-GB" dirty="0" smtClean="0"/>
              <a:t>8-10 week turnaround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28752"/>
            <a:ext cx="7200900" cy="1069427"/>
          </a:xfrm>
        </p:spPr>
        <p:txBody>
          <a:bodyPr/>
          <a:lstStyle/>
          <a:p>
            <a:r>
              <a:rPr lang="en-GB" dirty="0" smtClean="0"/>
              <a:t>Groupings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81994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4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179</TotalTime>
  <Words>1033</Words>
  <Application>Microsoft Office PowerPoint</Application>
  <PresentationFormat>On-screen Show (4:3)</PresentationFormat>
  <Paragraphs>205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Impact</vt:lpstr>
      <vt:lpstr>Times New Roman</vt:lpstr>
      <vt:lpstr>Main Event</vt:lpstr>
      <vt:lpstr>Club Officer Training Day</vt:lpstr>
      <vt:lpstr>The Sports Office</vt:lpstr>
      <vt:lpstr>Meet the team</vt:lpstr>
      <vt:lpstr>PowerPoint Presentation</vt:lpstr>
      <vt:lpstr>Kit</vt:lpstr>
      <vt:lpstr>Playing Kit</vt:lpstr>
      <vt:lpstr>Leisurewear</vt:lpstr>
      <vt:lpstr>Any Questions?</vt:lpstr>
      <vt:lpstr>Groupings</vt:lpstr>
      <vt:lpstr>PowerPoint Presentation</vt:lpstr>
      <vt:lpstr>Why are you here? </vt:lpstr>
      <vt:lpstr>What we Expect of you?</vt:lpstr>
      <vt:lpstr>What you can expect of us</vt:lpstr>
      <vt:lpstr>Committee Communication</vt:lpstr>
      <vt:lpstr>Conflict Resolution</vt:lpstr>
      <vt:lpstr>Resolving Conflict</vt:lpstr>
      <vt:lpstr>General guidance</vt:lpstr>
      <vt:lpstr>The Technical Stuff</vt:lpstr>
      <vt:lpstr>Facility Bookings</vt:lpstr>
      <vt:lpstr>Special Measures</vt:lpstr>
      <vt:lpstr>AU Newsletter</vt:lpstr>
      <vt:lpstr>AU Exec</vt:lpstr>
      <vt:lpstr>Code of Conduct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Mccormick, Lisa</dc:creator>
  <cp:lastModifiedBy>Mccormick, Lisa</cp:lastModifiedBy>
  <cp:revision>22</cp:revision>
  <dcterms:modified xsi:type="dcterms:W3CDTF">2018-05-16T11:41:53Z</dcterms:modified>
</cp:coreProperties>
</file>