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838839959" r:id="rId5"/>
    <p:sldId id="261" r:id="rId6"/>
    <p:sldId id="838839949" r:id="rId7"/>
    <p:sldId id="838839897" r:id="rId8"/>
    <p:sldId id="269" r:id="rId9"/>
    <p:sldId id="838839889" r:id="rId10"/>
    <p:sldId id="838839957" r:id="rId11"/>
  </p:sldIdLst>
  <p:sldSz cx="12192000" cy="6858000"/>
  <p:notesSz cx="6797675" cy="99298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33957-F176-6B95-FD91-410F88DF654B}" name="Joely Thompson" initials="JT" userId="S::JoelyT@exemplas.com::5ae7666a-ced8-4bc7-a990-fba82eb1b384" providerId="AD"/>
  <p188:author id="{AE12F77A-BA48-45B2-1ECB-B926BB0D5D2B}" name="Jones, Ollie" initials="OJ" userId="S::O.Jones@leedsbeckett.ac.uk::eaf42dd1-b78b-4185-a447-cd2c93bd2c8a" providerId="AD"/>
  <p188:author id="{F88EE39B-859D-C992-09FA-D611505C3475}" name="Rob Sale" initials="RS" userId="S::RobS@exemplas.com::d23ed600-9ede-4eb6-a77c-b9539f7573e9" providerId="AD"/>
  <p188:author id="{718221B4-C4B0-3B9E-9461-181C0450F12C}" name="Hannah Scorey" initials="HS" userId="S::hannahs@exemplas.com::9b563dc4-c2cf-4278-9f25-a4448d6a8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DCB"/>
    <a:srgbClr val="DE3F7D"/>
    <a:srgbClr val="000000"/>
    <a:srgbClr val="004F5C"/>
    <a:srgbClr val="E8D2FA"/>
    <a:srgbClr val="FCC0D7"/>
    <a:srgbClr val="BE2BBB"/>
    <a:srgbClr val="C9DD0A"/>
    <a:srgbClr val="7DA5AB"/>
    <a:srgbClr val="D3F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9D8DE-DC06-4A15-9575-4A7567A9F821}" v="1" dt="2025-12-15T11:23:2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398" y="3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Ollie" userId="eaf42dd1-b78b-4185-a447-cd2c93bd2c8a" providerId="ADAL" clId="{8513ABD2-997E-4D10-A4FC-086E0A575C9E}"/>
    <pc:docChg chg="undo custSel delSld modSld">
      <pc:chgData name="Jones, Ollie" userId="eaf42dd1-b78b-4185-a447-cd2c93bd2c8a" providerId="ADAL" clId="{8513ABD2-997E-4D10-A4FC-086E0A575C9E}" dt="2025-12-15T11:23:51.346" v="33" actId="47"/>
      <pc:docMkLst>
        <pc:docMk/>
      </pc:docMkLst>
      <pc:sldChg chg="delSp mod">
        <pc:chgData name="Jones, Ollie" userId="eaf42dd1-b78b-4185-a447-cd2c93bd2c8a" providerId="ADAL" clId="{8513ABD2-997E-4D10-A4FC-086E0A575C9E}" dt="2025-12-15T11:22:59.250" v="14" actId="478"/>
        <pc:sldMkLst>
          <pc:docMk/>
          <pc:sldMk cId="0" sldId="261"/>
        </pc:sldMkLst>
        <pc:picChg chg="del">
          <ac:chgData name="Jones, Ollie" userId="eaf42dd1-b78b-4185-a447-cd2c93bd2c8a" providerId="ADAL" clId="{8513ABD2-997E-4D10-A4FC-086E0A575C9E}" dt="2025-12-15T11:22:59.250" v="14" actId="478"/>
          <ac:picMkLst>
            <pc:docMk/>
            <pc:sldMk cId="0" sldId="261"/>
            <ac:picMk id="3" creationId="{859084DE-88C6-5357-672F-21D95E19AF9E}"/>
          </ac:picMkLst>
        </pc:picChg>
      </pc:sldChg>
      <pc:sldChg chg="delSp modSp mod delAnim">
        <pc:chgData name="Jones, Ollie" userId="eaf42dd1-b78b-4185-a447-cd2c93bd2c8a" providerId="ADAL" clId="{8513ABD2-997E-4D10-A4FC-086E0A575C9E}" dt="2025-12-15T11:23:33.650" v="24" actId="478"/>
        <pc:sldMkLst>
          <pc:docMk/>
          <pc:sldMk cId="0" sldId="269"/>
        </pc:sldMkLst>
        <pc:spChg chg="del mod">
          <ac:chgData name="Jones, Ollie" userId="eaf42dd1-b78b-4185-a447-cd2c93bd2c8a" providerId="ADAL" clId="{8513ABD2-997E-4D10-A4FC-086E0A575C9E}" dt="2025-12-15T11:23:32.414" v="23" actId="478"/>
          <ac:spMkLst>
            <pc:docMk/>
            <pc:sldMk cId="0" sldId="269"/>
            <ac:spMk id="7" creationId="{A4A768D0-58A4-A4CE-0132-C8194E4B060F}"/>
          </ac:spMkLst>
        </pc:spChg>
        <pc:spChg chg="del">
          <ac:chgData name="Jones, Ollie" userId="eaf42dd1-b78b-4185-a447-cd2c93bd2c8a" providerId="ADAL" clId="{8513ABD2-997E-4D10-A4FC-086E0A575C9E}" dt="2025-12-15T11:23:31.054" v="22" actId="478"/>
          <ac:spMkLst>
            <pc:docMk/>
            <pc:sldMk cId="0" sldId="269"/>
            <ac:spMk id="14" creationId="{589D9053-78DF-8327-849A-02CA26110B9F}"/>
          </ac:spMkLst>
        </pc:spChg>
        <pc:picChg chg="del">
          <ac:chgData name="Jones, Ollie" userId="eaf42dd1-b78b-4185-a447-cd2c93bd2c8a" providerId="ADAL" clId="{8513ABD2-997E-4D10-A4FC-086E0A575C9E}" dt="2025-12-15T11:23:33.650" v="24" actId="478"/>
          <ac:picMkLst>
            <pc:docMk/>
            <pc:sldMk cId="0" sldId="269"/>
            <ac:picMk id="10" creationId="{142796E8-6C08-574F-F2F9-809DE98B5536}"/>
          </ac:picMkLst>
        </pc:picChg>
      </pc:sldChg>
      <pc:sldChg chg="del">
        <pc:chgData name="Jones, Ollie" userId="eaf42dd1-b78b-4185-a447-cd2c93bd2c8a" providerId="ADAL" clId="{8513ABD2-997E-4D10-A4FC-086E0A575C9E}" dt="2025-12-15T11:23:23.512" v="20" actId="47"/>
        <pc:sldMkLst>
          <pc:docMk/>
          <pc:sldMk cId="0" sldId="272"/>
        </pc:sldMkLst>
      </pc:sldChg>
      <pc:sldChg chg="del">
        <pc:chgData name="Jones, Ollie" userId="eaf42dd1-b78b-4185-a447-cd2c93bd2c8a" providerId="ADAL" clId="{8513ABD2-997E-4D10-A4FC-086E0A575C9E}" dt="2025-12-15T11:22:06.224" v="0" actId="47"/>
        <pc:sldMkLst>
          <pc:docMk/>
          <pc:sldMk cId="3166459186" sldId="838839815"/>
        </pc:sldMkLst>
      </pc:sldChg>
      <pc:sldChg chg="del">
        <pc:chgData name="Jones, Ollie" userId="eaf42dd1-b78b-4185-a447-cd2c93bd2c8a" providerId="ADAL" clId="{8513ABD2-997E-4D10-A4FC-086E0A575C9E}" dt="2025-12-15T11:22:08.697" v="2" actId="47"/>
        <pc:sldMkLst>
          <pc:docMk/>
          <pc:sldMk cId="2131036826" sldId="838839840"/>
        </pc:sldMkLst>
      </pc:sldChg>
      <pc:sldChg chg="delSp mod delAnim">
        <pc:chgData name="Jones, Ollie" userId="eaf42dd1-b78b-4185-a447-cd2c93bd2c8a" providerId="ADAL" clId="{8513ABD2-997E-4D10-A4FC-086E0A575C9E}" dt="2025-12-15T11:23:46.443" v="30" actId="478"/>
        <pc:sldMkLst>
          <pc:docMk/>
          <pc:sldMk cId="2764015249" sldId="838839889"/>
        </pc:sldMkLst>
        <pc:spChg chg="del">
          <ac:chgData name="Jones, Ollie" userId="eaf42dd1-b78b-4185-a447-cd2c93bd2c8a" providerId="ADAL" clId="{8513ABD2-997E-4D10-A4FC-086E0A575C9E}" dt="2025-12-15T11:23:40.602" v="26" actId="478"/>
          <ac:spMkLst>
            <pc:docMk/>
            <pc:sldMk cId="2764015249" sldId="838839889"/>
            <ac:spMk id="24" creationId="{E075E6A3-6DD1-4B7C-B85E-AF56CC7D9F57}"/>
          </ac:spMkLst>
        </pc:spChg>
        <pc:spChg chg="del">
          <ac:chgData name="Jones, Ollie" userId="eaf42dd1-b78b-4185-a447-cd2c93bd2c8a" providerId="ADAL" clId="{8513ABD2-997E-4D10-A4FC-086E0A575C9E}" dt="2025-12-15T11:23:41.334" v="27" actId="478"/>
          <ac:spMkLst>
            <pc:docMk/>
            <pc:sldMk cId="2764015249" sldId="838839889"/>
            <ac:spMk id="26" creationId="{6BF47D6E-9ACF-1A5C-A748-EA747E35D81B}"/>
          </ac:spMkLst>
        </pc:spChg>
        <pc:spChg chg="del">
          <ac:chgData name="Jones, Ollie" userId="eaf42dd1-b78b-4185-a447-cd2c93bd2c8a" providerId="ADAL" clId="{8513ABD2-997E-4D10-A4FC-086E0A575C9E}" dt="2025-12-15T11:23:42.444" v="28" actId="478"/>
          <ac:spMkLst>
            <pc:docMk/>
            <pc:sldMk cId="2764015249" sldId="838839889"/>
            <ac:spMk id="27" creationId="{B0BD74E1-4170-259F-0A40-A7B10290BF94}"/>
          </ac:spMkLst>
        </pc:spChg>
        <pc:spChg chg="del">
          <ac:chgData name="Jones, Ollie" userId="eaf42dd1-b78b-4185-a447-cd2c93bd2c8a" providerId="ADAL" clId="{8513ABD2-997E-4D10-A4FC-086E0A575C9E}" dt="2025-12-15T11:23:38.809" v="25" actId="478"/>
          <ac:spMkLst>
            <pc:docMk/>
            <pc:sldMk cId="2764015249" sldId="838839889"/>
            <ac:spMk id="29" creationId="{17B133D1-E730-6062-A31D-9572E66C4430}"/>
          </ac:spMkLst>
        </pc:spChg>
        <pc:spChg chg="del">
          <ac:chgData name="Jones, Ollie" userId="eaf42dd1-b78b-4185-a447-cd2c93bd2c8a" providerId="ADAL" clId="{8513ABD2-997E-4D10-A4FC-086E0A575C9E}" dt="2025-12-15T11:23:43.269" v="29" actId="478"/>
          <ac:spMkLst>
            <pc:docMk/>
            <pc:sldMk cId="2764015249" sldId="838839889"/>
            <ac:spMk id="30" creationId="{3B6EB4F1-1751-98DC-A67A-ACD22CBB1A1F}"/>
          </ac:spMkLst>
        </pc:spChg>
        <pc:picChg chg="del">
          <ac:chgData name="Jones, Ollie" userId="eaf42dd1-b78b-4185-a447-cd2c93bd2c8a" providerId="ADAL" clId="{8513ABD2-997E-4D10-A4FC-086E0A575C9E}" dt="2025-12-15T11:23:46.443" v="30" actId="478"/>
          <ac:picMkLst>
            <pc:docMk/>
            <pc:sldMk cId="2764015249" sldId="838839889"/>
            <ac:picMk id="25" creationId="{5620DBA9-4C33-91EB-1A50-29DC794D3994}"/>
          </ac:picMkLst>
        </pc:picChg>
      </pc:sldChg>
      <pc:sldChg chg="delSp mod delAnim">
        <pc:chgData name="Jones, Ollie" userId="eaf42dd1-b78b-4185-a447-cd2c93bd2c8a" providerId="ADAL" clId="{8513ABD2-997E-4D10-A4FC-086E0A575C9E}" dt="2025-12-15T11:23:11.668" v="18" actId="478"/>
        <pc:sldMkLst>
          <pc:docMk/>
          <pc:sldMk cId="538976162" sldId="838839949"/>
        </pc:sldMkLst>
        <pc:grpChg chg="del">
          <ac:chgData name="Jones, Ollie" userId="eaf42dd1-b78b-4185-a447-cd2c93bd2c8a" providerId="ADAL" clId="{8513ABD2-997E-4D10-A4FC-086E0A575C9E}" dt="2025-12-15T11:23:11.668" v="18" actId="478"/>
          <ac:grpSpMkLst>
            <pc:docMk/>
            <pc:sldMk cId="538976162" sldId="838839949"/>
            <ac:grpSpMk id="11" creationId="{BABACB87-BDEB-70F6-8FF2-B17D7BF6640F}"/>
          </ac:grpSpMkLst>
        </pc:grpChg>
        <pc:picChg chg="del">
          <ac:chgData name="Jones, Ollie" userId="eaf42dd1-b78b-4185-a447-cd2c93bd2c8a" providerId="ADAL" clId="{8513ABD2-997E-4D10-A4FC-086E0A575C9E}" dt="2025-12-15T11:23:08.002" v="16" actId="478"/>
          <ac:picMkLst>
            <pc:docMk/>
            <pc:sldMk cId="538976162" sldId="838839949"/>
            <ac:picMk id="9" creationId="{CD632C9C-D7C9-B609-C2FD-DB4BB758EDE8}"/>
          </ac:picMkLst>
        </pc:picChg>
        <pc:picChg chg="del">
          <ac:chgData name="Jones, Ollie" userId="eaf42dd1-b78b-4185-a447-cd2c93bd2c8a" providerId="ADAL" clId="{8513ABD2-997E-4D10-A4FC-086E0A575C9E}" dt="2025-12-15T11:23:08.610" v="17" actId="478"/>
          <ac:picMkLst>
            <pc:docMk/>
            <pc:sldMk cId="538976162" sldId="838839949"/>
            <ac:picMk id="10" creationId="{1EE70374-BC53-ECFE-DF33-D7789F992221}"/>
          </ac:picMkLst>
        </pc:picChg>
      </pc:sldChg>
      <pc:sldChg chg="del">
        <pc:chgData name="Jones, Ollie" userId="eaf42dd1-b78b-4185-a447-cd2c93bd2c8a" providerId="ADAL" clId="{8513ABD2-997E-4D10-A4FC-086E0A575C9E}" dt="2025-12-15T11:23:04.672" v="15" actId="47"/>
        <pc:sldMkLst>
          <pc:docMk/>
          <pc:sldMk cId="82539197" sldId="838839950"/>
        </pc:sldMkLst>
      </pc:sldChg>
      <pc:sldChg chg="del">
        <pc:chgData name="Jones, Ollie" userId="eaf42dd1-b78b-4185-a447-cd2c93bd2c8a" providerId="ADAL" clId="{8513ABD2-997E-4D10-A4FC-086E0A575C9E}" dt="2025-12-15T11:23:21.694" v="19" actId="47"/>
        <pc:sldMkLst>
          <pc:docMk/>
          <pc:sldMk cId="3070726572" sldId="838839951"/>
        </pc:sldMkLst>
      </pc:sldChg>
      <pc:sldChg chg="del">
        <pc:chgData name="Jones, Ollie" userId="eaf42dd1-b78b-4185-a447-cd2c93bd2c8a" providerId="ADAL" clId="{8513ABD2-997E-4D10-A4FC-086E0A575C9E}" dt="2025-12-15T11:23:48.654" v="31" actId="47"/>
        <pc:sldMkLst>
          <pc:docMk/>
          <pc:sldMk cId="2141463454" sldId="838839953"/>
        </pc:sldMkLst>
      </pc:sldChg>
      <pc:sldChg chg="del">
        <pc:chgData name="Jones, Ollie" userId="eaf42dd1-b78b-4185-a447-cd2c93bd2c8a" providerId="ADAL" clId="{8513ABD2-997E-4D10-A4FC-086E0A575C9E}" dt="2025-12-15T11:23:51.346" v="33" actId="47"/>
        <pc:sldMkLst>
          <pc:docMk/>
          <pc:sldMk cId="858050492" sldId="838839954"/>
        </pc:sldMkLst>
      </pc:sldChg>
      <pc:sldChg chg="del">
        <pc:chgData name="Jones, Ollie" userId="eaf42dd1-b78b-4185-a447-cd2c93bd2c8a" providerId="ADAL" clId="{8513ABD2-997E-4D10-A4FC-086E0A575C9E}" dt="2025-12-15T11:23:49.621" v="32" actId="47"/>
        <pc:sldMkLst>
          <pc:docMk/>
          <pc:sldMk cId="2813346162" sldId="838839955"/>
        </pc:sldMkLst>
      </pc:sldChg>
      <pc:sldChg chg="del">
        <pc:chgData name="Jones, Ollie" userId="eaf42dd1-b78b-4185-a447-cd2c93bd2c8a" providerId="ADAL" clId="{8513ABD2-997E-4D10-A4FC-086E0A575C9E}" dt="2025-12-15T11:22:07.874" v="1" actId="47"/>
        <pc:sldMkLst>
          <pc:docMk/>
          <pc:sldMk cId="972720917" sldId="838839958"/>
        </pc:sldMkLst>
      </pc:sldChg>
      <pc:sldChg chg="delSp modSp mod delAnim">
        <pc:chgData name="Jones, Ollie" userId="eaf42dd1-b78b-4185-a447-cd2c93bd2c8a" providerId="ADAL" clId="{8513ABD2-997E-4D10-A4FC-086E0A575C9E}" dt="2025-12-15T11:22:50.547" v="13" actId="1076"/>
        <pc:sldMkLst>
          <pc:docMk/>
          <pc:sldMk cId="1940019781" sldId="838839959"/>
        </pc:sldMkLst>
        <pc:spChg chg="mod">
          <ac:chgData name="Jones, Ollie" userId="eaf42dd1-b78b-4185-a447-cd2c93bd2c8a" providerId="ADAL" clId="{8513ABD2-997E-4D10-A4FC-086E0A575C9E}" dt="2025-12-15T11:22:30.145" v="7" actId="1076"/>
          <ac:spMkLst>
            <pc:docMk/>
            <pc:sldMk cId="1940019781" sldId="838839959"/>
            <ac:spMk id="3" creationId="{0A362FCB-87CC-254E-0448-AF8872BDF873}"/>
          </ac:spMkLst>
        </pc:spChg>
        <pc:spChg chg="mod">
          <ac:chgData name="Jones, Ollie" userId="eaf42dd1-b78b-4185-a447-cd2c93bd2c8a" providerId="ADAL" clId="{8513ABD2-997E-4D10-A4FC-086E0A575C9E}" dt="2025-12-15T11:22:35.892" v="8" actId="1076"/>
          <ac:spMkLst>
            <pc:docMk/>
            <pc:sldMk cId="1940019781" sldId="838839959"/>
            <ac:spMk id="4" creationId="{C6C079AC-9D67-6BBC-D97A-FE0A5C0F0972}"/>
          </ac:spMkLst>
        </pc:spChg>
        <pc:spChg chg="mod">
          <ac:chgData name="Jones, Ollie" userId="eaf42dd1-b78b-4185-a447-cd2c93bd2c8a" providerId="ADAL" clId="{8513ABD2-997E-4D10-A4FC-086E0A575C9E}" dt="2025-12-15T11:22:35.892" v="8" actId="1076"/>
          <ac:spMkLst>
            <pc:docMk/>
            <pc:sldMk cId="1940019781" sldId="838839959"/>
            <ac:spMk id="12" creationId="{C070695F-0B48-B31E-90AE-2D6EA7EC47C1}"/>
          </ac:spMkLst>
        </pc:spChg>
        <pc:spChg chg="mod">
          <ac:chgData name="Jones, Ollie" userId="eaf42dd1-b78b-4185-a447-cd2c93bd2c8a" providerId="ADAL" clId="{8513ABD2-997E-4D10-A4FC-086E0A575C9E}" dt="2025-12-15T11:22:35.892" v="8" actId="1076"/>
          <ac:spMkLst>
            <pc:docMk/>
            <pc:sldMk cId="1940019781" sldId="838839959"/>
            <ac:spMk id="14" creationId="{30CF1AC6-DF1A-FEA6-19BF-5E695EA680F0}"/>
          </ac:spMkLst>
        </pc:spChg>
        <pc:spChg chg="mod">
          <ac:chgData name="Jones, Ollie" userId="eaf42dd1-b78b-4185-a447-cd2c93bd2c8a" providerId="ADAL" clId="{8513ABD2-997E-4D10-A4FC-086E0A575C9E}" dt="2025-12-15T11:22:35.892" v="8" actId="1076"/>
          <ac:spMkLst>
            <pc:docMk/>
            <pc:sldMk cId="1940019781" sldId="838839959"/>
            <ac:spMk id="16" creationId="{93D2C346-45A7-42FE-AFAA-7FEA7D2E3F8E}"/>
          </ac:spMkLst>
        </pc:spChg>
        <pc:spChg chg="mod">
          <ac:chgData name="Jones, Ollie" userId="eaf42dd1-b78b-4185-a447-cd2c93bd2c8a" providerId="ADAL" clId="{8513ABD2-997E-4D10-A4FC-086E0A575C9E}" dt="2025-12-15T11:22:35.892" v="8" actId="1076"/>
          <ac:spMkLst>
            <pc:docMk/>
            <pc:sldMk cId="1940019781" sldId="838839959"/>
            <ac:spMk id="17" creationId="{E4EBB130-7960-96C2-E5EA-B3FFF176DA43}"/>
          </ac:spMkLst>
        </pc:spChg>
        <pc:spChg chg="mod">
          <ac:chgData name="Jones, Ollie" userId="eaf42dd1-b78b-4185-a447-cd2c93bd2c8a" providerId="ADAL" clId="{8513ABD2-997E-4D10-A4FC-086E0A575C9E}" dt="2025-12-15T11:22:35.892" v="8" actId="1076"/>
          <ac:spMkLst>
            <pc:docMk/>
            <pc:sldMk cId="1940019781" sldId="838839959"/>
            <ac:spMk id="28" creationId="{A16085BD-B60F-78AA-8F1E-C41F20A13533}"/>
          </ac:spMkLst>
        </pc:spChg>
        <pc:spChg chg="mod">
          <ac:chgData name="Jones, Ollie" userId="eaf42dd1-b78b-4185-a447-cd2c93bd2c8a" providerId="ADAL" clId="{8513ABD2-997E-4D10-A4FC-086E0A575C9E}" dt="2025-12-15T11:22:35.892" v="8" actId="1076"/>
          <ac:spMkLst>
            <pc:docMk/>
            <pc:sldMk cId="1940019781" sldId="838839959"/>
            <ac:spMk id="31" creationId="{91D37F8E-A21C-D3FE-8D8F-065B5F4CE7B1}"/>
          </ac:spMkLst>
        </pc:spChg>
        <pc:spChg chg="mod">
          <ac:chgData name="Jones, Ollie" userId="eaf42dd1-b78b-4185-a447-cd2c93bd2c8a" providerId="ADAL" clId="{8513ABD2-997E-4D10-A4FC-086E0A575C9E}" dt="2025-12-15T11:22:35.892" v="8" actId="1076"/>
          <ac:spMkLst>
            <pc:docMk/>
            <pc:sldMk cId="1940019781" sldId="838839959"/>
            <ac:spMk id="32" creationId="{7A2FCB1C-F58D-8389-CF66-7717CCB5D747}"/>
          </ac:spMkLst>
        </pc:spChg>
        <pc:spChg chg="mod">
          <ac:chgData name="Jones, Ollie" userId="eaf42dd1-b78b-4185-a447-cd2c93bd2c8a" providerId="ADAL" clId="{8513ABD2-997E-4D10-A4FC-086E0A575C9E}" dt="2025-12-15T11:22:35.892" v="8" actId="1076"/>
          <ac:spMkLst>
            <pc:docMk/>
            <pc:sldMk cId="1940019781" sldId="838839959"/>
            <ac:spMk id="41" creationId="{1A5051FB-E7B0-48D9-DD08-DEF908A0FF57}"/>
          </ac:spMkLst>
        </pc:spChg>
        <pc:spChg chg="mod">
          <ac:chgData name="Jones, Ollie" userId="eaf42dd1-b78b-4185-a447-cd2c93bd2c8a" providerId="ADAL" clId="{8513ABD2-997E-4D10-A4FC-086E0A575C9E}" dt="2025-12-15T11:22:50.547" v="13" actId="1076"/>
          <ac:spMkLst>
            <pc:docMk/>
            <pc:sldMk cId="1940019781" sldId="838839959"/>
            <ac:spMk id="135" creationId="{F0B3115A-C877-C62D-CDEC-90A1CEDA9400}"/>
          </ac:spMkLst>
        </pc:spChg>
        <pc:spChg chg="mod">
          <ac:chgData name="Jones, Ollie" userId="eaf42dd1-b78b-4185-a447-cd2c93bd2c8a" providerId="ADAL" clId="{8513ABD2-997E-4D10-A4FC-086E0A575C9E}" dt="2025-12-15T11:22:47.853" v="12" actId="1076"/>
          <ac:spMkLst>
            <pc:docMk/>
            <pc:sldMk cId="1940019781" sldId="838839959"/>
            <ac:spMk id="137" creationId="{B568BC9C-3EDD-88BE-685B-085A33BCAEA6}"/>
          </ac:spMkLst>
        </pc:spChg>
        <pc:grpChg chg="del">
          <ac:chgData name="Jones, Ollie" userId="eaf42dd1-b78b-4185-a447-cd2c93bd2c8a" providerId="ADAL" clId="{8513ABD2-997E-4D10-A4FC-086E0A575C9E}" dt="2025-12-15T11:22:14.463" v="3" actId="478"/>
          <ac:grpSpMkLst>
            <pc:docMk/>
            <pc:sldMk cId="1940019781" sldId="838839959"/>
            <ac:grpSpMk id="119" creationId="{3AFFDA9E-8D51-DDC1-7D87-84CCF9468502}"/>
          </ac:grpSpMkLst>
        </pc:grpChg>
        <pc:cxnChg chg="mod">
          <ac:chgData name="Jones, Ollie" userId="eaf42dd1-b78b-4185-a447-cd2c93bd2c8a" providerId="ADAL" clId="{8513ABD2-997E-4D10-A4FC-086E0A575C9E}" dt="2025-12-15T11:22:14.463" v="3" actId="478"/>
          <ac:cxnSpMkLst>
            <pc:docMk/>
            <pc:sldMk cId="1940019781" sldId="838839959"/>
            <ac:cxnSpMk id="93" creationId="{5F533ECE-EF6F-635B-656F-C1C4722A1C0C}"/>
          </ac:cxnSpMkLst>
        </pc:cxnChg>
        <pc:cxnChg chg="mod">
          <ac:chgData name="Jones, Ollie" userId="eaf42dd1-b78b-4185-a447-cd2c93bd2c8a" providerId="ADAL" clId="{8513ABD2-997E-4D10-A4FC-086E0A575C9E}" dt="2025-12-15T11:22:14.463" v="3" actId="478"/>
          <ac:cxnSpMkLst>
            <pc:docMk/>
            <pc:sldMk cId="1940019781" sldId="838839959"/>
            <ac:cxnSpMk id="94" creationId="{459DD77E-BBD1-8C13-A26D-C758A8F55E3E}"/>
          </ac:cxnSpMkLst>
        </pc:cxnChg>
        <pc:cxnChg chg="mod">
          <ac:chgData name="Jones, Ollie" userId="eaf42dd1-b78b-4185-a447-cd2c93bd2c8a" providerId="ADAL" clId="{8513ABD2-997E-4D10-A4FC-086E0A575C9E}" dt="2025-12-15T11:22:14.463" v="3" actId="478"/>
          <ac:cxnSpMkLst>
            <pc:docMk/>
            <pc:sldMk cId="1940019781" sldId="838839959"/>
            <ac:cxnSpMk id="100" creationId="{0074F469-1583-DE7C-FDA3-F5FFBC205CE0}"/>
          </ac:cxnSpMkLst>
        </pc:cxnChg>
        <pc:cxnChg chg="mod">
          <ac:chgData name="Jones, Ollie" userId="eaf42dd1-b78b-4185-a447-cd2c93bd2c8a" providerId="ADAL" clId="{8513ABD2-997E-4D10-A4FC-086E0A575C9E}" dt="2025-12-15T11:22:14.463" v="3" actId="478"/>
          <ac:cxnSpMkLst>
            <pc:docMk/>
            <pc:sldMk cId="1940019781" sldId="838839959"/>
            <ac:cxnSpMk id="106" creationId="{31D115A7-8753-27ED-6C22-BBA98ECDA2F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215"/>
          </a:xfrm>
          <a:prstGeom prst="rect">
            <a:avLst/>
          </a:prstGeom>
        </p:spPr>
        <p:txBody>
          <a:bodyPr vert="horz" lIns="91440" tIns="45720" rIns="91440" bIns="45720" rtlCol="0"/>
          <a:lstStyle>
            <a:lvl1pPr algn="r">
              <a:defRPr sz="1200"/>
            </a:lvl1pPr>
          </a:lstStyle>
          <a:p>
            <a:fld id="{96DC0479-68BC-CE41-A6D9-63C7661A79A7}" type="datetimeFigureOut">
              <a:rPr lang="en-US" smtClean="0"/>
              <a:t>12/15/2025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40" tIns="45720" rIns="91440" bIns="45720" rtlCol="0" anchor="b"/>
          <a:lstStyle>
            <a:lvl1pPr algn="r">
              <a:defRPr sz="1200"/>
            </a:lvl1pPr>
          </a:lstStyle>
          <a:p>
            <a:fld id="{68C296E9-A8FB-3043-85D2-F1A854B58DC0}" type="slidenum">
              <a:rPr lang="en-US" smtClean="0"/>
              <a:t>‹#›</a:t>
            </a:fld>
            <a:endParaRPr lang="en-US"/>
          </a:p>
        </p:txBody>
      </p:sp>
    </p:spTree>
    <p:extLst>
      <p:ext uri="{BB962C8B-B14F-4D97-AF65-F5344CB8AC3E}">
        <p14:creationId xmlns:p14="http://schemas.microsoft.com/office/powerpoint/2010/main" val="155074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296E9-A8FB-3043-85D2-F1A854B58DC0}" type="slidenum">
              <a:rPr lang="en-US" smtClean="0"/>
              <a:t>1</a:t>
            </a:fld>
            <a:endParaRPr lang="en-US"/>
          </a:p>
        </p:txBody>
      </p:sp>
    </p:spTree>
    <p:extLst>
      <p:ext uri="{BB962C8B-B14F-4D97-AF65-F5344CB8AC3E}">
        <p14:creationId xmlns:p14="http://schemas.microsoft.com/office/powerpoint/2010/main" val="428897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4F5C"/>
                </a:solidFill>
                <a:latin typeface="Helvetica Neue" panose="020B0604020202020204" charset="0"/>
                <a:cs typeface="Arial" panose="020B0604020202020204" pitchFamily="34" charset="0"/>
              </a:rPr>
              <a:t>Martin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F5C"/>
                </a:solidFill>
                <a:latin typeface="Helvetica Neue" panose="020B0604020202020204" charset="0"/>
                <a:cs typeface="Arial" panose="020B0604020202020204" pitchFamily="34" charset="0"/>
              </a:rPr>
              <a:t>There is a lot of talk by politicians, economists and journalists about sluggish growth as well as lower levels of productivity in the UK compared to other developed nations in Europe and across the world. The ‘long tail’ of productivity, the UK Productivity Puzzle, the productivity conundrum.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4F5C"/>
                </a:solidFill>
                <a:latin typeface="Helvetica Neue" panose="020B0604020202020204" charset="0"/>
                <a:cs typeface="Arial" panose="020B0604020202020204" pitchFamily="34" charset="0"/>
              </a:rPr>
              <a:t>Ollie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F5C"/>
                </a:solidFill>
                <a:latin typeface="Helvetica Neue" panose="020B0604020202020204" charset="0"/>
                <a:cs typeface="Arial" panose="020B0604020202020204" pitchFamily="34" charset="0"/>
              </a:rPr>
              <a:t>Great deal of this </a:t>
            </a:r>
            <a:r>
              <a:rPr lang="en-GB" sz="1200">
                <a:solidFill>
                  <a:srgbClr val="00B050"/>
                </a:solidFill>
                <a:latin typeface="Helvetica Neue" panose="020B0604020202020204" charset="0"/>
                <a:cs typeface="Arial" panose="020B0604020202020204" pitchFamily="34" charset="0"/>
              </a:rPr>
              <a:t>discourse, but also the research </a:t>
            </a:r>
            <a:r>
              <a:rPr lang="en-GB" sz="1200">
                <a:solidFill>
                  <a:srgbClr val="004F5C"/>
                </a:solidFill>
                <a:latin typeface="Helvetica Neue" panose="020B0604020202020204" charset="0"/>
                <a:cs typeface="Arial" panose="020B0604020202020204" pitchFamily="34" charset="0"/>
              </a:rPr>
              <a:t>relates to macro levels of productivity where the levers to make improvements relate to national, regional or local infrastructure – transport links, effective and efficient airports, rail, road networks, communications – 4G, 5G, 6G, superfast broadband links, tax and fiscal policies, tax, interest rates, inflation. There are many other areas – all have an impact on national productivity but are things that we can’t impact or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F5C"/>
                </a:solidFill>
                <a:latin typeface="Helvetica Neue" panose="020B0604020202020204" charset="0"/>
                <a:cs typeface="Arial" panose="020B0604020202020204" pitchFamily="34" charset="0"/>
              </a:rPr>
              <a:t>Current research including ours has shown that a key factor in developing productivity in SMEs is performance management capability, which in turn consists of a constellation of interwoven, relevant performance management practices. Anyone who has taught their child to ride a bike, realises there a multiple things to master , starting , stopping, pedalling, turning, stopping before you can let them do it on their own. And they are ‘capable of riding a bike. Developing performance management capability is similar, it is complex , but if you know the elements you can start to think how to develop them in the SME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4F5C"/>
                </a:solidFill>
                <a:latin typeface="Helvetica Neue" panose="020B0604020202020204" charset="0"/>
                <a:cs typeface="Arial" panose="020B0604020202020204" pitchFamily="34" charset="0"/>
              </a:rPr>
              <a:t>Martin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F5C"/>
                </a:solidFill>
                <a:latin typeface="Helvetica Neue" panose="020B0604020202020204" charset="0"/>
                <a:cs typeface="Arial" panose="020B0604020202020204" pitchFamily="34" charset="0"/>
              </a:rPr>
              <a:t>The Business Productivity Programme we deliver in West Yorkshire supports SMEs at a ‘grass roots’ or ‘firm level’ to better understand productivity and helps to create simple Productivity Improvement Plans which can be implemented. What we have noticed over the past 23 months or so is that SMEs struggle to understand productivity and growth, what they are and how they impact a business. They invariably have poor management practises leading to poor measuring, monitoring and managing of productivity and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F5C"/>
                </a:solidFill>
                <a:latin typeface="Helvetica Neue" panose="020B0604020202020204" charset="0"/>
                <a:cs typeface="Arial" panose="020B0604020202020204" pitchFamily="34" charset="0"/>
              </a:rPr>
              <a:t>This is our where we pitch our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4F5C"/>
              </a:solidFill>
              <a:latin typeface="Helvetica Neue" panose="020B0604020202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F5C"/>
                </a:solidFill>
                <a:latin typeface="Helvetica Neue" panose="020B0604020202020204" charset="0"/>
                <a:cs typeface="Arial" panose="020B0604020202020204" pitchFamily="34" charset="0"/>
              </a:rPr>
              <a:t>We are trying to change and improve the roots not the weather, albeit it would be nice to control and change the weather!!</a:t>
            </a:r>
          </a:p>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F10A-3DA7-BC60-DDBD-9A9F40CF4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A6664-F350-9537-3A02-EDAC3ECE6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92222-4FE4-68CD-2BE2-245808E1E37C}"/>
              </a:ext>
            </a:extLst>
          </p:cNvPr>
          <p:cNvSpPr>
            <a:spLocks noGrp="1"/>
          </p:cNvSpPr>
          <p:nvPr>
            <p:ph type="body" idx="1"/>
          </p:nvPr>
        </p:nvSpPr>
        <p:spPr/>
        <p:txBody>
          <a:bodyPr/>
          <a:lstStyle/>
          <a:p>
            <a:r>
              <a:rPr lang="en-GB" b="1"/>
              <a:t>Martin</a:t>
            </a:r>
          </a:p>
        </p:txBody>
      </p:sp>
      <p:sp>
        <p:nvSpPr>
          <p:cNvPr id="4" name="Slide Number Placeholder 3">
            <a:extLst>
              <a:ext uri="{FF2B5EF4-FFF2-40B4-BE49-F238E27FC236}">
                <a16:creationId xmlns:a16="http://schemas.microsoft.com/office/drawing/2014/main" id="{C69DC05F-02FD-0F9B-90A9-6BDF0D253A15}"/>
              </a:ext>
            </a:extLst>
          </p:cNvPr>
          <p:cNvSpPr>
            <a:spLocks noGrp="1"/>
          </p:cNvSpPr>
          <p:nvPr>
            <p:ph type="sldNum" sz="quarter" idx="5"/>
          </p:nvPr>
        </p:nvSpPr>
        <p:spPr/>
        <p:txBody>
          <a:bodyPr/>
          <a:lstStyle/>
          <a:p>
            <a:fld id="{68C296E9-A8FB-3043-85D2-F1A854B58DC0}" type="slidenum">
              <a:rPr lang="en-US" smtClean="0"/>
              <a:t>4</a:t>
            </a:fld>
            <a:endParaRPr lang="en-US"/>
          </a:p>
        </p:txBody>
      </p:sp>
    </p:spTree>
    <p:extLst>
      <p:ext uri="{BB962C8B-B14F-4D97-AF65-F5344CB8AC3E}">
        <p14:creationId xmlns:p14="http://schemas.microsoft.com/office/powerpoint/2010/main" val="379239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Ollie</a:t>
            </a:r>
          </a:p>
          <a:p>
            <a:endParaRPr lang="en-GB" b="1"/>
          </a:p>
          <a:p>
            <a:r>
              <a:rPr lang="en-GB"/>
              <a:t>Intro left hand side – summarise core research question Summary Paper – talk through the different hexagons – some key relationships</a:t>
            </a:r>
          </a:p>
        </p:txBody>
      </p:sp>
      <p:sp>
        <p:nvSpPr>
          <p:cNvPr id="4" name="Slide Number Placeholder 3"/>
          <p:cNvSpPr>
            <a:spLocks noGrp="1"/>
          </p:cNvSpPr>
          <p:nvPr>
            <p:ph type="sldNum" sz="quarter" idx="5"/>
          </p:nvPr>
        </p:nvSpPr>
        <p:spPr/>
        <p:txBody>
          <a:bodyPr/>
          <a:lstStyle/>
          <a:p>
            <a:fld id="{68C296E9-A8FB-3043-85D2-F1A854B58DC0}" type="slidenum">
              <a:rPr lang="en-US" smtClean="0"/>
              <a:t>6</a:t>
            </a:fld>
            <a:endParaRPr lang="en-US"/>
          </a:p>
        </p:txBody>
      </p:sp>
    </p:spTree>
    <p:extLst>
      <p:ext uri="{BB962C8B-B14F-4D97-AF65-F5344CB8AC3E}">
        <p14:creationId xmlns:p14="http://schemas.microsoft.com/office/powerpoint/2010/main" val="2411394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8" name="Picture 7" descr="A close-up of a logo&#10;&#10;Description automatically generated">
            <a:extLst>
              <a:ext uri="{FF2B5EF4-FFF2-40B4-BE49-F238E27FC236}">
                <a16:creationId xmlns:a16="http://schemas.microsoft.com/office/drawing/2014/main" id="{A1985834-8282-8062-82B6-DEF8DD356516}"/>
              </a:ext>
            </a:extLst>
          </p:cNvPr>
          <p:cNvPicPr>
            <a:picLocks noChangeAspect="1"/>
          </p:cNvPicPr>
          <p:nvPr userDrawn="1"/>
        </p:nvPicPr>
        <p:blipFill>
          <a:blip r:embed="rId2"/>
          <a:stretch>
            <a:fillRect/>
          </a:stretch>
        </p:blipFill>
        <p:spPr>
          <a:xfrm>
            <a:off x="9317768" y="6139442"/>
            <a:ext cx="2874232" cy="718558"/>
          </a:xfrm>
          <a:prstGeom prst="rect">
            <a:avLst/>
          </a:prstGeom>
        </p:spPr>
      </p:pic>
      <p:sp>
        <p:nvSpPr>
          <p:cNvPr id="9" name="Rectangle 8">
            <a:extLst>
              <a:ext uri="{FF2B5EF4-FFF2-40B4-BE49-F238E27FC236}">
                <a16:creationId xmlns:a16="http://schemas.microsoft.com/office/drawing/2014/main" id="{8036D28C-A209-4971-021C-6805BEA88544}"/>
              </a:ext>
            </a:extLst>
          </p:cNvPr>
          <p:cNvSpPr/>
          <p:nvPr userDrawn="1"/>
        </p:nvSpPr>
        <p:spPr>
          <a:xfrm>
            <a:off x="9079992" y="0"/>
            <a:ext cx="1133856" cy="1755648"/>
          </a:xfrm>
          <a:prstGeom prst="rect">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10" name="Subtitle 2">
            <a:extLst>
              <a:ext uri="{FF2B5EF4-FFF2-40B4-BE49-F238E27FC236}">
                <a16:creationId xmlns:a16="http://schemas.microsoft.com/office/drawing/2014/main" id="{0689CB4F-99A7-C809-7708-445105E848D2}"/>
              </a:ext>
            </a:extLst>
          </p:cNvPr>
          <p:cNvSpPr>
            <a:spLocks noGrp="1"/>
          </p:cNvSpPr>
          <p:nvPr>
            <p:ph type="subTitle" idx="1"/>
          </p:nvPr>
        </p:nvSpPr>
        <p:spPr>
          <a:xfrm>
            <a:off x="411479" y="1170432"/>
            <a:ext cx="9244585" cy="2279648"/>
          </a:xfrm>
        </p:spPr>
        <p:txBody>
          <a:bodyPr/>
          <a:lstStyle>
            <a:lvl1pPr marL="0" indent="0" algn="r">
              <a:buNone/>
              <a:defRPr sz="2400">
                <a:solidFill>
                  <a:srgbClr val="C9DD0A"/>
                </a:solidFill>
              </a:defRPr>
            </a:lvl1pPr>
            <a:lvl2pPr marL="457206" indent="0" algn="ctr">
              <a:buNone/>
              <a:defRPr sz="2000"/>
            </a:lvl2pPr>
            <a:lvl3pPr marL="914411" indent="0" algn="ctr">
              <a:buNone/>
              <a:defRPr sz="1801"/>
            </a:lvl3pPr>
            <a:lvl4pPr marL="1371616" indent="0" algn="ctr">
              <a:buNone/>
              <a:defRPr sz="1600"/>
            </a:lvl4pPr>
            <a:lvl5pPr marL="1828823" indent="0" algn="ctr">
              <a:buNone/>
              <a:defRPr sz="1600"/>
            </a:lvl5pPr>
            <a:lvl6pPr marL="2286029" indent="0" algn="ctr">
              <a:buNone/>
              <a:defRPr sz="1600"/>
            </a:lvl6pPr>
            <a:lvl7pPr marL="2743233" indent="0" algn="ctr">
              <a:buNone/>
              <a:defRPr sz="1600"/>
            </a:lvl7pPr>
            <a:lvl8pPr marL="3200441" indent="0" algn="ctr">
              <a:buNone/>
              <a:defRPr sz="1600"/>
            </a:lvl8pPr>
            <a:lvl9pPr marL="3657647" indent="0" algn="ctr">
              <a:buNone/>
              <a:defRPr sz="1600"/>
            </a:lvl9pPr>
          </a:lstStyle>
          <a:p>
            <a:r>
              <a:rPr lang="en-US"/>
              <a:t>Click to edit Master subtitle style</a:t>
            </a:r>
          </a:p>
        </p:txBody>
      </p:sp>
      <p:sp>
        <p:nvSpPr>
          <p:cNvPr id="11" name="Title 1">
            <a:extLst>
              <a:ext uri="{FF2B5EF4-FFF2-40B4-BE49-F238E27FC236}">
                <a16:creationId xmlns:a16="http://schemas.microsoft.com/office/drawing/2014/main" id="{80B33C2B-1BBC-43FA-31A5-3D1283703A2F}"/>
              </a:ext>
            </a:extLst>
          </p:cNvPr>
          <p:cNvSpPr>
            <a:spLocks noGrp="1"/>
          </p:cNvSpPr>
          <p:nvPr>
            <p:ph type="title" hasCustomPrompt="1"/>
          </p:nvPr>
        </p:nvSpPr>
        <p:spPr>
          <a:xfrm>
            <a:off x="411479" y="475489"/>
            <a:ext cx="9244585" cy="694943"/>
          </a:xfrm>
        </p:spPr>
        <p:txBody>
          <a:bodyPr anchor="t">
            <a:normAutofit/>
          </a:bodyPr>
          <a:lstStyle>
            <a:lvl1pPr algn="r">
              <a:defRPr lang="en-US" dirty="0">
                <a:solidFill>
                  <a:srgbClr val="004F5C"/>
                </a:solidFill>
              </a:defRPr>
            </a:lvl1pPr>
          </a:lstStyle>
          <a:p>
            <a:r>
              <a:rPr lang="en-US"/>
              <a:t>CLICK TO EDIT MASTER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706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4421E-BE68-5630-14AC-C517589AD004}"/>
              </a:ext>
            </a:extLst>
          </p:cNvPr>
          <p:cNvSpPr>
            <a:spLocks noGrp="1"/>
          </p:cNvSpPr>
          <p:nvPr>
            <p:ph type="dt" sz="half" idx="10"/>
          </p:nvPr>
        </p:nvSpPr>
        <p:spPr/>
        <p:txBody>
          <a:bodyPr/>
          <a:lstStyle/>
          <a:p>
            <a:fld id="{B043EEA2-6C8F-2240-8AD4-CB493E165B8F}" type="datetimeFigureOut">
              <a:rPr lang="en-US" smtClean="0"/>
              <a:t>12/15/2025</a:t>
            </a:fld>
            <a:endParaRPr lang="en-US"/>
          </a:p>
        </p:txBody>
      </p:sp>
      <p:sp>
        <p:nvSpPr>
          <p:cNvPr id="3" name="Footer Placeholder 2">
            <a:extLst>
              <a:ext uri="{FF2B5EF4-FFF2-40B4-BE49-F238E27FC236}">
                <a16:creationId xmlns:a16="http://schemas.microsoft.com/office/drawing/2014/main" id="{132E9DE2-E5D4-46E1-38D3-739E11F036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982D3-A80C-17EA-2B23-251031BB2538}"/>
              </a:ext>
            </a:extLst>
          </p:cNvPr>
          <p:cNvSpPr>
            <a:spLocks noGrp="1"/>
          </p:cNvSpPr>
          <p:nvPr>
            <p:ph type="sldNum" sz="quarter" idx="12"/>
          </p:nvPr>
        </p:nvSpPr>
        <p:spPr/>
        <p:txBody>
          <a:bodyPr/>
          <a:lstStyle/>
          <a:p>
            <a:fld id="{D655546C-75B4-F44C-B614-B95400FAB577}" type="slidenum">
              <a:rPr lang="en-US" smtClean="0"/>
              <a:t>‹#›</a:t>
            </a:fld>
            <a:endParaRPr lang="en-US"/>
          </a:p>
        </p:txBody>
      </p:sp>
    </p:spTree>
    <p:extLst>
      <p:ext uri="{BB962C8B-B14F-4D97-AF65-F5344CB8AC3E}">
        <p14:creationId xmlns:p14="http://schemas.microsoft.com/office/powerpoint/2010/main" val="11443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0">
    <p:bg>
      <p:bgPr>
        <a:solidFill>
          <a:srgbClr val="004F5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A87AFC-B1FA-D86E-0C70-03DD8C1CD527}"/>
              </a:ext>
            </a:extLst>
          </p:cNvPr>
          <p:cNvSpPr/>
          <p:nvPr userDrawn="1"/>
        </p:nvSpPr>
        <p:spPr>
          <a:xfrm>
            <a:off x="9079992" y="0"/>
            <a:ext cx="1133856" cy="1755648"/>
          </a:xfrm>
          <a:prstGeom prst="rect">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3" name="Subtitle 2"/>
          <p:cNvSpPr>
            <a:spLocks noGrp="1"/>
          </p:cNvSpPr>
          <p:nvPr>
            <p:ph type="subTitle" idx="1"/>
          </p:nvPr>
        </p:nvSpPr>
        <p:spPr>
          <a:xfrm>
            <a:off x="411479" y="1170432"/>
            <a:ext cx="9244585" cy="2279648"/>
          </a:xfrm>
        </p:spPr>
        <p:txBody>
          <a:bodyPr/>
          <a:lstStyle>
            <a:lvl1pPr marL="0" indent="0" algn="r">
              <a:buNone/>
              <a:defRPr sz="2400">
                <a:solidFill>
                  <a:srgbClr val="C9DD0A"/>
                </a:solidFill>
              </a:defRPr>
            </a:lvl1pPr>
            <a:lvl2pPr marL="457206" indent="0" algn="ctr">
              <a:buNone/>
              <a:defRPr sz="2000"/>
            </a:lvl2pPr>
            <a:lvl3pPr marL="914411" indent="0" algn="ctr">
              <a:buNone/>
              <a:defRPr sz="1801"/>
            </a:lvl3pPr>
            <a:lvl4pPr marL="1371616" indent="0" algn="ctr">
              <a:buNone/>
              <a:defRPr sz="1600"/>
            </a:lvl4pPr>
            <a:lvl5pPr marL="1828823" indent="0" algn="ctr">
              <a:buNone/>
              <a:defRPr sz="1600"/>
            </a:lvl5pPr>
            <a:lvl6pPr marL="2286029" indent="0" algn="ctr">
              <a:buNone/>
              <a:defRPr sz="1600"/>
            </a:lvl6pPr>
            <a:lvl7pPr marL="2743233" indent="0" algn="ctr">
              <a:buNone/>
              <a:defRPr sz="1600"/>
            </a:lvl7pPr>
            <a:lvl8pPr marL="3200441" indent="0" algn="ctr">
              <a:buNone/>
              <a:defRPr sz="1600"/>
            </a:lvl8pPr>
            <a:lvl9pPr marL="3657647" indent="0" algn="ctr">
              <a:buNone/>
              <a:defRPr sz="1600"/>
            </a:lvl9pPr>
          </a:lstStyle>
          <a:p>
            <a:r>
              <a:rPr lang="en-US"/>
              <a:t>Click to edit Master subtitle style</a:t>
            </a:r>
          </a:p>
        </p:txBody>
      </p:sp>
      <p:pic>
        <p:nvPicPr>
          <p:cNvPr id="5" name="Picture 4" descr="A black and white logo&#10;&#10;Description automatically generated">
            <a:extLst>
              <a:ext uri="{FF2B5EF4-FFF2-40B4-BE49-F238E27FC236}">
                <a16:creationId xmlns:a16="http://schemas.microsoft.com/office/drawing/2014/main" id="{12AFDCAB-E282-8AC8-00FD-2195B8A53FA1}"/>
              </a:ext>
            </a:extLst>
          </p:cNvPr>
          <p:cNvPicPr>
            <a:picLocks noChangeAspect="1"/>
          </p:cNvPicPr>
          <p:nvPr userDrawn="1"/>
        </p:nvPicPr>
        <p:blipFill>
          <a:blip r:embed="rId2"/>
          <a:stretch>
            <a:fillRect/>
          </a:stretch>
        </p:blipFill>
        <p:spPr>
          <a:xfrm>
            <a:off x="9317768" y="6139442"/>
            <a:ext cx="2874232" cy="718558"/>
          </a:xfrm>
          <a:prstGeom prst="rect">
            <a:avLst/>
          </a:prstGeom>
        </p:spPr>
      </p:pic>
      <p:sp>
        <p:nvSpPr>
          <p:cNvPr id="9" name="Title 1">
            <a:extLst>
              <a:ext uri="{FF2B5EF4-FFF2-40B4-BE49-F238E27FC236}">
                <a16:creationId xmlns:a16="http://schemas.microsoft.com/office/drawing/2014/main" id="{855D548E-363E-0F47-2CC9-BD72B78BC918}"/>
              </a:ext>
            </a:extLst>
          </p:cNvPr>
          <p:cNvSpPr>
            <a:spLocks noGrp="1"/>
          </p:cNvSpPr>
          <p:nvPr>
            <p:ph type="title" hasCustomPrompt="1"/>
          </p:nvPr>
        </p:nvSpPr>
        <p:spPr>
          <a:xfrm>
            <a:off x="411479" y="475489"/>
            <a:ext cx="9244585" cy="694943"/>
          </a:xfrm>
        </p:spPr>
        <p:txBody>
          <a:bodyPr anchor="t">
            <a:normAutofit/>
          </a:bodyPr>
          <a:lstStyle>
            <a:lvl1pPr algn="r">
              <a:defRPr lang="en-US" dirty="0">
                <a:solidFill>
                  <a:schemeClr val="bg1"/>
                </a:solidFill>
              </a:defRPr>
            </a:lvl1pPr>
          </a:lstStyle>
          <a:p>
            <a:r>
              <a:rPr lang="en-US"/>
              <a:t>CLICK TO EDIT MASTER TITLE</a:t>
            </a:r>
          </a:p>
        </p:txBody>
      </p:sp>
    </p:spTree>
    <p:extLst>
      <p:ext uri="{BB962C8B-B14F-4D97-AF65-F5344CB8AC3E}">
        <p14:creationId xmlns:p14="http://schemas.microsoft.com/office/powerpoint/2010/main" val="40819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BD1E-4DE6-5D16-35FD-A95EE2CCC7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1E8843-79AF-915C-B2F8-78C1842B896D}"/>
              </a:ext>
            </a:extLst>
          </p:cNvPr>
          <p:cNvSpPr>
            <a:spLocks noGrp="1"/>
          </p:cNvSpPr>
          <p:nvPr>
            <p:ph type="dt" sz="half" idx="10"/>
          </p:nvPr>
        </p:nvSpPr>
        <p:spPr/>
        <p:txBody>
          <a:bodyPr/>
          <a:lstStyle/>
          <a:p>
            <a:fld id="{B043EEA2-6C8F-2240-8AD4-CB493E165B8F}" type="datetimeFigureOut">
              <a:rPr lang="en-US" smtClean="0"/>
              <a:t>12/15/2025</a:t>
            </a:fld>
            <a:endParaRPr lang="en-US"/>
          </a:p>
        </p:txBody>
      </p:sp>
      <p:sp>
        <p:nvSpPr>
          <p:cNvPr id="4" name="Footer Placeholder 3">
            <a:extLst>
              <a:ext uri="{FF2B5EF4-FFF2-40B4-BE49-F238E27FC236}">
                <a16:creationId xmlns:a16="http://schemas.microsoft.com/office/drawing/2014/main" id="{78F1EA6C-C938-6F4A-140B-B350640981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0292F-3E7B-5405-8D12-D3A54FF2359B}"/>
              </a:ext>
            </a:extLst>
          </p:cNvPr>
          <p:cNvSpPr>
            <a:spLocks noGrp="1"/>
          </p:cNvSpPr>
          <p:nvPr>
            <p:ph type="sldNum" sz="quarter" idx="12"/>
          </p:nvPr>
        </p:nvSpPr>
        <p:spPr/>
        <p:txBody>
          <a:bodyPr/>
          <a:lstStyle/>
          <a:p>
            <a:fld id="{D655546C-75B4-F44C-B614-B95400FAB577}" type="slidenum">
              <a:rPr lang="en-US" smtClean="0"/>
              <a:t>‹#›</a:t>
            </a:fld>
            <a:endParaRPr lang="en-US"/>
          </a:p>
        </p:txBody>
      </p:sp>
    </p:spTree>
    <p:extLst>
      <p:ext uri="{BB962C8B-B14F-4D97-AF65-F5344CB8AC3E}">
        <p14:creationId xmlns:p14="http://schemas.microsoft.com/office/powerpoint/2010/main" val="385537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162962-FC9D-B8CA-723A-0E27D64955F3}"/>
              </a:ext>
            </a:extLst>
          </p:cNvPr>
          <p:cNvSpPr/>
          <p:nvPr userDrawn="1"/>
        </p:nvSpPr>
        <p:spPr>
          <a:xfrm>
            <a:off x="9079992" y="0"/>
            <a:ext cx="1133856" cy="1755648"/>
          </a:xfrm>
          <a:prstGeom prst="rect">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Title 1"/>
          <p:cNvSpPr>
            <a:spLocks noGrp="1"/>
          </p:cNvSpPr>
          <p:nvPr>
            <p:ph type="title" hasCustomPrompt="1"/>
          </p:nvPr>
        </p:nvSpPr>
        <p:spPr>
          <a:xfrm>
            <a:off x="411479" y="475489"/>
            <a:ext cx="9244585" cy="694943"/>
          </a:xfrm>
        </p:spPr>
        <p:txBody>
          <a:bodyPr anchor="t">
            <a:normAutofit/>
          </a:bodyPr>
          <a:lstStyle>
            <a:lvl1pPr algn="r">
              <a:defRPr lang="en-US" dirty="0"/>
            </a:lvl1pPr>
          </a:lstStyle>
          <a:p>
            <a:r>
              <a:rPr lang="en-US"/>
              <a:t>CLICK TO EDIT MASTER TITLE</a:t>
            </a:r>
          </a:p>
        </p:txBody>
      </p:sp>
      <p:sp>
        <p:nvSpPr>
          <p:cNvPr id="3" name="Content Placeholder 2"/>
          <p:cNvSpPr>
            <a:spLocks noGrp="1"/>
          </p:cNvSpPr>
          <p:nvPr>
            <p:ph idx="1"/>
          </p:nvPr>
        </p:nvSpPr>
        <p:spPr>
          <a:xfrm>
            <a:off x="411479" y="1945034"/>
            <a:ext cx="10515600" cy="4028085"/>
          </a:xfrm>
        </p:spPr>
        <p:txBody>
          <a:bodyPr/>
          <a:lstStyle>
            <a:lvl1pPr>
              <a:defRPr sz="2400">
                <a:solidFill>
                  <a:srgbClr val="DE3F7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1339662" y="6490345"/>
            <a:ext cx="0" cy="192864"/>
          </a:xfrm>
          <a:prstGeom prst="line">
            <a:avLst/>
          </a:prstGeom>
          <a:ln w="12700">
            <a:solidFill>
              <a:srgbClr val="C9DD0A"/>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logo&#10;&#10;Description automatically generated">
            <a:extLst>
              <a:ext uri="{FF2B5EF4-FFF2-40B4-BE49-F238E27FC236}">
                <a16:creationId xmlns:a16="http://schemas.microsoft.com/office/drawing/2014/main" id="{2D2F429F-586F-52E5-5990-869C102382EC}"/>
              </a:ext>
            </a:extLst>
          </p:cNvPr>
          <p:cNvPicPr>
            <a:picLocks noChangeAspect="1"/>
          </p:cNvPicPr>
          <p:nvPr userDrawn="1"/>
        </p:nvPicPr>
        <p:blipFill>
          <a:blip r:embed="rId2"/>
          <a:stretch>
            <a:fillRect/>
          </a:stretch>
        </p:blipFill>
        <p:spPr>
          <a:xfrm>
            <a:off x="9317768" y="6139442"/>
            <a:ext cx="2874232" cy="7185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4F5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79" y="1933502"/>
            <a:ext cx="10515600" cy="4028085"/>
          </a:xfrm>
        </p:spPr>
        <p:txBody>
          <a:bodyPr/>
          <a:lstStyle>
            <a:lvl1pPr>
              <a:defRPr sz="2400">
                <a:solidFill>
                  <a:srgbClr val="DE3F7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1339662" y="6490345"/>
            <a:ext cx="0" cy="192864"/>
          </a:xfrm>
          <a:prstGeom prst="line">
            <a:avLst/>
          </a:prstGeom>
          <a:ln w="12700">
            <a:solidFill>
              <a:srgbClr val="C9DD0A"/>
            </a:solidFill>
          </a:ln>
        </p:spPr>
        <p:style>
          <a:lnRef idx="1">
            <a:schemeClr val="accent1"/>
          </a:lnRef>
          <a:fillRef idx="0">
            <a:schemeClr val="accent1"/>
          </a:fillRef>
          <a:effectRef idx="0">
            <a:schemeClr val="accent1"/>
          </a:effectRef>
          <a:fontRef idx="minor">
            <a:schemeClr val="tx1"/>
          </a:fontRef>
        </p:style>
      </p:cxnSp>
      <p:pic>
        <p:nvPicPr>
          <p:cNvPr id="4" name="Picture 3" descr="A black and white logo&#10;&#10;Description automatically generated">
            <a:extLst>
              <a:ext uri="{FF2B5EF4-FFF2-40B4-BE49-F238E27FC236}">
                <a16:creationId xmlns:a16="http://schemas.microsoft.com/office/drawing/2014/main" id="{2CE9AC03-D4C5-66B0-44EC-B4C365F5560D}"/>
              </a:ext>
            </a:extLst>
          </p:cNvPr>
          <p:cNvPicPr>
            <a:picLocks noChangeAspect="1"/>
          </p:cNvPicPr>
          <p:nvPr userDrawn="1"/>
        </p:nvPicPr>
        <p:blipFill>
          <a:blip r:embed="rId2"/>
          <a:stretch>
            <a:fillRect/>
          </a:stretch>
        </p:blipFill>
        <p:spPr>
          <a:xfrm>
            <a:off x="9317768" y="6139442"/>
            <a:ext cx="2874232" cy="718558"/>
          </a:xfrm>
          <a:prstGeom prst="rect">
            <a:avLst/>
          </a:prstGeom>
        </p:spPr>
      </p:pic>
      <p:sp>
        <p:nvSpPr>
          <p:cNvPr id="6" name="Rectangle 5">
            <a:extLst>
              <a:ext uri="{FF2B5EF4-FFF2-40B4-BE49-F238E27FC236}">
                <a16:creationId xmlns:a16="http://schemas.microsoft.com/office/drawing/2014/main" id="{272B7D87-33CF-D713-1B84-7E540B2B7C7C}"/>
              </a:ext>
            </a:extLst>
          </p:cNvPr>
          <p:cNvSpPr/>
          <p:nvPr userDrawn="1"/>
        </p:nvSpPr>
        <p:spPr>
          <a:xfrm>
            <a:off x="9079992" y="0"/>
            <a:ext cx="1133856" cy="1755648"/>
          </a:xfrm>
          <a:prstGeom prst="rect">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8" name="Title 1">
            <a:extLst>
              <a:ext uri="{FF2B5EF4-FFF2-40B4-BE49-F238E27FC236}">
                <a16:creationId xmlns:a16="http://schemas.microsoft.com/office/drawing/2014/main" id="{9D8F13AF-27B2-08B8-B373-508C855A0B47}"/>
              </a:ext>
            </a:extLst>
          </p:cNvPr>
          <p:cNvSpPr>
            <a:spLocks noGrp="1"/>
          </p:cNvSpPr>
          <p:nvPr>
            <p:ph type="title" hasCustomPrompt="1"/>
          </p:nvPr>
        </p:nvSpPr>
        <p:spPr>
          <a:xfrm>
            <a:off x="411479" y="475489"/>
            <a:ext cx="9244585" cy="694943"/>
          </a:xfrm>
        </p:spPr>
        <p:txBody>
          <a:bodyPr anchor="t">
            <a:normAutofit/>
          </a:bodyPr>
          <a:lstStyle>
            <a:lvl1pPr algn="r">
              <a:defRPr lang="en-US" dirty="0">
                <a:solidFill>
                  <a:schemeClr val="bg1"/>
                </a:solidFill>
              </a:defRPr>
            </a:lvl1pPr>
          </a:lstStyle>
          <a:p>
            <a:r>
              <a:rPr lang="en-US"/>
              <a:t>CLICK TO EDIT MASTER TITLE</a:t>
            </a:r>
          </a:p>
        </p:txBody>
      </p:sp>
    </p:spTree>
    <p:extLst>
      <p:ext uri="{BB962C8B-B14F-4D97-AF65-F5344CB8AC3E}">
        <p14:creationId xmlns:p14="http://schemas.microsoft.com/office/powerpoint/2010/main" val="120817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058941"/>
            <a:ext cx="5181600" cy="4028085"/>
          </a:xfrm>
        </p:spPr>
        <p:txBody>
          <a:bodyPr/>
          <a:lstStyle>
            <a:lvl1pPr>
              <a:defRPr sz="2400">
                <a:solidFill>
                  <a:srgbClr val="DE3F7D"/>
                </a:solidFill>
              </a:defRPr>
            </a:lvl1pPr>
            <a:lvl2pPr>
              <a:defRPr>
                <a:solidFill>
                  <a:srgbClr val="DE3F7D"/>
                </a:solidFill>
              </a:defRPr>
            </a:lvl2pPr>
            <a:lvl3pPr>
              <a:defRPr>
                <a:solidFill>
                  <a:srgbClr val="DE3F7D"/>
                </a:solidFill>
              </a:defRPr>
            </a:lvl3pPr>
            <a:lvl4pPr>
              <a:defRPr>
                <a:solidFill>
                  <a:srgbClr val="DE3F7D"/>
                </a:solidFill>
              </a:defRPr>
            </a:lvl4pPr>
            <a:lvl5pPr>
              <a:defRPr>
                <a:solidFill>
                  <a:srgbClr val="DE3F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058941"/>
            <a:ext cx="5181600" cy="402808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DD4FF9-C92A-DC4D-87B9-6A3F345C92D2}" type="datetime1">
              <a:rPr lang="en-GB" smtClean="0"/>
              <a:pPr/>
              <a:t>15/12/2025</a:t>
            </a:fld>
            <a:endParaRPr lang="en-US"/>
          </a:p>
        </p:txBody>
      </p:sp>
      <p:cxnSp>
        <p:nvCxnSpPr>
          <p:cNvPr id="8" name="Straight Connector 7"/>
          <p:cNvCxnSpPr/>
          <p:nvPr userDrawn="1"/>
        </p:nvCxnSpPr>
        <p:spPr>
          <a:xfrm>
            <a:off x="427994" y="365125"/>
            <a:ext cx="11359820" cy="0"/>
          </a:xfrm>
          <a:prstGeom prst="line">
            <a:avLst/>
          </a:prstGeom>
          <a:ln w="12700" cmpd="sng">
            <a:solidFill>
              <a:srgbClr val="073B47"/>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838205" y="733780"/>
            <a:ext cx="10515600" cy="1281109"/>
          </a:xfrm>
        </p:spPr>
        <p:txBody>
          <a:bodyPr anchor="t">
            <a:normAutofit/>
          </a:bodyPr>
          <a:lstStyle>
            <a:lvl1pPr>
              <a:defRPr sz="4400"/>
            </a:lvl1pPr>
          </a:lstStyle>
          <a:p>
            <a:r>
              <a:rPr lang="en-US"/>
              <a:t>Click to edit Master title style</a:t>
            </a:r>
          </a:p>
        </p:txBody>
      </p:sp>
      <p:cxnSp>
        <p:nvCxnSpPr>
          <p:cNvPr id="13" name="Straight Connector 12"/>
          <p:cNvCxnSpPr/>
          <p:nvPr userDrawn="1"/>
        </p:nvCxnSpPr>
        <p:spPr>
          <a:xfrm>
            <a:off x="1339662" y="6490346"/>
            <a:ext cx="0" cy="192864"/>
          </a:xfrm>
          <a:prstGeom prst="line">
            <a:avLst/>
          </a:prstGeom>
          <a:ln w="12700">
            <a:solidFill>
              <a:srgbClr val="C9DD0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96" y="2014885"/>
            <a:ext cx="5157787" cy="823912"/>
          </a:xfrm>
        </p:spPr>
        <p:txBody>
          <a:bodyPr anchor="b"/>
          <a:lstStyle>
            <a:lvl1pPr marL="0" indent="0">
              <a:buNone/>
              <a:defRPr sz="2400" b="1">
                <a:solidFill>
                  <a:srgbClr val="DE3F7D"/>
                </a:solidFill>
                <a:latin typeface="Arial" charset="0"/>
                <a:ea typeface="Arial" charset="0"/>
                <a:cs typeface="Arial" charset="0"/>
              </a:defRPr>
            </a:lvl1pPr>
            <a:lvl2pPr marL="457238" indent="0">
              <a:buNone/>
              <a:defRPr sz="2000" b="1"/>
            </a:lvl2pPr>
            <a:lvl3pPr marL="914477" indent="0">
              <a:buNone/>
              <a:defRPr sz="1801" b="1"/>
            </a:lvl3pPr>
            <a:lvl4pPr marL="1371715" indent="0">
              <a:buNone/>
              <a:defRPr sz="1600" b="1"/>
            </a:lvl4pPr>
            <a:lvl5pPr marL="1828954" indent="0">
              <a:buNone/>
              <a:defRPr sz="1600" b="1"/>
            </a:lvl5pPr>
            <a:lvl6pPr marL="2286192" indent="0">
              <a:buNone/>
              <a:defRPr sz="1600" b="1"/>
            </a:lvl6pPr>
            <a:lvl7pPr marL="2743430" indent="0">
              <a:buNone/>
              <a:defRPr sz="1600" b="1"/>
            </a:lvl7pPr>
            <a:lvl8pPr marL="3200671" indent="0">
              <a:buNone/>
              <a:defRPr sz="1600" b="1"/>
            </a:lvl8pPr>
            <a:lvl9pPr marL="36579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6" y="2838800"/>
            <a:ext cx="5157787" cy="3313647"/>
          </a:xfrm>
        </p:spPr>
        <p:txBody>
          <a:bodyPr/>
          <a:lstStyle>
            <a:lvl1pPr>
              <a:defRPr sz="2400">
                <a:solidFill>
                  <a:srgbClr val="DE3F7D"/>
                </a:solidFill>
              </a:defRPr>
            </a:lvl1pPr>
            <a:lvl2pPr>
              <a:defRPr>
                <a:solidFill>
                  <a:srgbClr val="DE3F7D"/>
                </a:solidFill>
              </a:defRPr>
            </a:lvl2pPr>
            <a:lvl3pPr>
              <a:defRPr>
                <a:solidFill>
                  <a:srgbClr val="DE3F7D"/>
                </a:solidFill>
              </a:defRPr>
            </a:lvl3pPr>
            <a:lvl4pPr>
              <a:defRPr>
                <a:solidFill>
                  <a:srgbClr val="DE3F7D"/>
                </a:solidFill>
              </a:defRPr>
            </a:lvl4pPr>
            <a:lvl5pPr>
              <a:defRPr>
                <a:solidFill>
                  <a:srgbClr val="DE3F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5" y="2014885"/>
            <a:ext cx="5183188" cy="823912"/>
          </a:xfrm>
        </p:spPr>
        <p:txBody>
          <a:bodyPr anchor="b"/>
          <a:lstStyle>
            <a:lvl1pPr marL="0" indent="0">
              <a:buNone/>
              <a:defRPr sz="2400" b="1">
                <a:latin typeface="Arial" charset="0"/>
                <a:ea typeface="Arial" charset="0"/>
                <a:cs typeface="Arial" charset="0"/>
              </a:defRPr>
            </a:lvl1pPr>
            <a:lvl2pPr marL="457238" indent="0">
              <a:buNone/>
              <a:defRPr sz="2000" b="1"/>
            </a:lvl2pPr>
            <a:lvl3pPr marL="914477" indent="0">
              <a:buNone/>
              <a:defRPr sz="1801" b="1"/>
            </a:lvl3pPr>
            <a:lvl4pPr marL="1371715" indent="0">
              <a:buNone/>
              <a:defRPr sz="1600" b="1"/>
            </a:lvl4pPr>
            <a:lvl5pPr marL="1828954" indent="0">
              <a:buNone/>
              <a:defRPr sz="1600" b="1"/>
            </a:lvl5pPr>
            <a:lvl6pPr marL="2286192" indent="0">
              <a:buNone/>
              <a:defRPr sz="1600" b="1"/>
            </a:lvl6pPr>
            <a:lvl7pPr marL="2743430" indent="0">
              <a:buNone/>
              <a:defRPr sz="1600" b="1"/>
            </a:lvl7pPr>
            <a:lvl8pPr marL="3200671" indent="0">
              <a:buNone/>
              <a:defRPr sz="1600" b="1"/>
            </a:lvl8pPr>
            <a:lvl9pPr marL="36579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5" y="2838800"/>
            <a:ext cx="5183188" cy="3313647"/>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AF0F7405-FD02-2A42-8671-EAD921F7701E}" type="datetime1">
              <a:rPr lang="en-GB" smtClean="0"/>
              <a:pPr/>
              <a:t>15/12/2025</a:t>
            </a:fld>
            <a:endParaRPr lang="en-US"/>
          </a:p>
        </p:txBody>
      </p:sp>
      <p:cxnSp>
        <p:nvCxnSpPr>
          <p:cNvPr id="10" name="Straight Connector 9"/>
          <p:cNvCxnSpPr/>
          <p:nvPr userDrawn="1"/>
        </p:nvCxnSpPr>
        <p:spPr>
          <a:xfrm>
            <a:off x="427994" y="365125"/>
            <a:ext cx="11359820" cy="0"/>
          </a:xfrm>
          <a:prstGeom prst="line">
            <a:avLst/>
          </a:prstGeom>
          <a:ln w="12700" cmpd="sng">
            <a:solidFill>
              <a:srgbClr val="073B47"/>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838205" y="733780"/>
            <a:ext cx="10515600" cy="1281109"/>
          </a:xfrm>
        </p:spPr>
        <p:txBody>
          <a:bodyPr anchor="t">
            <a:normAutofit/>
          </a:bodyPr>
          <a:lstStyle>
            <a:lvl1pPr>
              <a:defRPr sz="4400"/>
            </a:lvl1pPr>
          </a:lstStyle>
          <a:p>
            <a:r>
              <a:rPr lang="en-US"/>
              <a:t>Click to edit Master title style</a:t>
            </a:r>
          </a:p>
        </p:txBody>
      </p:sp>
      <p:cxnSp>
        <p:nvCxnSpPr>
          <p:cNvPr id="14" name="Straight Connector 13"/>
          <p:cNvCxnSpPr/>
          <p:nvPr userDrawn="1"/>
        </p:nvCxnSpPr>
        <p:spPr>
          <a:xfrm>
            <a:off x="1339662" y="6490346"/>
            <a:ext cx="0" cy="192864"/>
          </a:xfrm>
          <a:prstGeom prst="line">
            <a:avLst/>
          </a:prstGeom>
          <a:ln w="12700">
            <a:solidFill>
              <a:srgbClr val="C9DD0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94" y="2057399"/>
            <a:ext cx="6172201" cy="3803652"/>
          </a:xfrm>
        </p:spPr>
        <p:txBody>
          <a:bodyPr anchor="t">
            <a:normAutofit/>
          </a:bodyPr>
          <a:lstStyle>
            <a:lvl1pPr marL="0" indent="0">
              <a:buNone/>
              <a:defRPr sz="2400"/>
            </a:lvl1pPr>
            <a:lvl2pPr marL="457238" indent="0">
              <a:buNone/>
              <a:defRPr sz="2800"/>
            </a:lvl2pPr>
            <a:lvl3pPr marL="914477" indent="0">
              <a:buNone/>
              <a:defRPr sz="2400"/>
            </a:lvl3pPr>
            <a:lvl4pPr marL="1371715" indent="0">
              <a:buNone/>
              <a:defRPr sz="2000"/>
            </a:lvl4pPr>
            <a:lvl5pPr marL="1828954" indent="0">
              <a:buNone/>
              <a:defRPr sz="2000"/>
            </a:lvl5pPr>
            <a:lvl6pPr marL="2286192" indent="0">
              <a:buNone/>
              <a:defRPr sz="2000"/>
            </a:lvl6pPr>
            <a:lvl7pPr marL="2743430" indent="0">
              <a:buNone/>
              <a:defRPr sz="2000"/>
            </a:lvl7pPr>
            <a:lvl8pPr marL="3200671" indent="0">
              <a:buNone/>
              <a:defRPr sz="2000"/>
            </a:lvl8pPr>
            <a:lvl9pPr marL="3657909" indent="0">
              <a:buNone/>
              <a:defRPr sz="2000"/>
            </a:lvl9pPr>
          </a:lstStyle>
          <a:p>
            <a:r>
              <a:rPr lang="en-US"/>
              <a:t>Drag picture to placeholder or click icon to add</a:t>
            </a:r>
          </a:p>
        </p:txBody>
      </p:sp>
      <p:sp>
        <p:nvSpPr>
          <p:cNvPr id="5" name="Date Placeholder 4"/>
          <p:cNvSpPr>
            <a:spLocks noGrp="1"/>
          </p:cNvSpPr>
          <p:nvPr>
            <p:ph type="dt" sz="half" idx="10"/>
          </p:nvPr>
        </p:nvSpPr>
        <p:spPr/>
        <p:txBody>
          <a:bodyPr/>
          <a:lstStyle/>
          <a:p>
            <a:fld id="{16BCA033-0CF1-B643-8144-A83B89D28223}" type="datetime1">
              <a:rPr lang="en-GB" smtClean="0"/>
              <a:pPr/>
              <a:t>15/12/2025</a:t>
            </a:fld>
            <a:endParaRPr lang="en-US"/>
          </a:p>
        </p:txBody>
      </p:sp>
      <p:cxnSp>
        <p:nvCxnSpPr>
          <p:cNvPr id="8" name="Straight Connector 7"/>
          <p:cNvCxnSpPr/>
          <p:nvPr userDrawn="1"/>
        </p:nvCxnSpPr>
        <p:spPr>
          <a:xfrm>
            <a:off x="427994" y="365125"/>
            <a:ext cx="11359820" cy="0"/>
          </a:xfrm>
          <a:prstGeom prst="line">
            <a:avLst/>
          </a:prstGeom>
          <a:ln w="12700" cmpd="sng">
            <a:solidFill>
              <a:srgbClr val="073B4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3"/>
          <p:cNvSpPr>
            <a:spLocks noGrp="1"/>
          </p:cNvSpPr>
          <p:nvPr>
            <p:ph type="body" sz="half" idx="2"/>
          </p:nvPr>
        </p:nvSpPr>
        <p:spPr>
          <a:xfrm>
            <a:off x="839791" y="2057401"/>
            <a:ext cx="3932236" cy="3811588"/>
          </a:xfrm>
        </p:spPr>
        <p:txBody>
          <a:bodyPr>
            <a:normAutofit/>
          </a:bodyPr>
          <a:lstStyle>
            <a:lvl1pPr marL="0" indent="0">
              <a:buNone/>
              <a:defRPr sz="2400">
                <a:solidFill>
                  <a:srgbClr val="DE3F7D"/>
                </a:solidFill>
              </a:defRPr>
            </a:lvl1pPr>
            <a:lvl2pPr marL="457238" indent="0">
              <a:buNone/>
              <a:defRPr sz="1401"/>
            </a:lvl2pPr>
            <a:lvl3pPr marL="914477" indent="0">
              <a:buNone/>
              <a:defRPr sz="1200"/>
            </a:lvl3pPr>
            <a:lvl4pPr marL="1371715" indent="0">
              <a:buNone/>
              <a:defRPr sz="1001"/>
            </a:lvl4pPr>
            <a:lvl5pPr marL="1828954" indent="0">
              <a:buNone/>
              <a:defRPr sz="1001"/>
            </a:lvl5pPr>
            <a:lvl6pPr marL="2286192" indent="0">
              <a:buNone/>
              <a:defRPr sz="1001"/>
            </a:lvl6pPr>
            <a:lvl7pPr marL="2743430" indent="0">
              <a:buNone/>
              <a:defRPr sz="1001"/>
            </a:lvl7pPr>
            <a:lvl8pPr marL="3200671" indent="0">
              <a:buNone/>
              <a:defRPr sz="1001"/>
            </a:lvl8pPr>
            <a:lvl9pPr marL="3657909" indent="0">
              <a:buNone/>
              <a:defRPr sz="1001"/>
            </a:lvl9pPr>
          </a:lstStyle>
          <a:p>
            <a:pPr lvl="0"/>
            <a:r>
              <a:rPr lang="en-US"/>
              <a:t>Click to edit Master text styles</a:t>
            </a:r>
          </a:p>
        </p:txBody>
      </p:sp>
      <p:sp>
        <p:nvSpPr>
          <p:cNvPr id="11" name="Title 1"/>
          <p:cNvSpPr>
            <a:spLocks noGrp="1"/>
          </p:cNvSpPr>
          <p:nvPr>
            <p:ph type="title"/>
          </p:nvPr>
        </p:nvSpPr>
        <p:spPr>
          <a:xfrm>
            <a:off x="838205" y="733780"/>
            <a:ext cx="10515600" cy="1281109"/>
          </a:xfrm>
        </p:spPr>
        <p:txBody>
          <a:bodyPr anchor="t">
            <a:normAutofit/>
          </a:bodyPr>
          <a:lstStyle>
            <a:lvl1pPr>
              <a:defRPr sz="4400"/>
            </a:lvl1pPr>
          </a:lstStyle>
          <a:p>
            <a:r>
              <a:rPr lang="en-US"/>
              <a:t>Click to edit Master title style</a:t>
            </a:r>
          </a:p>
        </p:txBody>
      </p:sp>
      <p:cxnSp>
        <p:nvCxnSpPr>
          <p:cNvPr id="15" name="Straight Connector 14"/>
          <p:cNvCxnSpPr/>
          <p:nvPr userDrawn="1"/>
        </p:nvCxnSpPr>
        <p:spPr>
          <a:xfrm>
            <a:off x="1339662" y="6490346"/>
            <a:ext cx="0" cy="192864"/>
          </a:xfrm>
          <a:prstGeom prst="line">
            <a:avLst/>
          </a:prstGeom>
          <a:ln w="12700">
            <a:solidFill>
              <a:srgbClr val="C9DD0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wo Content">
  <p:cSld name="1_Title Two Content">
    <p:spTree>
      <p:nvGrpSpPr>
        <p:cNvPr id="1" name="Shape 20"/>
        <p:cNvGrpSpPr/>
        <p:nvPr/>
      </p:nvGrpSpPr>
      <p:grpSpPr>
        <a:xfrm>
          <a:off x="0" y="0"/>
          <a:ext cx="0" cy="0"/>
          <a:chOff x="0" y="0"/>
          <a:chExt cx="0" cy="0"/>
        </a:xfrm>
      </p:grpSpPr>
      <p:sp>
        <p:nvSpPr>
          <p:cNvPr id="21" name="Google Shape;21;p26"/>
          <p:cNvSpPr txBox="1">
            <a:spLocks noGrp="1"/>
          </p:cNvSpPr>
          <p:nvPr>
            <p:ph type="body" idx="1"/>
          </p:nvPr>
        </p:nvSpPr>
        <p:spPr>
          <a:xfrm>
            <a:off x="838201" y="2058941"/>
            <a:ext cx="5181600" cy="402808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1"/>
              </a:spcBef>
              <a:spcAft>
                <a:spcPts val="0"/>
              </a:spcAft>
              <a:buClr>
                <a:srgbClr val="DE3F7D"/>
              </a:buClr>
              <a:buSzPts val="2400"/>
              <a:buChar char="•"/>
              <a:defRPr sz="2400">
                <a:solidFill>
                  <a:srgbClr val="DE3F7D"/>
                </a:solidFill>
              </a:defRPr>
            </a:lvl1pPr>
            <a:lvl2pPr marL="914400" lvl="1" indent="-381000" algn="l">
              <a:lnSpc>
                <a:spcPct val="90000"/>
              </a:lnSpc>
              <a:spcBef>
                <a:spcPts val="500"/>
              </a:spcBef>
              <a:spcAft>
                <a:spcPts val="0"/>
              </a:spcAft>
              <a:buClr>
                <a:srgbClr val="DE3F7D"/>
              </a:buClr>
              <a:buSzPts val="2400"/>
              <a:buChar char="•"/>
              <a:defRPr>
                <a:solidFill>
                  <a:srgbClr val="DE3F7D"/>
                </a:solidFill>
              </a:defRPr>
            </a:lvl2pPr>
            <a:lvl3pPr marL="1371600" lvl="2" indent="-355600" algn="l">
              <a:lnSpc>
                <a:spcPct val="90000"/>
              </a:lnSpc>
              <a:spcBef>
                <a:spcPts val="500"/>
              </a:spcBef>
              <a:spcAft>
                <a:spcPts val="0"/>
              </a:spcAft>
              <a:buClr>
                <a:srgbClr val="DE3F7D"/>
              </a:buClr>
              <a:buSzPts val="2000"/>
              <a:buChar char="•"/>
              <a:defRPr>
                <a:solidFill>
                  <a:srgbClr val="DE3F7D"/>
                </a:solidFill>
              </a:defRPr>
            </a:lvl3pPr>
            <a:lvl4pPr marL="1828800" lvl="3" indent="-342963" algn="l">
              <a:lnSpc>
                <a:spcPct val="90000"/>
              </a:lnSpc>
              <a:spcBef>
                <a:spcPts val="500"/>
              </a:spcBef>
              <a:spcAft>
                <a:spcPts val="0"/>
              </a:spcAft>
              <a:buClr>
                <a:srgbClr val="DE3F7D"/>
              </a:buClr>
              <a:buSzPts val="1801"/>
              <a:buChar char="•"/>
              <a:defRPr>
                <a:solidFill>
                  <a:srgbClr val="DE3F7D"/>
                </a:solidFill>
              </a:defRPr>
            </a:lvl4pPr>
            <a:lvl5pPr marL="2286000" lvl="4" indent="-342963" algn="l">
              <a:lnSpc>
                <a:spcPct val="90000"/>
              </a:lnSpc>
              <a:spcBef>
                <a:spcPts val="500"/>
              </a:spcBef>
              <a:spcAft>
                <a:spcPts val="0"/>
              </a:spcAft>
              <a:buClr>
                <a:srgbClr val="DE3F7D"/>
              </a:buClr>
              <a:buSzPts val="1801"/>
              <a:buChar char="•"/>
              <a:defRPr>
                <a:solidFill>
                  <a:srgbClr val="DE3F7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6"/>
          <p:cNvSpPr txBox="1">
            <a:spLocks noGrp="1"/>
          </p:cNvSpPr>
          <p:nvPr>
            <p:ph type="body" idx="2"/>
          </p:nvPr>
        </p:nvSpPr>
        <p:spPr>
          <a:xfrm>
            <a:off x="6172201" y="2058941"/>
            <a:ext cx="5181600" cy="402808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1"/>
              </a:spcBef>
              <a:spcAft>
                <a:spcPts val="0"/>
              </a:spcAft>
              <a:buClr>
                <a:srgbClr val="004F5C"/>
              </a:buClr>
              <a:buSzPts val="2400"/>
              <a:buChar char="•"/>
              <a:defRPr sz="2400"/>
            </a:lvl1pPr>
            <a:lvl2pPr marL="914400" lvl="1" indent="-342900" algn="l">
              <a:lnSpc>
                <a:spcPct val="90000"/>
              </a:lnSpc>
              <a:spcBef>
                <a:spcPts val="500"/>
              </a:spcBef>
              <a:spcAft>
                <a:spcPts val="0"/>
              </a:spcAft>
              <a:buClr>
                <a:srgbClr val="004F5C"/>
              </a:buClr>
              <a:buSzPts val="1800"/>
              <a:buChar char="•"/>
              <a:defRPr/>
            </a:lvl2pPr>
            <a:lvl3pPr marL="1371600" lvl="2" indent="-342900" algn="l">
              <a:lnSpc>
                <a:spcPct val="90000"/>
              </a:lnSpc>
              <a:spcBef>
                <a:spcPts val="500"/>
              </a:spcBef>
              <a:spcAft>
                <a:spcPts val="0"/>
              </a:spcAft>
              <a:buClr>
                <a:srgbClr val="004F5C"/>
              </a:buClr>
              <a:buSzPts val="1800"/>
              <a:buChar char="•"/>
              <a:defRPr/>
            </a:lvl3pPr>
            <a:lvl4pPr marL="1828800" lvl="3" indent="-342900" algn="l">
              <a:lnSpc>
                <a:spcPct val="90000"/>
              </a:lnSpc>
              <a:spcBef>
                <a:spcPts val="500"/>
              </a:spcBef>
              <a:spcAft>
                <a:spcPts val="0"/>
              </a:spcAft>
              <a:buClr>
                <a:srgbClr val="004F5C"/>
              </a:buClr>
              <a:buSzPts val="1800"/>
              <a:buChar char="•"/>
              <a:defRPr/>
            </a:lvl4pPr>
            <a:lvl5pPr marL="2286000" lvl="4" indent="-342900" algn="l">
              <a:lnSpc>
                <a:spcPct val="90000"/>
              </a:lnSpc>
              <a:spcBef>
                <a:spcPts val="500"/>
              </a:spcBef>
              <a:spcAft>
                <a:spcPts val="0"/>
              </a:spcAft>
              <a:buClr>
                <a:srgbClr val="004F5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6"/>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5" name="Google Shape;25;p26"/>
          <p:cNvCxnSpPr/>
          <p:nvPr/>
        </p:nvCxnSpPr>
        <p:spPr>
          <a:xfrm>
            <a:off x="427994" y="365125"/>
            <a:ext cx="11359820" cy="0"/>
          </a:xfrm>
          <a:prstGeom prst="straightConnector1">
            <a:avLst/>
          </a:prstGeom>
          <a:noFill/>
          <a:ln w="12700" cap="flat" cmpd="sng">
            <a:solidFill>
              <a:srgbClr val="073B47"/>
            </a:solidFill>
            <a:prstDash val="solid"/>
            <a:miter lim="800000"/>
            <a:headEnd type="none" w="sm" len="sm"/>
            <a:tailEnd type="none" w="sm" len="sm"/>
          </a:ln>
        </p:spPr>
      </p:cxnSp>
      <p:sp>
        <p:nvSpPr>
          <p:cNvPr id="26" name="Google Shape;26;p26"/>
          <p:cNvSpPr txBox="1">
            <a:spLocks noGrp="1"/>
          </p:cNvSpPr>
          <p:nvPr>
            <p:ph type="title"/>
          </p:nvPr>
        </p:nvSpPr>
        <p:spPr>
          <a:xfrm>
            <a:off x="838205" y="733780"/>
            <a:ext cx="10515600" cy="128110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4F5C"/>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 name="Google Shape;27;p26"/>
          <p:cNvCxnSpPr/>
          <p:nvPr/>
        </p:nvCxnSpPr>
        <p:spPr>
          <a:xfrm>
            <a:off x="1339662" y="6490346"/>
            <a:ext cx="0" cy="192864"/>
          </a:xfrm>
          <a:prstGeom prst="straightConnector1">
            <a:avLst/>
          </a:prstGeom>
          <a:noFill/>
          <a:ln w="12700" cap="flat" cmpd="sng">
            <a:solidFill>
              <a:srgbClr val="C9DD0A"/>
            </a:solidFill>
            <a:prstDash val="solid"/>
            <a:miter lim="800000"/>
            <a:headEnd type="none" w="sm" len="sm"/>
            <a:tailEnd type="none" w="sm" len="sm"/>
          </a:ln>
        </p:spPr>
      </p:cxnSp>
    </p:spTree>
    <p:extLst>
      <p:ext uri="{BB962C8B-B14F-4D97-AF65-F5344CB8AC3E}">
        <p14:creationId xmlns:p14="http://schemas.microsoft.com/office/powerpoint/2010/main" val="330938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3EEA2-6C8F-2240-8AD4-CB493E165B8F}" type="datetimeFigureOut">
              <a:rPr lang="en-US" smtClean="0"/>
              <a:t>12/15/2025</a:t>
            </a:fld>
            <a:endParaRPr lang="en-US"/>
          </a:p>
        </p:txBody>
      </p:sp>
      <p:sp>
        <p:nvSpPr>
          <p:cNvPr id="5" name="Footer Placeholder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5546C-75B4-F44C-B614-B95400FAB577}" type="slidenum">
              <a:rPr lang="en-US" smtClean="0"/>
              <a:t>‹#›</a:t>
            </a:fld>
            <a:endParaRPr lang="en-US"/>
          </a:p>
        </p:txBody>
      </p:sp>
    </p:spTree>
    <p:extLst>
      <p:ext uri="{BB962C8B-B14F-4D97-AF65-F5344CB8AC3E}">
        <p14:creationId xmlns:p14="http://schemas.microsoft.com/office/powerpoint/2010/main" val="481400930"/>
      </p:ext>
    </p:extLst>
  </p:cSld>
  <p:clrMap bg1="lt1" tx1="dk1" bg2="lt2" tx2="dk2" accent1="accent1" accent2="accent2" accent3="accent3" accent4="accent4" accent5="accent5" accent6="accent6" hlink="hlink" folHlink="folHlink"/>
  <p:sldLayoutIdLst>
    <p:sldLayoutId id="2147483658" r:id="rId1"/>
    <p:sldLayoutId id="2147483694" r:id="rId2"/>
    <p:sldLayoutId id="2147483697" r:id="rId3"/>
    <p:sldLayoutId id="2147483663" r:id="rId4"/>
    <p:sldLayoutId id="2147483695" r:id="rId5"/>
    <p:sldLayoutId id="2147483664" r:id="rId6"/>
    <p:sldLayoutId id="2147483665" r:id="rId7"/>
    <p:sldLayoutId id="2147483666" r:id="rId8"/>
    <p:sldLayoutId id="2147483678" r:id="rId9"/>
    <p:sldLayoutId id="2147483693" r:id="rId10"/>
    <p:sldLayoutId id="2147483696" r:id="rId11"/>
  </p:sldLayoutIdLst>
  <p:txStyles>
    <p:titleStyle>
      <a:lvl1pPr algn="l" defTabSz="914433" rtl="0" eaLnBrk="1" latinLnBrk="0" hangingPunct="1">
        <a:lnSpc>
          <a:spcPct val="90000"/>
        </a:lnSpc>
        <a:spcBef>
          <a:spcPct val="0"/>
        </a:spcBef>
        <a:buNone/>
        <a:defRPr sz="4400" b="1" i="0" kern="1200">
          <a:solidFill>
            <a:srgbClr val="004F5C"/>
          </a:solidFill>
          <a:latin typeface="Helvetica Neue" panose="02000503000000020004" pitchFamily="2" charset="0"/>
          <a:ea typeface="Helvetica Neue" panose="02000503000000020004" pitchFamily="2" charset="0"/>
          <a:cs typeface="Arial" charset="0"/>
        </a:defRPr>
      </a:lvl1pPr>
    </p:titleStyle>
    <p:bodyStyle>
      <a:lvl1pPr marL="228609" indent="-228609" algn="l" defTabSz="914433" rtl="0" eaLnBrk="1" latinLnBrk="0" hangingPunct="1">
        <a:lnSpc>
          <a:spcPct val="90000"/>
        </a:lnSpc>
        <a:spcBef>
          <a:spcPts val="1001"/>
        </a:spcBef>
        <a:buFont typeface="Arial"/>
        <a:buChar char="•"/>
        <a:defRPr sz="2800" kern="1200">
          <a:solidFill>
            <a:srgbClr val="004F5C"/>
          </a:solidFill>
          <a:latin typeface="Helvetica Neue" panose="02000503000000020004" pitchFamily="2" charset="0"/>
          <a:ea typeface="Helvetica Neue" panose="02000503000000020004" pitchFamily="2" charset="0"/>
          <a:cs typeface="Helvetica Neue" panose="02000503000000020004" pitchFamily="2" charset="0"/>
        </a:defRPr>
      </a:lvl1pPr>
      <a:lvl2pPr marL="685825" indent="-228609" algn="l" defTabSz="914433" rtl="0" eaLnBrk="1" latinLnBrk="0" hangingPunct="1">
        <a:lnSpc>
          <a:spcPct val="90000"/>
        </a:lnSpc>
        <a:spcBef>
          <a:spcPts val="500"/>
        </a:spcBef>
        <a:buFont typeface="Arial"/>
        <a:buChar char="•"/>
        <a:defRPr sz="2400" kern="1200">
          <a:solidFill>
            <a:srgbClr val="004F5C"/>
          </a:solidFill>
          <a:latin typeface="Helvetica Neue" panose="02000503000000020004" pitchFamily="2" charset="0"/>
          <a:ea typeface="+mn-ea"/>
          <a:cs typeface="+mn-cs"/>
        </a:defRPr>
      </a:lvl2pPr>
      <a:lvl3pPr marL="1143042" indent="-228609" algn="l" defTabSz="914433" rtl="0" eaLnBrk="1" latinLnBrk="0" hangingPunct="1">
        <a:lnSpc>
          <a:spcPct val="90000"/>
        </a:lnSpc>
        <a:spcBef>
          <a:spcPts val="500"/>
        </a:spcBef>
        <a:buFont typeface="Arial"/>
        <a:buChar char="•"/>
        <a:defRPr sz="2000" kern="1200">
          <a:solidFill>
            <a:srgbClr val="004F5C"/>
          </a:solidFill>
          <a:latin typeface="Helvetica Neue" panose="02000503000000020004" pitchFamily="2" charset="0"/>
          <a:ea typeface="+mn-ea"/>
          <a:cs typeface="+mn-cs"/>
        </a:defRPr>
      </a:lvl3pPr>
      <a:lvl4pPr marL="1600260" indent="-228609" algn="l" defTabSz="914433" rtl="0" eaLnBrk="1" latinLnBrk="0" hangingPunct="1">
        <a:lnSpc>
          <a:spcPct val="90000"/>
        </a:lnSpc>
        <a:spcBef>
          <a:spcPts val="500"/>
        </a:spcBef>
        <a:buFont typeface="Arial"/>
        <a:buChar char="•"/>
        <a:defRPr sz="1801" kern="1200">
          <a:solidFill>
            <a:srgbClr val="004F5C"/>
          </a:solidFill>
          <a:latin typeface="Helvetica Neue" panose="02000503000000020004" pitchFamily="2" charset="0"/>
          <a:ea typeface="+mn-ea"/>
          <a:cs typeface="+mn-cs"/>
        </a:defRPr>
      </a:lvl4pPr>
      <a:lvl5pPr marL="2057477" indent="-228609" algn="l" defTabSz="914433" rtl="0" eaLnBrk="1" latinLnBrk="0" hangingPunct="1">
        <a:lnSpc>
          <a:spcPct val="90000"/>
        </a:lnSpc>
        <a:spcBef>
          <a:spcPts val="500"/>
        </a:spcBef>
        <a:buFont typeface="Arial"/>
        <a:buChar char="•"/>
        <a:defRPr sz="1801" kern="1200">
          <a:solidFill>
            <a:srgbClr val="004F5C"/>
          </a:solidFill>
          <a:latin typeface="Helvetica Neue" panose="02000503000000020004" pitchFamily="2" charset="0"/>
          <a:ea typeface="+mn-ea"/>
          <a:cs typeface="+mn-cs"/>
        </a:defRPr>
      </a:lvl5pPr>
      <a:lvl6pPr marL="2514696" indent="-228609" algn="l" defTabSz="91443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911" indent="-228609" algn="l" defTabSz="91443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129" indent="-228609" algn="l" defTabSz="91443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346" indent="-228609" algn="l" defTabSz="914433"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33" rtl="0" eaLnBrk="1" latinLnBrk="0" hangingPunct="1">
        <a:defRPr sz="1801" kern="1200">
          <a:solidFill>
            <a:schemeClr val="tx1"/>
          </a:solidFill>
          <a:latin typeface="+mn-lt"/>
          <a:ea typeface="+mn-ea"/>
          <a:cs typeface="+mn-cs"/>
        </a:defRPr>
      </a:lvl1pPr>
      <a:lvl2pPr marL="457217" algn="l" defTabSz="914433" rtl="0" eaLnBrk="1" latinLnBrk="0" hangingPunct="1">
        <a:defRPr sz="1801" kern="1200">
          <a:solidFill>
            <a:schemeClr val="tx1"/>
          </a:solidFill>
          <a:latin typeface="+mn-lt"/>
          <a:ea typeface="+mn-ea"/>
          <a:cs typeface="+mn-cs"/>
        </a:defRPr>
      </a:lvl2pPr>
      <a:lvl3pPr marL="914433" algn="l" defTabSz="914433" rtl="0" eaLnBrk="1" latinLnBrk="0" hangingPunct="1">
        <a:defRPr sz="1801" kern="1200">
          <a:solidFill>
            <a:schemeClr val="tx1"/>
          </a:solidFill>
          <a:latin typeface="+mn-lt"/>
          <a:ea typeface="+mn-ea"/>
          <a:cs typeface="+mn-cs"/>
        </a:defRPr>
      </a:lvl3pPr>
      <a:lvl4pPr marL="1371652" algn="l" defTabSz="914433" rtl="0" eaLnBrk="1" latinLnBrk="0" hangingPunct="1">
        <a:defRPr sz="1801" kern="1200">
          <a:solidFill>
            <a:schemeClr val="tx1"/>
          </a:solidFill>
          <a:latin typeface="+mn-lt"/>
          <a:ea typeface="+mn-ea"/>
          <a:cs typeface="+mn-cs"/>
        </a:defRPr>
      </a:lvl4pPr>
      <a:lvl5pPr marL="1828869" algn="l" defTabSz="914433" rtl="0" eaLnBrk="1" latinLnBrk="0" hangingPunct="1">
        <a:defRPr sz="1801" kern="1200">
          <a:solidFill>
            <a:schemeClr val="tx1"/>
          </a:solidFill>
          <a:latin typeface="+mn-lt"/>
          <a:ea typeface="+mn-ea"/>
          <a:cs typeface="+mn-cs"/>
        </a:defRPr>
      </a:lvl5pPr>
      <a:lvl6pPr marL="2286086" algn="l" defTabSz="914433" rtl="0" eaLnBrk="1" latinLnBrk="0" hangingPunct="1">
        <a:defRPr sz="1801" kern="1200">
          <a:solidFill>
            <a:schemeClr val="tx1"/>
          </a:solidFill>
          <a:latin typeface="+mn-lt"/>
          <a:ea typeface="+mn-ea"/>
          <a:cs typeface="+mn-cs"/>
        </a:defRPr>
      </a:lvl6pPr>
      <a:lvl7pPr marL="2743302" algn="l" defTabSz="914433" rtl="0" eaLnBrk="1" latinLnBrk="0" hangingPunct="1">
        <a:defRPr sz="1801" kern="1200">
          <a:solidFill>
            <a:schemeClr val="tx1"/>
          </a:solidFill>
          <a:latin typeface="+mn-lt"/>
          <a:ea typeface="+mn-ea"/>
          <a:cs typeface="+mn-cs"/>
        </a:defRPr>
      </a:lvl7pPr>
      <a:lvl8pPr marL="3200521" algn="l" defTabSz="914433" rtl="0" eaLnBrk="1" latinLnBrk="0" hangingPunct="1">
        <a:defRPr sz="1801" kern="1200">
          <a:solidFill>
            <a:schemeClr val="tx1"/>
          </a:solidFill>
          <a:latin typeface="+mn-lt"/>
          <a:ea typeface="+mn-ea"/>
          <a:cs typeface="+mn-cs"/>
        </a:defRPr>
      </a:lvl8pPr>
      <a:lvl9pPr marL="3657738" algn="l" defTabSz="91443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CF56EB60-0838-CC32-F8B0-04A1DF91C02A}"/>
              </a:ext>
            </a:extLst>
          </p:cNvPr>
          <p:cNvSpPr/>
          <p:nvPr/>
        </p:nvSpPr>
        <p:spPr>
          <a:xfrm>
            <a:off x="10391001" y="2947761"/>
            <a:ext cx="1545029" cy="1368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Title 2">
            <a:extLst>
              <a:ext uri="{FF2B5EF4-FFF2-40B4-BE49-F238E27FC236}">
                <a16:creationId xmlns:a16="http://schemas.microsoft.com/office/drawing/2014/main" id="{0A362FCB-87CC-254E-0448-AF8872BDF873}"/>
              </a:ext>
            </a:extLst>
          </p:cNvPr>
          <p:cNvSpPr>
            <a:spLocks noGrp="1"/>
          </p:cNvSpPr>
          <p:nvPr>
            <p:ph type="title"/>
          </p:nvPr>
        </p:nvSpPr>
        <p:spPr>
          <a:xfrm>
            <a:off x="386417" y="215388"/>
            <a:ext cx="9244585" cy="694943"/>
          </a:xfrm>
        </p:spPr>
        <p:txBody>
          <a:bodyPr>
            <a:normAutofit fontScale="90000"/>
          </a:bodyPr>
          <a:lstStyle/>
          <a:p>
            <a:pPr algn="l"/>
            <a:r>
              <a:rPr lang="en-GB" dirty="0"/>
              <a:t>Timeline</a:t>
            </a:r>
          </a:p>
        </p:txBody>
      </p:sp>
      <p:sp>
        <p:nvSpPr>
          <p:cNvPr id="4" name="Diamond 3">
            <a:extLst>
              <a:ext uri="{FF2B5EF4-FFF2-40B4-BE49-F238E27FC236}">
                <a16:creationId xmlns:a16="http://schemas.microsoft.com/office/drawing/2014/main" id="{C6C079AC-9D67-6BBC-D97A-FE0A5C0F0972}"/>
              </a:ext>
            </a:extLst>
          </p:cNvPr>
          <p:cNvSpPr/>
          <p:nvPr/>
        </p:nvSpPr>
        <p:spPr>
          <a:xfrm>
            <a:off x="7459625" y="2906833"/>
            <a:ext cx="583209" cy="144986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100" dirty="0" err="1">
                <a:solidFill>
                  <a:schemeClr val="tx1"/>
                </a:solidFill>
              </a:rPr>
              <a:t>Exemplas</a:t>
            </a:r>
            <a:endParaRPr lang="en-GB" sz="1100" dirty="0">
              <a:solidFill>
                <a:schemeClr val="tx1"/>
              </a:solidFill>
            </a:endParaRPr>
          </a:p>
        </p:txBody>
      </p:sp>
      <p:cxnSp>
        <p:nvCxnSpPr>
          <p:cNvPr id="5" name="Straight Arrow Connector 4">
            <a:extLst>
              <a:ext uri="{FF2B5EF4-FFF2-40B4-BE49-F238E27FC236}">
                <a16:creationId xmlns:a16="http://schemas.microsoft.com/office/drawing/2014/main" id="{6CCAE9A7-DE16-5A97-4BBE-57BA11AAD493}"/>
              </a:ext>
            </a:extLst>
          </p:cNvPr>
          <p:cNvCxnSpPr>
            <a:cxnSpLocks/>
            <a:stCxn id="10" idx="3"/>
            <a:endCxn id="7" idx="2"/>
          </p:cNvCxnSpPr>
          <p:nvPr/>
        </p:nvCxnSpPr>
        <p:spPr>
          <a:xfrm>
            <a:off x="4968332" y="3610231"/>
            <a:ext cx="26394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ECBBA64-6899-31A1-1164-C3992AFB1290}"/>
              </a:ext>
            </a:extLst>
          </p:cNvPr>
          <p:cNvCxnSpPr>
            <a:cxnSpLocks/>
          </p:cNvCxnSpPr>
          <p:nvPr/>
        </p:nvCxnSpPr>
        <p:spPr>
          <a:xfrm>
            <a:off x="1681057" y="3689967"/>
            <a:ext cx="30460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2FCCFF5-3D97-E94C-AB0D-817AA3A1E76D}"/>
              </a:ext>
            </a:extLst>
          </p:cNvPr>
          <p:cNvSpPr/>
          <p:nvPr/>
        </p:nvSpPr>
        <p:spPr>
          <a:xfrm>
            <a:off x="5232280" y="3220348"/>
            <a:ext cx="785679" cy="77976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Pilot</a:t>
            </a:r>
          </a:p>
        </p:txBody>
      </p:sp>
      <p:cxnSp>
        <p:nvCxnSpPr>
          <p:cNvPr id="8" name="Straight Arrow Connector 7">
            <a:extLst>
              <a:ext uri="{FF2B5EF4-FFF2-40B4-BE49-F238E27FC236}">
                <a16:creationId xmlns:a16="http://schemas.microsoft.com/office/drawing/2014/main" id="{7A9D8DE4-192F-EFC5-69A2-48FCA6949131}"/>
              </a:ext>
            </a:extLst>
          </p:cNvPr>
          <p:cNvCxnSpPr>
            <a:cxnSpLocks/>
          </p:cNvCxnSpPr>
          <p:nvPr/>
        </p:nvCxnSpPr>
        <p:spPr>
          <a:xfrm>
            <a:off x="7163736" y="3610230"/>
            <a:ext cx="31066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DF354BC-597B-75FD-6798-461FC3B85DFD}"/>
              </a:ext>
            </a:extLst>
          </p:cNvPr>
          <p:cNvSpPr/>
          <p:nvPr/>
        </p:nvSpPr>
        <p:spPr>
          <a:xfrm>
            <a:off x="9085742" y="3181195"/>
            <a:ext cx="1024421" cy="90114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BPS program</a:t>
            </a:r>
          </a:p>
        </p:txBody>
      </p:sp>
      <p:sp>
        <p:nvSpPr>
          <p:cNvPr id="12" name="Arrow: Pentagon 11">
            <a:extLst>
              <a:ext uri="{FF2B5EF4-FFF2-40B4-BE49-F238E27FC236}">
                <a16:creationId xmlns:a16="http://schemas.microsoft.com/office/drawing/2014/main" id="{C070695F-0B48-B31E-90AE-2D6EA7EC47C1}"/>
              </a:ext>
            </a:extLst>
          </p:cNvPr>
          <p:cNvSpPr/>
          <p:nvPr/>
        </p:nvSpPr>
        <p:spPr>
          <a:xfrm>
            <a:off x="8212508" y="3357128"/>
            <a:ext cx="703560" cy="549275"/>
          </a:xfrm>
          <a:prstGeom prst="homePlat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dirty="0"/>
              <a:t>BPS Bid</a:t>
            </a:r>
          </a:p>
        </p:txBody>
      </p:sp>
      <p:cxnSp>
        <p:nvCxnSpPr>
          <p:cNvPr id="13" name="Straight Arrow Connector 12">
            <a:extLst>
              <a:ext uri="{FF2B5EF4-FFF2-40B4-BE49-F238E27FC236}">
                <a16:creationId xmlns:a16="http://schemas.microsoft.com/office/drawing/2014/main" id="{955DA7BA-3920-5A10-32E9-35A1FAA35F13}"/>
              </a:ext>
            </a:extLst>
          </p:cNvPr>
          <p:cNvCxnSpPr>
            <a:cxnSpLocks/>
            <a:stCxn id="7" idx="0"/>
            <a:endCxn id="27" idx="4"/>
          </p:cNvCxnSpPr>
          <p:nvPr/>
        </p:nvCxnSpPr>
        <p:spPr>
          <a:xfrm flipV="1">
            <a:off x="5625120" y="3016737"/>
            <a:ext cx="6316" cy="203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0CF1AC6-DF1A-FEA6-19BF-5E695EA680F0}"/>
              </a:ext>
            </a:extLst>
          </p:cNvPr>
          <p:cNvSpPr/>
          <p:nvPr/>
        </p:nvSpPr>
        <p:spPr>
          <a:xfrm>
            <a:off x="10740964" y="3261036"/>
            <a:ext cx="845103" cy="923330"/>
          </a:xfrm>
          <a:prstGeom prst="rect">
            <a:avLst/>
          </a:prstGeom>
          <a:noFill/>
        </p:spPr>
        <p:txBody>
          <a:bodyPr wrap="none" lIns="91440" tIns="45720" rIns="91440" bIns="45720">
            <a:spAutoFit/>
          </a:bodyPr>
          <a:lstStyle/>
          <a:p>
            <a:pPr algn="ctr"/>
            <a:r>
              <a:rPr lang="en-US" b="0" cap="none" spc="0" dirty="0">
                <a:ln w="0"/>
                <a:solidFill>
                  <a:schemeClr val="bg1"/>
                </a:solidFill>
                <a:effectLst>
                  <a:outerShdw blurRad="38100" dist="19050" dir="2700000" algn="tl" rotWithShape="0">
                    <a:schemeClr val="dk1">
                      <a:alpha val="40000"/>
                    </a:schemeClr>
                  </a:outerShdw>
                </a:effectLst>
              </a:rPr>
              <a:t>SME </a:t>
            </a:r>
          </a:p>
          <a:p>
            <a:pPr algn="ctr"/>
            <a:r>
              <a:rPr lang="en-US" b="0" cap="none" spc="0" dirty="0">
                <a:ln w="0"/>
                <a:solidFill>
                  <a:schemeClr val="bg1"/>
                </a:solidFill>
                <a:effectLst>
                  <a:outerShdw blurRad="38100" dist="19050" dir="2700000" algn="tl" rotWithShape="0">
                    <a:schemeClr val="dk1">
                      <a:alpha val="40000"/>
                    </a:schemeClr>
                  </a:outerShdw>
                </a:effectLst>
              </a:rPr>
              <a:t>[#500] </a:t>
            </a:r>
          </a:p>
          <a:p>
            <a:pPr algn="ctr"/>
            <a:endParaRPr lang="en-US" b="0" cap="none" spc="0" dirty="0">
              <a:ln w="0"/>
              <a:solidFill>
                <a:schemeClr val="bg1"/>
              </a:solidFill>
              <a:effectLst>
                <a:outerShdw blurRad="38100" dist="19050" dir="2700000" algn="tl" rotWithShape="0">
                  <a:schemeClr val="dk1">
                    <a:alpha val="40000"/>
                  </a:schemeClr>
                </a:outerShdw>
              </a:effectLst>
            </a:endParaRPr>
          </a:p>
        </p:txBody>
      </p:sp>
      <p:cxnSp>
        <p:nvCxnSpPr>
          <p:cNvPr id="15" name="Connector: Elbow 14">
            <a:extLst>
              <a:ext uri="{FF2B5EF4-FFF2-40B4-BE49-F238E27FC236}">
                <a16:creationId xmlns:a16="http://schemas.microsoft.com/office/drawing/2014/main" id="{9388AD0F-16DC-2A39-D1C6-10144C34EEF5}"/>
              </a:ext>
            </a:extLst>
          </p:cNvPr>
          <p:cNvCxnSpPr>
            <a:cxnSpLocks/>
            <a:endCxn id="10" idx="0"/>
          </p:cNvCxnSpPr>
          <p:nvPr/>
        </p:nvCxnSpPr>
        <p:spPr>
          <a:xfrm>
            <a:off x="1285959" y="2833064"/>
            <a:ext cx="3196220" cy="509200"/>
          </a:xfrm>
          <a:prstGeom prst="bentConnector2">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93D2C346-45A7-42FE-AFAA-7FEA7D2E3F8E}"/>
              </a:ext>
            </a:extLst>
          </p:cNvPr>
          <p:cNvSpPr/>
          <p:nvPr/>
        </p:nvSpPr>
        <p:spPr>
          <a:xfrm>
            <a:off x="615484" y="3312324"/>
            <a:ext cx="1065573" cy="7552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Action learning </a:t>
            </a:r>
          </a:p>
          <a:p>
            <a:pPr algn="ctr"/>
            <a:r>
              <a:rPr lang="en-GB" sz="1100" dirty="0"/>
              <a:t>Sets</a:t>
            </a:r>
          </a:p>
          <a:p>
            <a:pPr algn="ctr"/>
            <a:r>
              <a:rPr lang="en-GB" sz="1100" dirty="0"/>
              <a:t>‘Close others’</a:t>
            </a:r>
          </a:p>
        </p:txBody>
      </p:sp>
      <p:sp>
        <p:nvSpPr>
          <p:cNvPr id="17" name="Rectangle: Rounded Corners 16">
            <a:extLst>
              <a:ext uri="{FF2B5EF4-FFF2-40B4-BE49-F238E27FC236}">
                <a16:creationId xmlns:a16="http://schemas.microsoft.com/office/drawing/2014/main" id="{E4EBB130-7960-96C2-E5EA-B3FFF176DA43}"/>
              </a:ext>
            </a:extLst>
          </p:cNvPr>
          <p:cNvSpPr/>
          <p:nvPr/>
        </p:nvSpPr>
        <p:spPr>
          <a:xfrm>
            <a:off x="1984372" y="3342263"/>
            <a:ext cx="987951" cy="7552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Productivity</a:t>
            </a:r>
          </a:p>
          <a:p>
            <a:pPr algn="ctr"/>
            <a:r>
              <a:rPr lang="en-GB" sz="1100" dirty="0"/>
              <a:t>Stakeholder</a:t>
            </a:r>
          </a:p>
          <a:p>
            <a:pPr algn="ctr"/>
            <a:r>
              <a:rPr lang="en-GB" sz="1100" dirty="0"/>
              <a:t>paper</a:t>
            </a:r>
          </a:p>
        </p:txBody>
      </p:sp>
      <p:sp>
        <p:nvSpPr>
          <p:cNvPr id="18" name="Rectangle: Rounded Corners 17">
            <a:extLst>
              <a:ext uri="{FF2B5EF4-FFF2-40B4-BE49-F238E27FC236}">
                <a16:creationId xmlns:a16="http://schemas.microsoft.com/office/drawing/2014/main" id="{E337AFB5-798C-6ABD-7CEC-B062AA4B90BE}"/>
              </a:ext>
            </a:extLst>
          </p:cNvPr>
          <p:cNvSpPr/>
          <p:nvPr/>
        </p:nvSpPr>
        <p:spPr>
          <a:xfrm>
            <a:off x="6297810" y="3232587"/>
            <a:ext cx="890277" cy="7552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Perf  </a:t>
            </a:r>
            <a:r>
              <a:rPr lang="en-GB" sz="1100" dirty="0" err="1"/>
              <a:t>Mgmt</a:t>
            </a:r>
            <a:endParaRPr lang="en-GB" sz="1100" dirty="0"/>
          </a:p>
          <a:p>
            <a:pPr algn="ctr"/>
            <a:r>
              <a:rPr lang="en-GB" sz="1100" dirty="0"/>
              <a:t>paper</a:t>
            </a:r>
          </a:p>
        </p:txBody>
      </p:sp>
      <p:grpSp>
        <p:nvGrpSpPr>
          <p:cNvPr id="120" name="Group 119">
            <a:extLst>
              <a:ext uri="{FF2B5EF4-FFF2-40B4-BE49-F238E27FC236}">
                <a16:creationId xmlns:a16="http://schemas.microsoft.com/office/drawing/2014/main" id="{7057B688-BDF3-3118-05DF-D5E2C56BFE27}"/>
              </a:ext>
            </a:extLst>
          </p:cNvPr>
          <p:cNvGrpSpPr/>
          <p:nvPr/>
        </p:nvGrpSpPr>
        <p:grpSpPr>
          <a:xfrm>
            <a:off x="2981266" y="3077247"/>
            <a:ext cx="978108" cy="1205934"/>
            <a:chOff x="3014317" y="1634037"/>
            <a:chExt cx="978108" cy="1205934"/>
          </a:xfrm>
        </p:grpSpPr>
        <p:sp>
          <p:nvSpPr>
            <p:cNvPr id="9" name="Diamond 8">
              <a:extLst>
                <a:ext uri="{FF2B5EF4-FFF2-40B4-BE49-F238E27FC236}">
                  <a16:creationId xmlns:a16="http://schemas.microsoft.com/office/drawing/2014/main" id="{C6764E00-00DA-1C4B-CBD5-883F3AC6180D}"/>
                </a:ext>
              </a:extLst>
            </p:cNvPr>
            <p:cNvSpPr/>
            <p:nvPr/>
          </p:nvSpPr>
          <p:spPr>
            <a:xfrm>
              <a:off x="3299891" y="1634037"/>
              <a:ext cx="692534" cy="1205934"/>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100" dirty="0">
                  <a:solidFill>
                    <a:schemeClr val="tx1"/>
                  </a:solidFill>
                </a:rPr>
                <a:t>Quartet</a:t>
              </a:r>
            </a:p>
          </p:txBody>
        </p:sp>
        <p:cxnSp>
          <p:nvCxnSpPr>
            <p:cNvPr id="19" name="Straight Arrow Connector 18">
              <a:extLst>
                <a:ext uri="{FF2B5EF4-FFF2-40B4-BE49-F238E27FC236}">
                  <a16:creationId xmlns:a16="http://schemas.microsoft.com/office/drawing/2014/main" id="{7E6739B5-3A1E-0458-9360-FB1ED9AAEB0E}"/>
                </a:ext>
              </a:extLst>
            </p:cNvPr>
            <p:cNvCxnSpPr>
              <a:cxnSpLocks/>
            </p:cNvCxnSpPr>
            <p:nvPr/>
          </p:nvCxnSpPr>
          <p:spPr>
            <a:xfrm>
              <a:off x="3014317" y="2246756"/>
              <a:ext cx="30460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2D2F2ACC-6D33-05F8-EA1D-C6A85DBBA08D}"/>
              </a:ext>
            </a:extLst>
          </p:cNvPr>
          <p:cNvGrpSpPr/>
          <p:nvPr/>
        </p:nvGrpSpPr>
        <p:grpSpPr>
          <a:xfrm>
            <a:off x="3900574" y="3342264"/>
            <a:ext cx="1067758" cy="535934"/>
            <a:chOff x="3933625" y="1899054"/>
            <a:chExt cx="1067758" cy="535934"/>
          </a:xfrm>
        </p:grpSpPr>
        <p:sp>
          <p:nvSpPr>
            <p:cNvPr id="10" name="Arrow: Pentagon 9">
              <a:extLst>
                <a:ext uri="{FF2B5EF4-FFF2-40B4-BE49-F238E27FC236}">
                  <a16:creationId xmlns:a16="http://schemas.microsoft.com/office/drawing/2014/main" id="{4ADFBE7D-D0CB-7550-FFF9-7CB37BB5CF7E}"/>
                </a:ext>
              </a:extLst>
            </p:cNvPr>
            <p:cNvSpPr/>
            <p:nvPr/>
          </p:nvSpPr>
          <p:spPr>
            <a:xfrm>
              <a:off x="4297043" y="1899054"/>
              <a:ext cx="704340" cy="535934"/>
            </a:xfrm>
            <a:prstGeom prst="homePlat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dirty="0"/>
                <a:t>BEIS BID</a:t>
              </a:r>
            </a:p>
          </p:txBody>
        </p:sp>
        <p:cxnSp>
          <p:nvCxnSpPr>
            <p:cNvPr id="20" name="Straight Arrow Connector 19">
              <a:extLst>
                <a:ext uri="{FF2B5EF4-FFF2-40B4-BE49-F238E27FC236}">
                  <a16:creationId xmlns:a16="http://schemas.microsoft.com/office/drawing/2014/main" id="{E4C50C89-8AA5-2C75-250A-78245A7B22DB}"/>
                </a:ext>
              </a:extLst>
            </p:cNvPr>
            <p:cNvCxnSpPr>
              <a:cxnSpLocks/>
            </p:cNvCxnSpPr>
            <p:nvPr/>
          </p:nvCxnSpPr>
          <p:spPr>
            <a:xfrm>
              <a:off x="3933625" y="2251617"/>
              <a:ext cx="30460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79B42EFA-9EAF-8F13-0C60-BC77E8481758}"/>
              </a:ext>
            </a:extLst>
          </p:cNvPr>
          <p:cNvCxnSpPr>
            <a:cxnSpLocks/>
          </p:cNvCxnSpPr>
          <p:nvPr/>
        </p:nvCxnSpPr>
        <p:spPr>
          <a:xfrm>
            <a:off x="1285959" y="2854672"/>
            <a:ext cx="0" cy="48759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5CCE660-19B1-CB45-2F0A-77B19D0C4152}"/>
              </a:ext>
            </a:extLst>
          </p:cNvPr>
          <p:cNvCxnSpPr>
            <a:cxnSpLocks/>
            <a:stCxn id="7" idx="6"/>
            <a:endCxn id="18" idx="1"/>
          </p:cNvCxnSpPr>
          <p:nvPr/>
        </p:nvCxnSpPr>
        <p:spPr>
          <a:xfrm>
            <a:off x="6017959" y="3610231"/>
            <a:ext cx="279851"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74CD66-D3C0-7CC3-94EF-942CFFF7206A}"/>
              </a:ext>
            </a:extLst>
          </p:cNvPr>
          <p:cNvCxnSpPr>
            <a:cxnSpLocks/>
            <a:stCxn id="4" idx="3"/>
          </p:cNvCxnSpPr>
          <p:nvPr/>
        </p:nvCxnSpPr>
        <p:spPr>
          <a:xfrm flipV="1">
            <a:off x="8042834" y="3631765"/>
            <a:ext cx="169674" cy="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A6BD4E8-D814-B503-AD90-6D966842716B}"/>
              </a:ext>
            </a:extLst>
          </p:cNvPr>
          <p:cNvCxnSpPr>
            <a:cxnSpLocks/>
            <a:endCxn id="11" idx="2"/>
          </p:cNvCxnSpPr>
          <p:nvPr/>
        </p:nvCxnSpPr>
        <p:spPr>
          <a:xfrm>
            <a:off x="8916068" y="3631765"/>
            <a:ext cx="16967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00B9F09-824F-CDC9-CA0A-0369EDE96E77}"/>
              </a:ext>
            </a:extLst>
          </p:cNvPr>
          <p:cNvCxnSpPr>
            <a:cxnSpLocks/>
            <a:stCxn id="11" idx="6"/>
            <a:endCxn id="25" idx="2"/>
          </p:cNvCxnSpPr>
          <p:nvPr/>
        </p:nvCxnSpPr>
        <p:spPr>
          <a:xfrm>
            <a:off x="10110163" y="3631765"/>
            <a:ext cx="28083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9B0AC24-EEFF-E390-54C3-D0C6EF1227F3}"/>
              </a:ext>
            </a:extLst>
          </p:cNvPr>
          <p:cNvSpPr/>
          <p:nvPr/>
        </p:nvSpPr>
        <p:spPr>
          <a:xfrm>
            <a:off x="5305956" y="2449680"/>
            <a:ext cx="650959" cy="5670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#20</a:t>
            </a:r>
          </a:p>
        </p:txBody>
      </p:sp>
      <p:sp>
        <p:nvSpPr>
          <p:cNvPr id="41" name="Rectangle: Rounded Corners 40">
            <a:extLst>
              <a:ext uri="{FF2B5EF4-FFF2-40B4-BE49-F238E27FC236}">
                <a16:creationId xmlns:a16="http://schemas.microsoft.com/office/drawing/2014/main" id="{1A5051FB-E7B0-48D9-DD08-DEF908A0FF57}"/>
              </a:ext>
            </a:extLst>
          </p:cNvPr>
          <p:cNvSpPr/>
          <p:nvPr/>
        </p:nvSpPr>
        <p:spPr>
          <a:xfrm>
            <a:off x="8334686" y="4353365"/>
            <a:ext cx="890277" cy="7552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ACAP</a:t>
            </a:r>
          </a:p>
          <a:p>
            <a:pPr algn="ctr"/>
            <a:r>
              <a:rPr lang="en-GB" sz="1100" dirty="0"/>
              <a:t>Research </a:t>
            </a:r>
          </a:p>
          <a:p>
            <a:pPr algn="ctr"/>
            <a:r>
              <a:rPr lang="en-GB" sz="1100" dirty="0"/>
              <a:t>Project</a:t>
            </a:r>
          </a:p>
        </p:txBody>
      </p:sp>
      <p:cxnSp>
        <p:nvCxnSpPr>
          <p:cNvPr id="43" name="Connector: Elbow 42">
            <a:extLst>
              <a:ext uri="{FF2B5EF4-FFF2-40B4-BE49-F238E27FC236}">
                <a16:creationId xmlns:a16="http://schemas.microsoft.com/office/drawing/2014/main" id="{DC901DEA-DE0E-94EF-490A-23A5E1072BA8}"/>
              </a:ext>
            </a:extLst>
          </p:cNvPr>
          <p:cNvCxnSpPr>
            <a:cxnSpLocks/>
            <a:stCxn id="11" idx="3"/>
            <a:endCxn id="41" idx="0"/>
          </p:cNvCxnSpPr>
          <p:nvPr/>
        </p:nvCxnSpPr>
        <p:spPr>
          <a:xfrm rot="5400000">
            <a:off x="8806296" y="3923895"/>
            <a:ext cx="402999" cy="455940"/>
          </a:xfrm>
          <a:prstGeom prst="bentConnector3">
            <a:avLst>
              <a:gd name="adj1" fmla="val -71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ABA5C94A-2F0E-20A8-8790-4F6AB9D01CB2}"/>
              </a:ext>
            </a:extLst>
          </p:cNvPr>
          <p:cNvCxnSpPr>
            <a:cxnSpLocks/>
            <a:endCxn id="56" idx="0"/>
          </p:cNvCxnSpPr>
          <p:nvPr/>
        </p:nvCxnSpPr>
        <p:spPr>
          <a:xfrm rot="16200000" flipH="1">
            <a:off x="9972317" y="3925138"/>
            <a:ext cx="377710" cy="279790"/>
          </a:xfrm>
          <a:prstGeom prst="bentConnector3">
            <a:avLst>
              <a:gd name="adj1" fmla="val -4114"/>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CC8ECB97-F7B9-216E-D654-96385C09CFC0}"/>
              </a:ext>
            </a:extLst>
          </p:cNvPr>
          <p:cNvSpPr/>
          <p:nvPr/>
        </p:nvSpPr>
        <p:spPr>
          <a:xfrm>
            <a:off x="9799032" y="4253888"/>
            <a:ext cx="1004070" cy="8066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Growth </a:t>
            </a:r>
          </a:p>
          <a:p>
            <a:pPr algn="ctr"/>
            <a:r>
              <a:rPr lang="en-GB" sz="1100" dirty="0"/>
              <a:t>Program</a:t>
            </a:r>
          </a:p>
        </p:txBody>
      </p:sp>
      <p:sp>
        <p:nvSpPr>
          <p:cNvPr id="135" name="Rectangle: Rounded Corners 134">
            <a:extLst>
              <a:ext uri="{FF2B5EF4-FFF2-40B4-BE49-F238E27FC236}">
                <a16:creationId xmlns:a16="http://schemas.microsoft.com/office/drawing/2014/main" id="{F0B3115A-C877-C62D-CDEC-90A1CEDA9400}"/>
              </a:ext>
            </a:extLst>
          </p:cNvPr>
          <p:cNvSpPr/>
          <p:nvPr/>
        </p:nvSpPr>
        <p:spPr>
          <a:xfrm>
            <a:off x="9069824" y="1432629"/>
            <a:ext cx="1158121" cy="272415"/>
          </a:xfrm>
          <a:prstGeom prst="round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solidFill>
                  <a:schemeClr val="bg1"/>
                </a:solidFill>
                <a:latin typeface="Helvetica Neue"/>
                <a:ea typeface="Calibri"/>
                <a:cs typeface="Calibri"/>
              </a:rPr>
              <a:t>Evaluation</a:t>
            </a:r>
          </a:p>
        </p:txBody>
      </p:sp>
      <p:sp>
        <p:nvSpPr>
          <p:cNvPr id="136" name="Rectangle: Rounded Corners 135">
            <a:extLst>
              <a:ext uri="{FF2B5EF4-FFF2-40B4-BE49-F238E27FC236}">
                <a16:creationId xmlns:a16="http://schemas.microsoft.com/office/drawing/2014/main" id="{0C24F89B-16C7-0D57-A89B-F8920855EA3E}"/>
              </a:ext>
            </a:extLst>
          </p:cNvPr>
          <p:cNvSpPr/>
          <p:nvPr/>
        </p:nvSpPr>
        <p:spPr>
          <a:xfrm>
            <a:off x="9058617" y="40542"/>
            <a:ext cx="1158124" cy="272415"/>
          </a:xfrm>
          <a:prstGeom prst="round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dirty="0">
                <a:solidFill>
                  <a:schemeClr val="tx1"/>
                </a:solidFill>
                <a:latin typeface="Helvetica Neue"/>
                <a:ea typeface="Calibri"/>
                <a:cs typeface="Calibri"/>
              </a:rPr>
              <a:t>Collaboration </a:t>
            </a:r>
          </a:p>
        </p:txBody>
      </p:sp>
      <p:sp>
        <p:nvSpPr>
          <p:cNvPr id="137" name="Rectangle: Rounded Corners 136">
            <a:extLst>
              <a:ext uri="{FF2B5EF4-FFF2-40B4-BE49-F238E27FC236}">
                <a16:creationId xmlns:a16="http://schemas.microsoft.com/office/drawing/2014/main" id="{B568BC9C-3EDD-88BE-685B-085A33BCAEA6}"/>
              </a:ext>
            </a:extLst>
          </p:cNvPr>
          <p:cNvSpPr/>
          <p:nvPr/>
        </p:nvSpPr>
        <p:spPr>
          <a:xfrm>
            <a:off x="9058615" y="1081142"/>
            <a:ext cx="1158122" cy="272415"/>
          </a:xfrm>
          <a:prstGeom prst="roundRect">
            <a:avLst/>
          </a:prstGeom>
          <a:solidFill>
            <a:schemeClr val="accent5"/>
          </a:solidFill>
          <a:ln>
            <a:solidFill>
              <a:srgbClr val="7030A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dirty="0">
                <a:solidFill>
                  <a:schemeClr val="bg1"/>
                </a:solidFill>
                <a:latin typeface="Helvetica Neue"/>
                <a:ea typeface="Calibri"/>
                <a:cs typeface="Calibri"/>
              </a:rPr>
              <a:t>Research </a:t>
            </a:r>
          </a:p>
        </p:txBody>
      </p:sp>
      <p:sp>
        <p:nvSpPr>
          <p:cNvPr id="138" name="TextBox 137">
            <a:extLst>
              <a:ext uri="{FF2B5EF4-FFF2-40B4-BE49-F238E27FC236}">
                <a16:creationId xmlns:a16="http://schemas.microsoft.com/office/drawing/2014/main" id="{A8EEED1A-1C18-B386-8ABE-180539BA9D77}"/>
              </a:ext>
            </a:extLst>
          </p:cNvPr>
          <p:cNvSpPr txBox="1"/>
          <p:nvPr/>
        </p:nvSpPr>
        <p:spPr>
          <a:xfrm>
            <a:off x="9058617" y="376923"/>
            <a:ext cx="1158118" cy="272415"/>
          </a:xfrm>
          <a:prstGeom prst="roundRect">
            <a:avLst/>
          </a:prstGeom>
          <a:solidFill>
            <a:srgbClr val="7030A0"/>
          </a:solidFill>
          <a:ln>
            <a:solidFill>
              <a:srgbClr val="7030A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solidFill>
                  <a:schemeClr val="bg1"/>
                </a:solidFill>
                <a:latin typeface="Helvetica Neue"/>
                <a:ea typeface="Calibri"/>
                <a:cs typeface="Calibri"/>
              </a:defRPr>
            </a:lvl1pPr>
          </a:lstStyle>
          <a:p>
            <a:r>
              <a:rPr lang="en-GB"/>
              <a:t>Delivery </a:t>
            </a:r>
          </a:p>
        </p:txBody>
      </p:sp>
      <p:sp>
        <p:nvSpPr>
          <p:cNvPr id="139" name="Rectangle: Rounded Corners 138">
            <a:extLst>
              <a:ext uri="{FF2B5EF4-FFF2-40B4-BE49-F238E27FC236}">
                <a16:creationId xmlns:a16="http://schemas.microsoft.com/office/drawing/2014/main" id="{13DB4C7F-0E01-0056-4953-5B182A6E3DFE}"/>
              </a:ext>
            </a:extLst>
          </p:cNvPr>
          <p:cNvSpPr/>
          <p:nvPr/>
        </p:nvSpPr>
        <p:spPr>
          <a:xfrm>
            <a:off x="9052680" y="708886"/>
            <a:ext cx="1158121" cy="289441"/>
          </a:xfrm>
          <a:prstGeom prst="roundRect">
            <a:avLst/>
          </a:prstGeom>
          <a:solidFill>
            <a:srgbClr val="00B050"/>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chemeClr val="bg1"/>
                </a:solidFill>
                <a:latin typeface="Helvetica Neue"/>
                <a:ea typeface="Calibri"/>
                <a:cs typeface="Calibri"/>
              </a:rPr>
              <a:t>Outcomes</a:t>
            </a:r>
          </a:p>
        </p:txBody>
      </p:sp>
      <p:sp>
        <p:nvSpPr>
          <p:cNvPr id="28" name="TextBox 27">
            <a:extLst>
              <a:ext uri="{FF2B5EF4-FFF2-40B4-BE49-F238E27FC236}">
                <a16:creationId xmlns:a16="http://schemas.microsoft.com/office/drawing/2014/main" id="{A16085BD-B60F-78AA-8F1E-C41F20A13533}"/>
              </a:ext>
            </a:extLst>
          </p:cNvPr>
          <p:cNvSpPr txBox="1"/>
          <p:nvPr/>
        </p:nvSpPr>
        <p:spPr>
          <a:xfrm>
            <a:off x="2231414" y="2670668"/>
            <a:ext cx="882735" cy="369332"/>
          </a:xfrm>
          <a:prstGeom prst="rect">
            <a:avLst/>
          </a:prstGeom>
          <a:solidFill>
            <a:srgbClr val="004F5C"/>
          </a:solidFill>
        </p:spPr>
        <p:txBody>
          <a:bodyPr wrap="square" rtlCol="0">
            <a:spAutoFit/>
          </a:bodyPr>
          <a:lstStyle/>
          <a:p>
            <a:r>
              <a:rPr lang="en-GB" b="1" dirty="0">
                <a:solidFill>
                  <a:schemeClr val="bg1"/>
                </a:solidFill>
              </a:rPr>
              <a:t>2021</a:t>
            </a:r>
          </a:p>
        </p:txBody>
      </p:sp>
      <p:sp>
        <p:nvSpPr>
          <p:cNvPr id="2" name="TextBox 1">
            <a:extLst>
              <a:ext uri="{FF2B5EF4-FFF2-40B4-BE49-F238E27FC236}">
                <a16:creationId xmlns:a16="http://schemas.microsoft.com/office/drawing/2014/main" id="{94B1190A-FF1C-4406-863E-C8AF12673013}"/>
              </a:ext>
            </a:extLst>
          </p:cNvPr>
          <p:cNvSpPr txBox="1"/>
          <p:nvPr/>
        </p:nvSpPr>
        <p:spPr>
          <a:xfrm>
            <a:off x="950625" y="2687913"/>
            <a:ext cx="882735" cy="369332"/>
          </a:xfrm>
          <a:prstGeom prst="rect">
            <a:avLst/>
          </a:prstGeom>
          <a:solidFill>
            <a:srgbClr val="004F5C"/>
          </a:solidFill>
        </p:spPr>
        <p:txBody>
          <a:bodyPr wrap="square" rtlCol="0">
            <a:spAutoFit/>
          </a:bodyPr>
          <a:lstStyle/>
          <a:p>
            <a:r>
              <a:rPr lang="en-GB" b="1" dirty="0">
                <a:solidFill>
                  <a:schemeClr val="bg1"/>
                </a:solidFill>
              </a:rPr>
              <a:t>2009</a:t>
            </a:r>
          </a:p>
        </p:txBody>
      </p:sp>
      <p:sp>
        <p:nvSpPr>
          <p:cNvPr id="29" name="TextBox 28">
            <a:extLst>
              <a:ext uri="{FF2B5EF4-FFF2-40B4-BE49-F238E27FC236}">
                <a16:creationId xmlns:a16="http://schemas.microsoft.com/office/drawing/2014/main" id="{CAA893A9-E438-EDAA-77FD-0DDA750D3C26}"/>
              </a:ext>
            </a:extLst>
          </p:cNvPr>
          <p:cNvSpPr txBox="1"/>
          <p:nvPr/>
        </p:nvSpPr>
        <p:spPr>
          <a:xfrm>
            <a:off x="3870982" y="2670006"/>
            <a:ext cx="882735" cy="369332"/>
          </a:xfrm>
          <a:prstGeom prst="rect">
            <a:avLst/>
          </a:prstGeom>
          <a:solidFill>
            <a:srgbClr val="004F5C"/>
          </a:solidFill>
        </p:spPr>
        <p:txBody>
          <a:bodyPr wrap="square" rtlCol="0">
            <a:spAutoFit/>
          </a:bodyPr>
          <a:lstStyle/>
          <a:p>
            <a:r>
              <a:rPr lang="en-GB" b="1" dirty="0">
                <a:solidFill>
                  <a:schemeClr val="bg1"/>
                </a:solidFill>
              </a:rPr>
              <a:t>2019</a:t>
            </a:r>
          </a:p>
        </p:txBody>
      </p:sp>
      <p:sp>
        <p:nvSpPr>
          <p:cNvPr id="30" name="TextBox 29">
            <a:extLst>
              <a:ext uri="{FF2B5EF4-FFF2-40B4-BE49-F238E27FC236}">
                <a16:creationId xmlns:a16="http://schemas.microsoft.com/office/drawing/2014/main" id="{C4CFB76F-FC05-FF4D-FF8F-7E44DF6C2990}"/>
              </a:ext>
            </a:extLst>
          </p:cNvPr>
          <p:cNvSpPr txBox="1"/>
          <p:nvPr/>
        </p:nvSpPr>
        <p:spPr>
          <a:xfrm>
            <a:off x="7451951" y="2618206"/>
            <a:ext cx="882735" cy="369332"/>
          </a:xfrm>
          <a:prstGeom prst="rect">
            <a:avLst/>
          </a:prstGeom>
          <a:solidFill>
            <a:srgbClr val="004F5C"/>
          </a:solidFill>
        </p:spPr>
        <p:txBody>
          <a:bodyPr wrap="square" rtlCol="0">
            <a:spAutoFit/>
          </a:bodyPr>
          <a:lstStyle/>
          <a:p>
            <a:r>
              <a:rPr lang="en-GB" b="1" dirty="0">
                <a:solidFill>
                  <a:schemeClr val="bg1"/>
                </a:solidFill>
              </a:rPr>
              <a:t>2021</a:t>
            </a:r>
          </a:p>
        </p:txBody>
      </p:sp>
      <p:sp>
        <p:nvSpPr>
          <p:cNvPr id="31" name="TextBox 30">
            <a:extLst>
              <a:ext uri="{FF2B5EF4-FFF2-40B4-BE49-F238E27FC236}">
                <a16:creationId xmlns:a16="http://schemas.microsoft.com/office/drawing/2014/main" id="{91D37F8E-A21C-D3FE-8D8F-065B5F4CE7B1}"/>
              </a:ext>
            </a:extLst>
          </p:cNvPr>
          <p:cNvSpPr txBox="1"/>
          <p:nvPr/>
        </p:nvSpPr>
        <p:spPr>
          <a:xfrm>
            <a:off x="10527207" y="2556435"/>
            <a:ext cx="1322854" cy="369332"/>
          </a:xfrm>
          <a:prstGeom prst="rect">
            <a:avLst/>
          </a:prstGeom>
          <a:solidFill>
            <a:srgbClr val="004F5C"/>
          </a:solidFill>
        </p:spPr>
        <p:txBody>
          <a:bodyPr wrap="square" rtlCol="0">
            <a:spAutoFit/>
          </a:bodyPr>
          <a:lstStyle/>
          <a:p>
            <a:r>
              <a:rPr lang="en-GB" b="1" dirty="0">
                <a:solidFill>
                  <a:schemeClr val="bg1"/>
                </a:solidFill>
              </a:rPr>
              <a:t>2023-2026</a:t>
            </a:r>
          </a:p>
        </p:txBody>
      </p:sp>
      <p:sp>
        <p:nvSpPr>
          <p:cNvPr id="32" name="TextBox 31">
            <a:extLst>
              <a:ext uri="{FF2B5EF4-FFF2-40B4-BE49-F238E27FC236}">
                <a16:creationId xmlns:a16="http://schemas.microsoft.com/office/drawing/2014/main" id="{7A2FCB1C-F58D-8389-CF66-7717CCB5D747}"/>
              </a:ext>
            </a:extLst>
          </p:cNvPr>
          <p:cNvSpPr txBox="1"/>
          <p:nvPr/>
        </p:nvSpPr>
        <p:spPr>
          <a:xfrm>
            <a:off x="8193977" y="2608398"/>
            <a:ext cx="681960" cy="369332"/>
          </a:xfrm>
          <a:prstGeom prst="rect">
            <a:avLst/>
          </a:prstGeom>
          <a:solidFill>
            <a:srgbClr val="004F5C"/>
          </a:solidFill>
        </p:spPr>
        <p:txBody>
          <a:bodyPr wrap="square" rtlCol="0">
            <a:spAutoFit/>
          </a:bodyPr>
          <a:lstStyle/>
          <a:p>
            <a:r>
              <a:rPr lang="en-GB" b="1" dirty="0">
                <a:solidFill>
                  <a:schemeClr val="bg1"/>
                </a:solidFill>
              </a:rPr>
              <a:t>2022</a:t>
            </a:r>
          </a:p>
        </p:txBody>
      </p:sp>
    </p:spTree>
    <p:extLst>
      <p:ext uri="{BB962C8B-B14F-4D97-AF65-F5344CB8AC3E}">
        <p14:creationId xmlns:p14="http://schemas.microsoft.com/office/powerpoint/2010/main" val="19400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1000"/>
                                        <p:tgtEl>
                                          <p:spTgt spid="56"/>
                                        </p:tgtEl>
                                      </p:cBhvr>
                                    </p:animEffect>
                                    <p:anim calcmode="lin" valueType="num">
                                      <p:cBhvr>
                                        <p:cTn id="24" dur="1000" fill="hold"/>
                                        <p:tgtEl>
                                          <p:spTgt spid="56"/>
                                        </p:tgtEl>
                                        <p:attrNameLst>
                                          <p:attrName>ppt_x</p:attrName>
                                        </p:attrNameLst>
                                      </p:cBhvr>
                                      <p:tavLst>
                                        <p:tav tm="0">
                                          <p:val>
                                            <p:strVal val="#ppt_x"/>
                                          </p:val>
                                        </p:tav>
                                        <p:tav tm="100000">
                                          <p:val>
                                            <p:strVal val="#ppt_x"/>
                                          </p:val>
                                        </p:tav>
                                      </p:tavLst>
                                    </p:anim>
                                    <p:anim calcmode="lin" valueType="num">
                                      <p:cBhvr>
                                        <p:cTn id="25" dur="1000" fill="hold"/>
                                        <p:tgtEl>
                                          <p:spTgt spid="5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1"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9" name="Picture 18">
            <a:extLst>
              <a:ext uri="{FF2B5EF4-FFF2-40B4-BE49-F238E27FC236}">
                <a16:creationId xmlns:a16="http://schemas.microsoft.com/office/drawing/2014/main" id="{AD61381D-1901-5919-7082-88011D616028}"/>
              </a:ext>
            </a:extLst>
          </p:cNvPr>
          <p:cNvPicPr>
            <a:picLocks noChangeAspect="1"/>
          </p:cNvPicPr>
          <p:nvPr/>
        </p:nvPicPr>
        <p:blipFill>
          <a:blip r:embed="rId3"/>
          <a:stretch>
            <a:fillRect/>
          </a:stretch>
        </p:blipFill>
        <p:spPr>
          <a:xfrm>
            <a:off x="2829003" y="2572285"/>
            <a:ext cx="1983468" cy="1735535"/>
          </a:xfrm>
          <a:prstGeom prst="rect">
            <a:avLst/>
          </a:prstGeom>
        </p:spPr>
      </p:pic>
      <p:pic>
        <p:nvPicPr>
          <p:cNvPr id="4" name="Picture 3">
            <a:extLst>
              <a:ext uri="{FF2B5EF4-FFF2-40B4-BE49-F238E27FC236}">
                <a16:creationId xmlns:a16="http://schemas.microsoft.com/office/drawing/2014/main" id="{C04D1E80-A3C4-FE56-DBC9-ACAD5BB5C974}"/>
              </a:ext>
            </a:extLst>
          </p:cNvPr>
          <p:cNvPicPr>
            <a:picLocks noChangeAspect="1"/>
          </p:cNvPicPr>
          <p:nvPr/>
        </p:nvPicPr>
        <p:blipFill>
          <a:blip r:embed="rId4"/>
          <a:stretch>
            <a:fillRect/>
          </a:stretch>
        </p:blipFill>
        <p:spPr>
          <a:xfrm>
            <a:off x="1078978" y="2634727"/>
            <a:ext cx="1851303" cy="1851303"/>
          </a:xfrm>
          <a:prstGeom prst="rect">
            <a:avLst/>
          </a:prstGeom>
        </p:spPr>
      </p:pic>
      <p:sp>
        <p:nvSpPr>
          <p:cNvPr id="143" name="Google Shape;143;p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algn="l">
              <a:spcBef>
                <a:spcPts val="0"/>
              </a:spcBef>
              <a:buClr>
                <a:srgbClr val="004F5C"/>
              </a:buClr>
              <a:buSzPts val="4400"/>
            </a:pPr>
            <a:r>
              <a:rPr lang="en-GB" dirty="0">
                <a:latin typeface="Helvetica Neue"/>
                <a:cs typeface="Arial"/>
              </a:rPr>
              <a:t>Underpinning Logic</a:t>
            </a:r>
            <a:endParaRPr dirty="0"/>
          </a:p>
        </p:txBody>
      </p:sp>
      <p:sp>
        <p:nvSpPr>
          <p:cNvPr id="147" name="Google Shape;147;p6"/>
          <p:cNvSpPr txBox="1"/>
          <p:nvPr/>
        </p:nvSpPr>
        <p:spPr>
          <a:xfrm flipH="1">
            <a:off x="705585" y="1666696"/>
            <a:ext cx="3685906" cy="7774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Helvetica Neue"/>
                <a:ea typeface="Georgia"/>
                <a:cs typeface="Georgia"/>
                <a:sym typeface="Georgia"/>
              </a:rPr>
              <a:t>How to get SMEs to the ‘</a:t>
            </a:r>
            <a:r>
              <a:rPr lang="en-GB" i="1" dirty="0">
                <a:latin typeface="Helvetica Neue"/>
                <a:ea typeface="Georgia"/>
                <a:cs typeface="Georgia"/>
                <a:sym typeface="Georgia"/>
              </a:rPr>
              <a:t>start line</a:t>
            </a:r>
            <a:r>
              <a:rPr lang="en-GB" dirty="0">
                <a:latin typeface="Helvetica Neue"/>
                <a:ea typeface="Georgia"/>
                <a:cs typeface="Georgia"/>
                <a:sym typeface="Georgia"/>
              </a:rPr>
              <a:t>’</a:t>
            </a:r>
          </a:p>
          <a:p>
            <a:pPr marL="0" lvl="0" indent="0" algn="l" rtl="0">
              <a:spcBef>
                <a:spcPts val="0"/>
              </a:spcBef>
              <a:spcAft>
                <a:spcPts val="0"/>
              </a:spcAft>
              <a:buNone/>
            </a:pPr>
            <a:r>
              <a:rPr lang="en-GB" dirty="0">
                <a:latin typeface="Helvetica Neue"/>
                <a:ea typeface="Georgia"/>
                <a:cs typeface="Georgia"/>
                <a:sym typeface="Georgia"/>
              </a:rPr>
              <a:t>of Productivity Improvement</a:t>
            </a:r>
          </a:p>
          <a:p>
            <a:pPr marL="0" lvl="0" indent="0" algn="l" rtl="0">
              <a:spcBef>
                <a:spcPts val="0"/>
              </a:spcBef>
              <a:spcAft>
                <a:spcPts val="0"/>
              </a:spcAft>
              <a:buNone/>
            </a:pPr>
            <a:endParaRPr lang="en-US" dirty="0">
              <a:latin typeface="Helvetica Neue"/>
              <a:ea typeface="Georgia"/>
              <a:cs typeface="Georgia"/>
            </a:endParaRPr>
          </a:p>
        </p:txBody>
      </p:sp>
      <p:cxnSp>
        <p:nvCxnSpPr>
          <p:cNvPr id="23" name="Straight Connector 22">
            <a:extLst>
              <a:ext uri="{FF2B5EF4-FFF2-40B4-BE49-F238E27FC236}">
                <a16:creationId xmlns:a16="http://schemas.microsoft.com/office/drawing/2014/main" id="{5E6DAFFE-FA57-70FE-5B68-98D0176A18E2}"/>
              </a:ext>
            </a:extLst>
          </p:cNvPr>
          <p:cNvCxnSpPr>
            <a:cxnSpLocks/>
          </p:cNvCxnSpPr>
          <p:nvPr/>
        </p:nvCxnSpPr>
        <p:spPr>
          <a:xfrm flipV="1">
            <a:off x="5303643" y="2262365"/>
            <a:ext cx="2163972" cy="824496"/>
          </a:xfrm>
          <a:prstGeom prst="line">
            <a:avLst/>
          </a:prstGeom>
          <a:ln>
            <a:solidFill>
              <a:srgbClr val="60CDCB"/>
            </a:solidFill>
          </a:ln>
        </p:spPr>
        <p:style>
          <a:lnRef idx="3">
            <a:schemeClr val="accent5"/>
          </a:lnRef>
          <a:fillRef idx="0">
            <a:schemeClr val="accent5"/>
          </a:fillRef>
          <a:effectRef idx="2">
            <a:schemeClr val="accent5"/>
          </a:effectRef>
          <a:fontRef idx="minor">
            <a:schemeClr val="tx1"/>
          </a:fontRef>
        </p:style>
      </p:cxnSp>
      <p:cxnSp>
        <p:nvCxnSpPr>
          <p:cNvPr id="24" name="Straight Connector 23">
            <a:extLst>
              <a:ext uri="{FF2B5EF4-FFF2-40B4-BE49-F238E27FC236}">
                <a16:creationId xmlns:a16="http://schemas.microsoft.com/office/drawing/2014/main" id="{58DBB2CF-5EEE-97D6-97B1-55E06FA52AA0}"/>
              </a:ext>
            </a:extLst>
          </p:cNvPr>
          <p:cNvCxnSpPr>
            <a:cxnSpLocks/>
          </p:cNvCxnSpPr>
          <p:nvPr/>
        </p:nvCxnSpPr>
        <p:spPr>
          <a:xfrm>
            <a:off x="5396345" y="4147749"/>
            <a:ext cx="3161813" cy="1363692"/>
          </a:xfrm>
          <a:prstGeom prst="line">
            <a:avLst/>
          </a:prstGeom>
          <a:ln>
            <a:solidFill>
              <a:srgbClr val="60CDCB"/>
            </a:solidFill>
          </a:ln>
        </p:spPr>
        <p:style>
          <a:lnRef idx="3">
            <a:schemeClr val="accent5"/>
          </a:lnRef>
          <a:fillRef idx="0">
            <a:schemeClr val="accent5"/>
          </a:fillRef>
          <a:effectRef idx="2">
            <a:schemeClr val="accent5"/>
          </a:effectRef>
          <a:fontRef idx="minor">
            <a:schemeClr val="tx1"/>
          </a:fontRef>
        </p:style>
      </p:cxnSp>
      <p:sp>
        <p:nvSpPr>
          <p:cNvPr id="9" name="Oval 8">
            <a:extLst>
              <a:ext uri="{FF2B5EF4-FFF2-40B4-BE49-F238E27FC236}">
                <a16:creationId xmlns:a16="http://schemas.microsoft.com/office/drawing/2014/main" id="{8ACCC088-696F-D8A5-C5DB-9009DB6AFA96}"/>
              </a:ext>
            </a:extLst>
          </p:cNvPr>
          <p:cNvSpPr/>
          <p:nvPr/>
        </p:nvSpPr>
        <p:spPr>
          <a:xfrm>
            <a:off x="6655424" y="2260806"/>
            <a:ext cx="1924826" cy="1948443"/>
          </a:xfrm>
          <a:prstGeom prst="ellipse">
            <a:avLst/>
          </a:prstGeom>
          <a:solidFill>
            <a:srgbClr val="004F5C"/>
          </a:solidFill>
          <a:ln w="28575">
            <a:solidFill>
              <a:srgbClr val="60CD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A3F85FD-C592-EBDD-CEEF-2FD9EC94D29C}"/>
              </a:ext>
            </a:extLst>
          </p:cNvPr>
          <p:cNvSpPr/>
          <p:nvPr/>
        </p:nvSpPr>
        <p:spPr>
          <a:xfrm>
            <a:off x="8190157" y="2239341"/>
            <a:ext cx="1924826" cy="1948443"/>
          </a:xfrm>
          <a:prstGeom prst="ellipse">
            <a:avLst/>
          </a:prstGeom>
          <a:solidFill>
            <a:srgbClr val="004F5C"/>
          </a:solidFill>
          <a:ln w="28575">
            <a:solidFill>
              <a:srgbClr val="60CD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352E1C6-F219-5380-9D55-62EEE2E92527}"/>
              </a:ext>
            </a:extLst>
          </p:cNvPr>
          <p:cNvSpPr/>
          <p:nvPr/>
        </p:nvSpPr>
        <p:spPr>
          <a:xfrm>
            <a:off x="7878917" y="3602355"/>
            <a:ext cx="1924826" cy="1948443"/>
          </a:xfrm>
          <a:prstGeom prst="ellipse">
            <a:avLst/>
          </a:prstGeom>
          <a:solidFill>
            <a:srgbClr val="004F5C"/>
          </a:solidFill>
          <a:ln w="28575">
            <a:solidFill>
              <a:srgbClr val="60CD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29651F-EE09-CAE5-B34A-F5DD80CBA5BB}"/>
              </a:ext>
            </a:extLst>
          </p:cNvPr>
          <p:cNvSpPr txBox="1"/>
          <p:nvPr/>
        </p:nvSpPr>
        <p:spPr>
          <a:xfrm>
            <a:off x="6715314" y="2835031"/>
            <a:ext cx="1612322"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chemeClr val="bg1"/>
                </a:solidFill>
                <a:latin typeface="Helvetica Neue"/>
                <a:ea typeface="Calibri"/>
                <a:cs typeface="Calibri"/>
              </a:rPr>
              <a:t>Data extraction</a:t>
            </a:r>
          </a:p>
          <a:p>
            <a:pPr algn="ctr"/>
            <a:r>
              <a:rPr lang="en-GB" sz="1600" dirty="0">
                <a:solidFill>
                  <a:schemeClr val="bg1"/>
                </a:solidFill>
                <a:latin typeface="Helvetica Neue"/>
                <a:ea typeface="Calibri"/>
                <a:cs typeface="Calibri"/>
              </a:rPr>
              <a:t>&amp; analysis</a:t>
            </a:r>
            <a:endParaRPr lang="en-GB" sz="1600" dirty="0">
              <a:solidFill>
                <a:schemeClr val="bg1"/>
              </a:solidFill>
              <a:latin typeface="Helvetica Neue"/>
              <a:cs typeface="Arial"/>
            </a:endParaRPr>
          </a:p>
        </p:txBody>
      </p:sp>
      <p:sp>
        <p:nvSpPr>
          <p:cNvPr id="18" name="TextBox 17">
            <a:extLst>
              <a:ext uri="{FF2B5EF4-FFF2-40B4-BE49-F238E27FC236}">
                <a16:creationId xmlns:a16="http://schemas.microsoft.com/office/drawing/2014/main" id="{AB038B36-BA86-F525-19C2-11C3AAD96C21}"/>
              </a:ext>
            </a:extLst>
          </p:cNvPr>
          <p:cNvSpPr txBox="1"/>
          <p:nvPr/>
        </p:nvSpPr>
        <p:spPr>
          <a:xfrm>
            <a:off x="8327636" y="2674613"/>
            <a:ext cx="1612322"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chemeClr val="bg1"/>
                </a:solidFill>
                <a:latin typeface="Helvetica Neue"/>
                <a:ea typeface="Calibri"/>
                <a:cs typeface="Calibri"/>
              </a:rPr>
              <a:t>Finding impactful</a:t>
            </a:r>
          </a:p>
          <a:p>
            <a:pPr algn="ctr"/>
            <a:r>
              <a:rPr lang="en-GB" sz="1600" dirty="0">
                <a:solidFill>
                  <a:schemeClr val="bg1"/>
                </a:solidFill>
                <a:latin typeface="Helvetica Neue"/>
                <a:ea typeface="Calibri"/>
                <a:cs typeface="Calibri"/>
              </a:rPr>
              <a:t>processes</a:t>
            </a:r>
          </a:p>
        </p:txBody>
      </p:sp>
      <p:sp>
        <p:nvSpPr>
          <p:cNvPr id="22" name="TextBox 21">
            <a:extLst>
              <a:ext uri="{FF2B5EF4-FFF2-40B4-BE49-F238E27FC236}">
                <a16:creationId xmlns:a16="http://schemas.microsoft.com/office/drawing/2014/main" id="{EED56F25-8639-B098-EEFE-55F85E958691}"/>
              </a:ext>
            </a:extLst>
          </p:cNvPr>
          <p:cNvSpPr txBox="1"/>
          <p:nvPr/>
        </p:nvSpPr>
        <p:spPr>
          <a:xfrm>
            <a:off x="8035692" y="4399902"/>
            <a:ext cx="1612322"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chemeClr val="bg1"/>
                </a:solidFill>
                <a:latin typeface="Helvetica Neue"/>
                <a:ea typeface="Calibri"/>
                <a:cs typeface="Calibri"/>
              </a:rPr>
              <a:t>Measuring Productivity</a:t>
            </a:r>
          </a:p>
        </p:txBody>
      </p:sp>
      <p:sp>
        <p:nvSpPr>
          <p:cNvPr id="26" name="Google Shape;147;p6">
            <a:extLst>
              <a:ext uri="{FF2B5EF4-FFF2-40B4-BE49-F238E27FC236}">
                <a16:creationId xmlns:a16="http://schemas.microsoft.com/office/drawing/2014/main" id="{3E1B711B-BF83-DF15-20F6-22E4F48807BD}"/>
              </a:ext>
            </a:extLst>
          </p:cNvPr>
          <p:cNvSpPr txBox="1"/>
          <p:nvPr/>
        </p:nvSpPr>
        <p:spPr>
          <a:xfrm flipH="1">
            <a:off x="7291509" y="5632328"/>
            <a:ext cx="1797295" cy="915857"/>
          </a:xfrm>
          <a:prstGeom prst="rect">
            <a:avLst/>
          </a:prstGeom>
          <a:solidFill>
            <a:schemeClr val="bg1"/>
          </a:solidFill>
          <a:ln>
            <a:noFill/>
          </a:ln>
        </p:spPr>
        <p:txBody>
          <a:bodyPr spcFirstLastPara="1" wrap="square" lIns="91425" tIns="91425" rIns="91425" bIns="91425" anchor="t" anchorCtr="0">
            <a:noAutofit/>
          </a:bodyPr>
          <a:lstStyle/>
          <a:p>
            <a:r>
              <a:rPr lang="en-GB" b="1" dirty="0">
                <a:solidFill>
                  <a:srgbClr val="004F5C"/>
                </a:solidFill>
                <a:latin typeface="Helvetica Neue"/>
                <a:ea typeface="Georgia"/>
                <a:cs typeface="Georgia"/>
                <a:sym typeface="Georgia"/>
              </a:rPr>
              <a:t>Performance </a:t>
            </a:r>
          </a:p>
          <a:p>
            <a:r>
              <a:rPr lang="en-GB" b="1" dirty="0">
                <a:solidFill>
                  <a:srgbClr val="004F5C"/>
                </a:solidFill>
                <a:latin typeface="Helvetica Neue"/>
                <a:ea typeface="Georgia"/>
                <a:cs typeface="Georgia"/>
                <a:sym typeface="Georgia"/>
              </a:rPr>
              <a:t>Management </a:t>
            </a:r>
          </a:p>
          <a:p>
            <a:r>
              <a:rPr lang="en-GB" b="1" dirty="0">
                <a:solidFill>
                  <a:srgbClr val="004F5C"/>
                </a:solidFill>
                <a:latin typeface="Helvetica Neue"/>
                <a:ea typeface="Georgia"/>
                <a:cs typeface="Georgia"/>
                <a:sym typeface="Georgia"/>
              </a:rPr>
              <a:t>Practices</a:t>
            </a:r>
            <a:endParaRPr lang="en-US" b="1" dirty="0">
              <a:solidFill>
                <a:srgbClr val="004F5C"/>
              </a:solidFill>
              <a:latin typeface="Helvetica Neue"/>
              <a:ea typeface="Georgia"/>
              <a:cs typeface="Georgia"/>
            </a:endParaRPr>
          </a:p>
        </p:txBody>
      </p:sp>
      <p:sp>
        <p:nvSpPr>
          <p:cNvPr id="27" name="Google Shape;147;p6">
            <a:extLst>
              <a:ext uri="{FF2B5EF4-FFF2-40B4-BE49-F238E27FC236}">
                <a16:creationId xmlns:a16="http://schemas.microsoft.com/office/drawing/2014/main" id="{20D553E8-6224-F45A-CE7E-D9B4178DEF4F}"/>
              </a:ext>
            </a:extLst>
          </p:cNvPr>
          <p:cNvSpPr txBox="1"/>
          <p:nvPr/>
        </p:nvSpPr>
        <p:spPr>
          <a:xfrm flipH="1">
            <a:off x="4391491" y="3099829"/>
            <a:ext cx="2255159" cy="1160739"/>
          </a:xfrm>
          <a:prstGeom prst="rect">
            <a:avLst/>
          </a:prstGeom>
          <a:noFill/>
          <a:ln>
            <a:noFill/>
          </a:ln>
        </p:spPr>
        <p:txBody>
          <a:bodyPr spcFirstLastPara="1" wrap="square" lIns="91425" tIns="91425" rIns="91425" bIns="91425" anchor="t" anchorCtr="0">
            <a:noAutofit/>
          </a:bodyPr>
          <a:lstStyle/>
          <a:p>
            <a:pPr algn="ctr"/>
            <a:r>
              <a:rPr lang="en-GB" b="1" dirty="0">
                <a:solidFill>
                  <a:srgbClr val="004F5C"/>
                </a:solidFill>
                <a:latin typeface="Helvetica Neue"/>
                <a:ea typeface="Georgia"/>
                <a:cs typeface="Georgia"/>
                <a:sym typeface="Georgia"/>
              </a:rPr>
              <a:t>Performance Management Capability</a:t>
            </a:r>
            <a:endParaRPr lang="en-US" b="1" dirty="0">
              <a:solidFill>
                <a:srgbClr val="004F5C"/>
              </a:solidFill>
              <a:latin typeface="Helvetica Neue"/>
              <a:ea typeface="Georgia"/>
              <a:cs typeface="Georgia"/>
            </a:endParaRPr>
          </a:p>
        </p:txBody>
      </p:sp>
      <p:sp>
        <p:nvSpPr>
          <p:cNvPr id="28" name="Arrow: Left 27">
            <a:extLst>
              <a:ext uri="{FF2B5EF4-FFF2-40B4-BE49-F238E27FC236}">
                <a16:creationId xmlns:a16="http://schemas.microsoft.com/office/drawing/2014/main" id="{46D382CC-EE73-38D6-CD7E-93C0F87A1416}"/>
              </a:ext>
            </a:extLst>
          </p:cNvPr>
          <p:cNvSpPr/>
          <p:nvPr/>
        </p:nvSpPr>
        <p:spPr>
          <a:xfrm rot="16200000">
            <a:off x="1760665" y="4552057"/>
            <a:ext cx="661800" cy="593385"/>
          </a:xfrm>
          <a:prstGeom prst="lef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47518DF-17D4-F39C-F484-F836E00B833D}"/>
              </a:ext>
            </a:extLst>
          </p:cNvPr>
          <p:cNvSpPr txBox="1"/>
          <p:nvPr/>
        </p:nvSpPr>
        <p:spPr>
          <a:xfrm>
            <a:off x="537130" y="5279030"/>
            <a:ext cx="3299657" cy="1200329"/>
          </a:xfrm>
          <a:prstGeom prst="rect">
            <a:avLst/>
          </a:prstGeom>
          <a:noFill/>
        </p:spPr>
        <p:txBody>
          <a:bodyPr wrap="square" rtlCol="0">
            <a:spAutoFit/>
          </a:bodyPr>
          <a:lstStyle/>
          <a:p>
            <a:pPr algn="ctr"/>
            <a:r>
              <a:rPr lang="en-GB" sz="2400" b="1" dirty="0">
                <a:solidFill>
                  <a:srgbClr val="C00000"/>
                </a:solidFill>
              </a:rPr>
              <a:t>Productivity Improvement Plan</a:t>
            </a:r>
          </a:p>
          <a:p>
            <a:pPr algn="ctr"/>
            <a:r>
              <a:rPr lang="en-GB" sz="2400" b="1" dirty="0">
                <a:solidFill>
                  <a:srgbClr val="C00000"/>
                </a:solidFill>
              </a:rPr>
              <a:t>(PIP)</a:t>
            </a:r>
          </a:p>
        </p:txBody>
      </p:sp>
      <p:sp>
        <p:nvSpPr>
          <p:cNvPr id="17" name="Arrow: Left 16">
            <a:extLst>
              <a:ext uri="{FF2B5EF4-FFF2-40B4-BE49-F238E27FC236}">
                <a16:creationId xmlns:a16="http://schemas.microsoft.com/office/drawing/2014/main" id="{187CA895-4973-B72B-E093-3823A7CB24DC}"/>
              </a:ext>
            </a:extLst>
          </p:cNvPr>
          <p:cNvSpPr/>
          <p:nvPr/>
        </p:nvSpPr>
        <p:spPr>
          <a:xfrm>
            <a:off x="2668501" y="3386512"/>
            <a:ext cx="1971137" cy="587371"/>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endParaRPr>
          </a:p>
        </p:txBody>
      </p:sp>
      <p:sp>
        <p:nvSpPr>
          <p:cNvPr id="2" name="Rectangle 1">
            <a:extLst>
              <a:ext uri="{FF2B5EF4-FFF2-40B4-BE49-F238E27FC236}">
                <a16:creationId xmlns:a16="http://schemas.microsoft.com/office/drawing/2014/main" id="{923BCE30-3576-595A-CCA1-E15458EEE3EE}"/>
              </a:ext>
            </a:extLst>
          </p:cNvPr>
          <p:cNvSpPr/>
          <p:nvPr/>
        </p:nvSpPr>
        <p:spPr>
          <a:xfrm>
            <a:off x="9283849" y="5959736"/>
            <a:ext cx="2908151" cy="898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CC44A1-E4A0-B433-D67C-C2735F30DCD8}"/>
              </a:ext>
            </a:extLst>
          </p:cNvPr>
          <p:cNvSpPr>
            <a:spLocks noGrp="1"/>
          </p:cNvSpPr>
          <p:nvPr>
            <p:ph type="title"/>
          </p:nvPr>
        </p:nvSpPr>
        <p:spPr>
          <a:xfrm>
            <a:off x="1298042" y="226497"/>
            <a:ext cx="10515600" cy="846673"/>
          </a:xfrm>
        </p:spPr>
        <p:txBody>
          <a:bodyPr>
            <a:normAutofit/>
          </a:bodyPr>
          <a:lstStyle/>
          <a:p>
            <a:pPr algn="l"/>
            <a:r>
              <a:rPr lang="en-GB" sz="3600" dirty="0"/>
              <a:t>Programme Schematic</a:t>
            </a:r>
          </a:p>
        </p:txBody>
      </p:sp>
      <p:pic>
        <p:nvPicPr>
          <p:cNvPr id="4" name="Picture 3">
            <a:extLst>
              <a:ext uri="{FF2B5EF4-FFF2-40B4-BE49-F238E27FC236}">
                <a16:creationId xmlns:a16="http://schemas.microsoft.com/office/drawing/2014/main" id="{B3EDF2D9-1704-075F-8CED-3EE4084216E9}"/>
              </a:ext>
            </a:extLst>
          </p:cNvPr>
          <p:cNvPicPr>
            <a:picLocks noChangeAspect="1"/>
          </p:cNvPicPr>
          <p:nvPr/>
        </p:nvPicPr>
        <p:blipFill>
          <a:blip r:embed="rId2"/>
          <a:srcRect t="20730" r="1155"/>
          <a:stretch>
            <a:fillRect/>
          </a:stretch>
        </p:blipFill>
        <p:spPr>
          <a:xfrm>
            <a:off x="411479" y="1460468"/>
            <a:ext cx="8106476" cy="4875785"/>
          </a:xfrm>
          <a:prstGeom prst="rect">
            <a:avLst/>
          </a:prstGeom>
        </p:spPr>
      </p:pic>
      <p:sp>
        <p:nvSpPr>
          <p:cNvPr id="2" name="Oval 1">
            <a:extLst>
              <a:ext uri="{FF2B5EF4-FFF2-40B4-BE49-F238E27FC236}">
                <a16:creationId xmlns:a16="http://schemas.microsoft.com/office/drawing/2014/main" id="{B4E977B7-18FD-9DBF-B917-7B8EA44E6799}"/>
              </a:ext>
            </a:extLst>
          </p:cNvPr>
          <p:cNvSpPr/>
          <p:nvPr/>
        </p:nvSpPr>
        <p:spPr>
          <a:xfrm>
            <a:off x="273621" y="226497"/>
            <a:ext cx="1024421" cy="90114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BPS</a:t>
            </a:r>
          </a:p>
        </p:txBody>
      </p:sp>
      <p:pic>
        <p:nvPicPr>
          <p:cNvPr id="5" name="Picture 4">
            <a:extLst>
              <a:ext uri="{FF2B5EF4-FFF2-40B4-BE49-F238E27FC236}">
                <a16:creationId xmlns:a16="http://schemas.microsoft.com/office/drawing/2014/main" id="{88C274E1-121F-53BA-26E7-DE6FA4EC5A43}"/>
              </a:ext>
            </a:extLst>
          </p:cNvPr>
          <p:cNvPicPr>
            <a:picLocks noChangeAspect="1"/>
          </p:cNvPicPr>
          <p:nvPr/>
        </p:nvPicPr>
        <p:blipFill>
          <a:blip r:embed="rId3"/>
          <a:srcRect t="31553" b="36670"/>
          <a:stretch>
            <a:fillRect/>
          </a:stretch>
        </p:blipFill>
        <p:spPr>
          <a:xfrm>
            <a:off x="378358" y="3783505"/>
            <a:ext cx="2143125" cy="681022"/>
          </a:xfrm>
          <a:prstGeom prst="rect">
            <a:avLst/>
          </a:prstGeom>
        </p:spPr>
      </p:pic>
      <p:pic>
        <p:nvPicPr>
          <p:cNvPr id="6" name="Picture 5">
            <a:extLst>
              <a:ext uri="{FF2B5EF4-FFF2-40B4-BE49-F238E27FC236}">
                <a16:creationId xmlns:a16="http://schemas.microsoft.com/office/drawing/2014/main" id="{86A3644C-91C2-F1FE-D655-BEA06EC2C4E9}"/>
              </a:ext>
            </a:extLst>
          </p:cNvPr>
          <p:cNvPicPr>
            <a:picLocks noChangeAspect="1"/>
          </p:cNvPicPr>
          <p:nvPr/>
        </p:nvPicPr>
        <p:blipFill>
          <a:blip r:embed="rId3"/>
          <a:srcRect t="31553" b="36670"/>
          <a:stretch>
            <a:fillRect/>
          </a:stretch>
        </p:blipFill>
        <p:spPr>
          <a:xfrm>
            <a:off x="10268414" y="6142192"/>
            <a:ext cx="1786509" cy="567700"/>
          </a:xfrm>
          <a:prstGeom prst="rect">
            <a:avLst/>
          </a:prstGeom>
        </p:spPr>
      </p:pic>
      <p:pic>
        <p:nvPicPr>
          <p:cNvPr id="12" name="Picture 11">
            <a:extLst>
              <a:ext uri="{FF2B5EF4-FFF2-40B4-BE49-F238E27FC236}">
                <a16:creationId xmlns:a16="http://schemas.microsoft.com/office/drawing/2014/main" id="{2125CADC-CD84-CE23-FA4F-EC6A601457D5}"/>
              </a:ext>
            </a:extLst>
          </p:cNvPr>
          <p:cNvPicPr>
            <a:picLocks noChangeAspect="1"/>
          </p:cNvPicPr>
          <p:nvPr/>
        </p:nvPicPr>
        <p:blipFill>
          <a:blip r:embed="rId4"/>
          <a:srcRect l="17667" t="-2037" r="15055" b="6831"/>
          <a:stretch>
            <a:fillRect/>
          </a:stretch>
        </p:blipFill>
        <p:spPr>
          <a:xfrm>
            <a:off x="8832849" y="6124854"/>
            <a:ext cx="1470506" cy="602376"/>
          </a:xfrm>
          <a:prstGeom prst="rect">
            <a:avLst/>
          </a:prstGeom>
        </p:spPr>
      </p:pic>
    </p:spTree>
    <p:extLst>
      <p:ext uri="{BB962C8B-B14F-4D97-AF65-F5344CB8AC3E}">
        <p14:creationId xmlns:p14="http://schemas.microsoft.com/office/powerpoint/2010/main" val="53897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4647-450E-C874-E100-8A1EA0C39A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82EF57-9043-12BE-086B-D1A7A8A3EA9B}"/>
              </a:ext>
            </a:extLst>
          </p:cNvPr>
          <p:cNvSpPr>
            <a:spLocks noGrp="1"/>
          </p:cNvSpPr>
          <p:nvPr>
            <p:ph type="title"/>
          </p:nvPr>
        </p:nvSpPr>
        <p:spPr/>
        <p:txBody>
          <a:bodyPr>
            <a:normAutofit fontScale="90000"/>
          </a:bodyPr>
          <a:lstStyle/>
          <a:p>
            <a:r>
              <a:rPr lang="en-GB">
                <a:latin typeface="Helvetica Neue"/>
                <a:cs typeface="Arial"/>
              </a:rPr>
              <a:t>PROGRAMME IMPACT</a:t>
            </a:r>
            <a:br>
              <a:rPr lang="en-GB"/>
            </a:br>
            <a:endParaRPr lang="en-GB"/>
          </a:p>
        </p:txBody>
      </p:sp>
      <p:pic>
        <p:nvPicPr>
          <p:cNvPr id="3" name="Picture 2" descr="A screenshot of a web page&#10;&#10;AI-generated content may be incorrect.">
            <a:extLst>
              <a:ext uri="{FF2B5EF4-FFF2-40B4-BE49-F238E27FC236}">
                <a16:creationId xmlns:a16="http://schemas.microsoft.com/office/drawing/2014/main" id="{FCBCB533-48C5-CAE7-3BAC-1E59A23E163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568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346933" y="524809"/>
            <a:ext cx="9244585" cy="694943"/>
          </a:xfrm>
          <a:prstGeom prst="rect">
            <a:avLst/>
          </a:prstGeom>
          <a:noFill/>
          <a:ln>
            <a:noFill/>
          </a:ln>
        </p:spPr>
        <p:txBody>
          <a:bodyPr spcFirstLastPara="1" wrap="square" lIns="91425" tIns="45700" rIns="91425" bIns="45700" anchor="t" anchorCtr="0">
            <a:normAutofit/>
          </a:bodyPr>
          <a:lstStyle/>
          <a:p>
            <a:pPr algn="l"/>
            <a:r>
              <a:rPr lang="en-GB" sz="4000" dirty="0">
                <a:solidFill>
                  <a:schemeClr val="bg1"/>
                </a:solidFill>
              </a:rPr>
              <a:t>SME Productivity Focus</a:t>
            </a:r>
          </a:p>
        </p:txBody>
      </p:sp>
      <p:sp>
        <p:nvSpPr>
          <p:cNvPr id="2" name="TextBox 1">
            <a:extLst>
              <a:ext uri="{FF2B5EF4-FFF2-40B4-BE49-F238E27FC236}">
                <a16:creationId xmlns:a16="http://schemas.microsoft.com/office/drawing/2014/main" id="{97E909B8-8823-911C-FFEC-5FC2B404751C}"/>
              </a:ext>
            </a:extLst>
          </p:cNvPr>
          <p:cNvSpPr txBox="1"/>
          <p:nvPr/>
        </p:nvSpPr>
        <p:spPr>
          <a:xfrm flipH="1">
            <a:off x="225236" y="1724861"/>
            <a:ext cx="6783702" cy="369332"/>
          </a:xfrm>
          <a:prstGeom prst="rect">
            <a:avLst/>
          </a:prstGeom>
          <a:noFill/>
        </p:spPr>
        <p:txBody>
          <a:bodyPr wrap="square" lIns="91440" tIns="45720" rIns="91440" bIns="45720" rtlCol="0" anchor="t">
            <a:spAutoFit/>
          </a:bodyPr>
          <a:lstStyle/>
          <a:p>
            <a:r>
              <a:rPr lang="en-GB" dirty="0">
                <a:solidFill>
                  <a:schemeClr val="bg1"/>
                </a:solidFill>
                <a:latin typeface="Arial"/>
                <a:cs typeface="Arial"/>
              </a:rPr>
              <a:t>Most common areas of focus from #250+ businesses</a:t>
            </a:r>
            <a:endParaRPr lang="en-US" dirty="0">
              <a:solidFill>
                <a:schemeClr val="bg1"/>
              </a:solidFill>
              <a:latin typeface="Arial"/>
              <a:cs typeface="Arial"/>
            </a:endParaRPr>
          </a:p>
        </p:txBody>
      </p:sp>
      <p:pic>
        <p:nvPicPr>
          <p:cNvPr id="3" name="Picture 2">
            <a:extLst>
              <a:ext uri="{FF2B5EF4-FFF2-40B4-BE49-F238E27FC236}">
                <a16:creationId xmlns:a16="http://schemas.microsoft.com/office/drawing/2014/main" id="{805654D2-D9B3-A3D6-2B01-757E9789F9B5}"/>
              </a:ext>
            </a:extLst>
          </p:cNvPr>
          <p:cNvPicPr>
            <a:picLocks noChangeAspect="1"/>
          </p:cNvPicPr>
          <p:nvPr/>
        </p:nvPicPr>
        <p:blipFill>
          <a:blip r:embed="rId3"/>
          <a:stretch>
            <a:fillRect/>
          </a:stretch>
        </p:blipFill>
        <p:spPr>
          <a:xfrm>
            <a:off x="132332" y="2011680"/>
            <a:ext cx="6435774" cy="366494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341EDCF2-4184-4240-4A03-15E7C61A55E2}"/>
              </a:ext>
            </a:extLst>
          </p:cNvPr>
          <p:cNvPicPr>
            <a:picLocks noChangeAspect="1"/>
          </p:cNvPicPr>
          <p:nvPr/>
        </p:nvPicPr>
        <p:blipFill>
          <a:blip r:embed="rId4"/>
          <a:stretch>
            <a:fillRect/>
          </a:stretch>
        </p:blipFill>
        <p:spPr>
          <a:xfrm>
            <a:off x="6096000" y="2226567"/>
            <a:ext cx="5749253" cy="3317682"/>
          </a:xfrm>
          <a:prstGeom prst="rect">
            <a:avLst/>
          </a:prstGeom>
        </p:spPr>
      </p:pic>
      <p:sp>
        <p:nvSpPr>
          <p:cNvPr id="12" name="Speech Bubble: Rectangle with Corners Rounded 11">
            <a:extLst>
              <a:ext uri="{FF2B5EF4-FFF2-40B4-BE49-F238E27FC236}">
                <a16:creationId xmlns:a16="http://schemas.microsoft.com/office/drawing/2014/main" id="{C5CF650F-1D1B-3A41-A542-AD9348A8DBC7}"/>
              </a:ext>
            </a:extLst>
          </p:cNvPr>
          <p:cNvSpPr/>
          <p:nvPr/>
        </p:nvSpPr>
        <p:spPr>
          <a:xfrm>
            <a:off x="7008938" y="1385957"/>
            <a:ext cx="1635163" cy="1021556"/>
          </a:xfrm>
          <a:prstGeom prst="wedgeRoundRectCallout">
            <a:avLst>
              <a:gd name="adj1" fmla="val 44299"/>
              <a:gd name="adj2" fmla="val 85144"/>
              <a:gd name="adj3" fmla="val 16667"/>
            </a:avLst>
          </a:prstGeom>
          <a:solidFill>
            <a:srgbClr val="60CDCB"/>
          </a:solidFill>
          <a:ln>
            <a:solidFill>
              <a:schemeClr val="tx1"/>
            </a:solidFill>
          </a:ln>
        </p:spPr>
        <p:txBody>
          <a:bodyPr wrap="square" lIns="91440" tIns="45720" rIns="91440" bIns="45720" rtlCol="0" anchor="t">
            <a:spAutoFit/>
          </a:bodyPr>
          <a:lstStyle/>
          <a:p>
            <a:r>
              <a:rPr lang="en-GB" dirty="0">
                <a:solidFill>
                  <a:schemeClr val="tx1"/>
                </a:solidFill>
                <a:latin typeface="Helvetica Neue"/>
                <a:cs typeface="Arial"/>
              </a:rPr>
              <a:t>Complex </a:t>
            </a:r>
          </a:p>
          <a:p>
            <a:r>
              <a:rPr lang="en-GB" dirty="0">
                <a:solidFill>
                  <a:schemeClr val="tx1"/>
                </a:solidFill>
                <a:latin typeface="Helvetica Neue"/>
                <a:cs typeface="Arial"/>
              </a:rPr>
              <a:t>Capability</a:t>
            </a:r>
          </a:p>
          <a:p>
            <a:endParaRPr lang="en-GB" dirty="0">
              <a:solidFill>
                <a:schemeClr val="tx1"/>
              </a:solidFill>
              <a:latin typeface="Helvetica Neue"/>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840ADC-7CF7-A766-C9C5-2618E56C6BA6}"/>
              </a:ext>
            </a:extLst>
          </p:cNvPr>
          <p:cNvGrpSpPr/>
          <p:nvPr/>
        </p:nvGrpSpPr>
        <p:grpSpPr>
          <a:xfrm>
            <a:off x="5029135" y="4357943"/>
            <a:ext cx="2133730" cy="1714110"/>
            <a:chOff x="5029135" y="4357943"/>
            <a:chExt cx="2133730" cy="1714110"/>
          </a:xfrm>
        </p:grpSpPr>
        <p:sp>
          <p:nvSpPr>
            <p:cNvPr id="5133" name="Hexagon 5132">
              <a:extLst>
                <a:ext uri="{FF2B5EF4-FFF2-40B4-BE49-F238E27FC236}">
                  <a16:creationId xmlns:a16="http://schemas.microsoft.com/office/drawing/2014/main" id="{FC719ECC-ED30-8316-8CE9-B51109081BA2}"/>
                </a:ext>
              </a:extLst>
            </p:cNvPr>
            <p:cNvSpPr/>
            <p:nvPr/>
          </p:nvSpPr>
          <p:spPr>
            <a:xfrm>
              <a:off x="5029135" y="4357943"/>
              <a:ext cx="2133730" cy="1714110"/>
            </a:xfrm>
            <a:prstGeom prst="hexagon">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143" name="TextBox 5142">
              <a:extLst>
                <a:ext uri="{FF2B5EF4-FFF2-40B4-BE49-F238E27FC236}">
                  <a16:creationId xmlns:a16="http://schemas.microsoft.com/office/drawing/2014/main" id="{21E741CD-2D1B-FF0C-8F0D-4EFE74DAB98D}"/>
                </a:ext>
              </a:extLst>
            </p:cNvPr>
            <p:cNvSpPr txBox="1"/>
            <p:nvPr/>
          </p:nvSpPr>
          <p:spPr>
            <a:xfrm>
              <a:off x="5217241" y="4981003"/>
              <a:ext cx="1652539" cy="369332"/>
            </a:xfrm>
            <a:prstGeom prst="rect">
              <a:avLst/>
            </a:prstGeom>
            <a:noFill/>
          </p:spPr>
          <p:txBody>
            <a:bodyPr wrap="square" lIns="91440" tIns="45720" rIns="91440" bIns="45720" rtlCol="0" anchor="t">
              <a:spAutoFit/>
            </a:bodyPr>
            <a:lstStyle>
              <a:defPPr>
                <a:defRPr lang="en-US"/>
              </a:defPPr>
              <a:lvl1pPr algn="ctr">
                <a:defRPr sz="2000" b="1">
                  <a:solidFill>
                    <a:srgbClr val="FFFF00"/>
                  </a:solidFill>
                </a:defRPr>
              </a:lvl1pPr>
            </a:lstStyle>
            <a:p>
              <a:r>
                <a:rPr lang="en-GB" sz="1800" dirty="0">
                  <a:solidFill>
                    <a:schemeClr val="bg1"/>
                  </a:solidFill>
                  <a:latin typeface="Helvetica Neue"/>
                </a:rPr>
                <a:t>Translation</a:t>
              </a:r>
              <a:endParaRPr lang="en-GB" sz="1800" dirty="0">
                <a:solidFill>
                  <a:schemeClr val="bg1"/>
                </a:solidFill>
                <a:latin typeface="Helvetica Neue"/>
                <a:ea typeface="Calibri"/>
                <a:cs typeface="Calibri"/>
              </a:endParaRPr>
            </a:p>
          </p:txBody>
        </p:sp>
      </p:grpSp>
      <p:grpSp>
        <p:nvGrpSpPr>
          <p:cNvPr id="2" name="Group 1">
            <a:extLst>
              <a:ext uri="{FF2B5EF4-FFF2-40B4-BE49-F238E27FC236}">
                <a16:creationId xmlns:a16="http://schemas.microsoft.com/office/drawing/2014/main" id="{58333393-ED6F-D3EB-1D32-710F7AA789A8}"/>
              </a:ext>
            </a:extLst>
          </p:cNvPr>
          <p:cNvGrpSpPr/>
          <p:nvPr/>
        </p:nvGrpSpPr>
        <p:grpSpPr>
          <a:xfrm>
            <a:off x="3223650" y="3444650"/>
            <a:ext cx="2133730" cy="1714110"/>
            <a:chOff x="3223650" y="3444650"/>
            <a:chExt cx="2133730" cy="1714110"/>
          </a:xfrm>
        </p:grpSpPr>
        <p:sp>
          <p:nvSpPr>
            <p:cNvPr id="5135" name="Hexagon 5134">
              <a:extLst>
                <a:ext uri="{FF2B5EF4-FFF2-40B4-BE49-F238E27FC236}">
                  <a16:creationId xmlns:a16="http://schemas.microsoft.com/office/drawing/2014/main" id="{CDC3A2BF-91A1-F85F-98BA-6DD9E1AC114D}"/>
                </a:ext>
              </a:extLst>
            </p:cNvPr>
            <p:cNvSpPr/>
            <p:nvPr/>
          </p:nvSpPr>
          <p:spPr>
            <a:xfrm>
              <a:off x="3223650" y="3444650"/>
              <a:ext cx="2133730" cy="1714110"/>
            </a:xfrm>
            <a:prstGeom prst="hexagon">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F12F78C2-BB5D-4B05-900B-6CA2232ADAE0}"/>
                </a:ext>
              </a:extLst>
            </p:cNvPr>
            <p:cNvSpPr txBox="1"/>
            <p:nvPr/>
          </p:nvSpPr>
          <p:spPr>
            <a:xfrm>
              <a:off x="3564689" y="3946940"/>
              <a:ext cx="1415385" cy="646331"/>
            </a:xfrm>
            <a:prstGeom prst="rect">
              <a:avLst/>
            </a:prstGeom>
            <a:noFill/>
          </p:spPr>
          <p:txBody>
            <a:bodyPr wrap="square" lIns="91440" tIns="45720" rIns="91440" bIns="45720" rtlCol="0" anchor="t">
              <a:spAutoFit/>
            </a:bodyPr>
            <a:lstStyle/>
            <a:p>
              <a:pPr algn="ctr"/>
              <a:r>
                <a:rPr lang="en-GB" b="1" dirty="0">
                  <a:solidFill>
                    <a:schemeClr val="bg1"/>
                  </a:solidFill>
                  <a:latin typeface="Helvetica Neue"/>
                </a:rPr>
                <a:t>Data Extraction</a:t>
              </a:r>
              <a:endParaRPr lang="en-GB" dirty="0">
                <a:solidFill>
                  <a:schemeClr val="bg1"/>
                </a:solidFill>
                <a:latin typeface="Helvetica Neue"/>
              </a:endParaRPr>
            </a:p>
          </p:txBody>
        </p:sp>
      </p:grpSp>
      <p:grpSp>
        <p:nvGrpSpPr>
          <p:cNvPr id="5" name="Group 4">
            <a:extLst>
              <a:ext uri="{FF2B5EF4-FFF2-40B4-BE49-F238E27FC236}">
                <a16:creationId xmlns:a16="http://schemas.microsoft.com/office/drawing/2014/main" id="{628CF06B-9AA7-8CBB-C906-A8CE6522E118}"/>
              </a:ext>
            </a:extLst>
          </p:cNvPr>
          <p:cNvGrpSpPr/>
          <p:nvPr/>
        </p:nvGrpSpPr>
        <p:grpSpPr>
          <a:xfrm>
            <a:off x="6834620" y="3510616"/>
            <a:ext cx="2133730" cy="1724270"/>
            <a:chOff x="6834620" y="3510616"/>
            <a:chExt cx="2133730" cy="1724270"/>
          </a:xfrm>
        </p:grpSpPr>
        <p:sp>
          <p:nvSpPr>
            <p:cNvPr id="5132" name="Hexagon 5131">
              <a:extLst>
                <a:ext uri="{FF2B5EF4-FFF2-40B4-BE49-F238E27FC236}">
                  <a16:creationId xmlns:a16="http://schemas.microsoft.com/office/drawing/2014/main" id="{C73B4D40-9CB9-1E35-4335-B8CBC42C5A5B}"/>
                </a:ext>
              </a:extLst>
            </p:cNvPr>
            <p:cNvSpPr/>
            <p:nvPr/>
          </p:nvSpPr>
          <p:spPr>
            <a:xfrm>
              <a:off x="6834620" y="3510616"/>
              <a:ext cx="2133730" cy="1724270"/>
            </a:xfrm>
            <a:prstGeom prst="hexagon">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BD5F5241-FCA4-4932-7591-C40581571A66}"/>
                </a:ext>
              </a:extLst>
            </p:cNvPr>
            <p:cNvSpPr txBox="1"/>
            <p:nvPr/>
          </p:nvSpPr>
          <p:spPr>
            <a:xfrm>
              <a:off x="7225406" y="4120073"/>
              <a:ext cx="1415385" cy="369332"/>
            </a:xfrm>
            <a:prstGeom prst="rect">
              <a:avLst/>
            </a:prstGeom>
            <a:noFill/>
          </p:spPr>
          <p:txBody>
            <a:bodyPr wrap="square" lIns="91440" tIns="45720" rIns="91440" bIns="45720" rtlCol="0" anchor="t">
              <a:spAutoFit/>
            </a:bodyPr>
            <a:lstStyle/>
            <a:p>
              <a:r>
                <a:rPr lang="en-GB" b="1" dirty="0">
                  <a:solidFill>
                    <a:schemeClr val="bg1"/>
                  </a:solidFill>
                  <a:latin typeface="Helvetica Neue"/>
                </a:rPr>
                <a:t>Diagnostic</a:t>
              </a:r>
              <a:endParaRPr lang="en-GB" dirty="0">
                <a:solidFill>
                  <a:schemeClr val="bg1"/>
                </a:solidFill>
                <a:latin typeface="Helvetica Neue"/>
                <a:ea typeface="Calibri"/>
                <a:cs typeface="Calibri"/>
              </a:endParaRPr>
            </a:p>
          </p:txBody>
        </p:sp>
      </p:grpSp>
      <p:grpSp>
        <p:nvGrpSpPr>
          <p:cNvPr id="6" name="Group 5">
            <a:extLst>
              <a:ext uri="{FF2B5EF4-FFF2-40B4-BE49-F238E27FC236}">
                <a16:creationId xmlns:a16="http://schemas.microsoft.com/office/drawing/2014/main" id="{2D5D69A4-F5BF-184E-DDCE-78C9ED1B199D}"/>
              </a:ext>
            </a:extLst>
          </p:cNvPr>
          <p:cNvGrpSpPr/>
          <p:nvPr/>
        </p:nvGrpSpPr>
        <p:grpSpPr>
          <a:xfrm>
            <a:off x="5068173" y="2555996"/>
            <a:ext cx="2133730" cy="1714110"/>
            <a:chOff x="5068173" y="2555996"/>
            <a:chExt cx="2133730" cy="1714110"/>
          </a:xfrm>
        </p:grpSpPr>
        <p:sp>
          <p:nvSpPr>
            <p:cNvPr id="18" name="Hexagon 17">
              <a:extLst>
                <a:ext uri="{FF2B5EF4-FFF2-40B4-BE49-F238E27FC236}">
                  <a16:creationId xmlns:a16="http://schemas.microsoft.com/office/drawing/2014/main" id="{A01CB14E-578E-C939-1560-535609FEA9BA}"/>
                </a:ext>
              </a:extLst>
            </p:cNvPr>
            <p:cNvSpPr/>
            <p:nvPr/>
          </p:nvSpPr>
          <p:spPr>
            <a:xfrm>
              <a:off x="5068173" y="2555996"/>
              <a:ext cx="2133730" cy="1714110"/>
            </a:xfrm>
            <a:prstGeom prst="hexagon">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9" name="TextBox 18">
              <a:extLst>
                <a:ext uri="{FF2B5EF4-FFF2-40B4-BE49-F238E27FC236}">
                  <a16:creationId xmlns:a16="http://schemas.microsoft.com/office/drawing/2014/main" id="{49B3E697-9EA9-99FE-E4CF-490C774F3C65}"/>
                </a:ext>
              </a:extLst>
            </p:cNvPr>
            <p:cNvSpPr txBox="1"/>
            <p:nvPr/>
          </p:nvSpPr>
          <p:spPr>
            <a:xfrm>
              <a:off x="5252401" y="3235385"/>
              <a:ext cx="1733551" cy="369332"/>
            </a:xfrm>
            <a:prstGeom prst="rect">
              <a:avLst/>
            </a:prstGeom>
            <a:noFill/>
          </p:spPr>
          <p:txBody>
            <a:bodyPr wrap="square" lIns="91440" tIns="45720" rIns="91440" bIns="45720" rtlCol="0" anchor="t">
              <a:spAutoFit/>
            </a:bodyPr>
            <a:lstStyle/>
            <a:p>
              <a:pPr algn="ctr"/>
              <a:r>
                <a:rPr lang="en-GB" b="1" dirty="0">
                  <a:latin typeface="Helvetica Neue"/>
                </a:rPr>
                <a:t>Dialogue</a:t>
              </a:r>
              <a:endParaRPr lang="en-GB" dirty="0">
                <a:latin typeface="Helvetica Neue"/>
              </a:endParaRPr>
            </a:p>
          </p:txBody>
        </p:sp>
      </p:grpSp>
      <p:sp>
        <p:nvSpPr>
          <p:cNvPr id="20" name="Title 19">
            <a:extLst>
              <a:ext uri="{FF2B5EF4-FFF2-40B4-BE49-F238E27FC236}">
                <a16:creationId xmlns:a16="http://schemas.microsoft.com/office/drawing/2014/main" id="{7E7CC09D-218C-2F16-434D-D1B0DB9960F0}"/>
              </a:ext>
            </a:extLst>
          </p:cNvPr>
          <p:cNvSpPr>
            <a:spLocks noGrp="1"/>
          </p:cNvSpPr>
          <p:nvPr>
            <p:ph type="title"/>
          </p:nvPr>
        </p:nvSpPr>
        <p:spPr>
          <a:xfrm>
            <a:off x="255398" y="325054"/>
            <a:ext cx="9207668" cy="694943"/>
          </a:xfrm>
        </p:spPr>
        <p:txBody>
          <a:bodyPr>
            <a:noAutofit/>
          </a:bodyPr>
          <a:lstStyle/>
          <a:p>
            <a:pPr algn="l"/>
            <a:r>
              <a:rPr lang="en-GB" sz="3600" dirty="0">
                <a:latin typeface="Helvetica Neue"/>
                <a:cs typeface="Arial"/>
              </a:rPr>
              <a:t> Critical Factors</a:t>
            </a:r>
            <a:endParaRPr lang="en-GB" sz="3600" dirty="0">
              <a:highlight>
                <a:srgbClr val="FFFF00"/>
              </a:highlight>
              <a:latin typeface="Helvetica Neue"/>
              <a:cs typeface="Arial"/>
            </a:endParaRPr>
          </a:p>
        </p:txBody>
      </p:sp>
      <p:sp>
        <p:nvSpPr>
          <p:cNvPr id="3" name="Hexagon 2">
            <a:extLst>
              <a:ext uri="{FF2B5EF4-FFF2-40B4-BE49-F238E27FC236}">
                <a16:creationId xmlns:a16="http://schemas.microsoft.com/office/drawing/2014/main" id="{C7FFF085-7668-130A-BA3D-2F360E2704EF}"/>
              </a:ext>
            </a:extLst>
          </p:cNvPr>
          <p:cNvSpPr/>
          <p:nvPr/>
        </p:nvSpPr>
        <p:spPr>
          <a:xfrm>
            <a:off x="1008434" y="5214998"/>
            <a:ext cx="968785" cy="752277"/>
          </a:xfrm>
          <a:prstGeom prst="hexagon">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b="1" dirty="0">
                <a:solidFill>
                  <a:schemeClr val="tx1"/>
                </a:solidFill>
                <a:latin typeface="Helvetica Neue"/>
                <a:ea typeface="Calibri"/>
                <a:cs typeface="Calibri"/>
              </a:rPr>
              <a:t>Context</a:t>
            </a:r>
          </a:p>
        </p:txBody>
      </p:sp>
      <p:sp>
        <p:nvSpPr>
          <p:cNvPr id="8" name="Hexagon 7">
            <a:extLst>
              <a:ext uri="{FF2B5EF4-FFF2-40B4-BE49-F238E27FC236}">
                <a16:creationId xmlns:a16="http://schemas.microsoft.com/office/drawing/2014/main" id="{D334D186-62CF-000A-640D-E342FFE0FC18}"/>
              </a:ext>
            </a:extLst>
          </p:cNvPr>
          <p:cNvSpPr/>
          <p:nvPr/>
        </p:nvSpPr>
        <p:spPr>
          <a:xfrm>
            <a:off x="5068173" y="766507"/>
            <a:ext cx="2133730" cy="1714110"/>
          </a:xfrm>
          <a:prstGeom prst="hexag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bg1"/>
                </a:solidFill>
                <a:latin typeface="Helvetica Neue"/>
              </a:rPr>
              <a:t>Depth of engagement</a:t>
            </a:r>
          </a:p>
        </p:txBody>
      </p:sp>
      <p:grpSp>
        <p:nvGrpSpPr>
          <p:cNvPr id="9" name="Group 8">
            <a:extLst>
              <a:ext uri="{FF2B5EF4-FFF2-40B4-BE49-F238E27FC236}">
                <a16:creationId xmlns:a16="http://schemas.microsoft.com/office/drawing/2014/main" id="{26469E37-2572-4070-DD9C-EA8CD6BF5877}"/>
              </a:ext>
            </a:extLst>
          </p:cNvPr>
          <p:cNvGrpSpPr/>
          <p:nvPr/>
        </p:nvGrpSpPr>
        <p:grpSpPr>
          <a:xfrm>
            <a:off x="6879355" y="1652794"/>
            <a:ext cx="2133730" cy="1714110"/>
            <a:chOff x="6879355" y="1652794"/>
            <a:chExt cx="2133730" cy="1714110"/>
          </a:xfrm>
        </p:grpSpPr>
        <p:sp>
          <p:nvSpPr>
            <p:cNvPr id="12" name="Hexagon 11">
              <a:extLst>
                <a:ext uri="{FF2B5EF4-FFF2-40B4-BE49-F238E27FC236}">
                  <a16:creationId xmlns:a16="http://schemas.microsoft.com/office/drawing/2014/main" id="{98B56087-4765-AB4B-4322-DB82EF8FBDCB}"/>
                </a:ext>
              </a:extLst>
            </p:cNvPr>
            <p:cNvSpPr/>
            <p:nvPr/>
          </p:nvSpPr>
          <p:spPr>
            <a:xfrm>
              <a:off x="6879355" y="1652794"/>
              <a:ext cx="2133730" cy="1714110"/>
            </a:xfrm>
            <a:prstGeom prst="hexagon">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TextBox 12">
              <a:extLst>
                <a:ext uri="{FF2B5EF4-FFF2-40B4-BE49-F238E27FC236}">
                  <a16:creationId xmlns:a16="http://schemas.microsoft.com/office/drawing/2014/main" id="{30206C7E-FC81-C255-9DEA-F1CD341CAC48}"/>
                </a:ext>
              </a:extLst>
            </p:cNvPr>
            <p:cNvSpPr txBox="1"/>
            <p:nvPr/>
          </p:nvSpPr>
          <p:spPr>
            <a:xfrm>
              <a:off x="7162865" y="2364981"/>
              <a:ext cx="1652539" cy="369332"/>
            </a:xfrm>
            <a:prstGeom prst="rect">
              <a:avLst/>
            </a:prstGeom>
            <a:noFill/>
          </p:spPr>
          <p:txBody>
            <a:bodyPr wrap="square" lIns="91440" tIns="45720" rIns="91440" bIns="45720" rtlCol="0" anchor="t">
              <a:spAutoFit/>
            </a:bodyPr>
            <a:lstStyle>
              <a:defPPr>
                <a:defRPr lang="en-US"/>
              </a:defPPr>
              <a:lvl1pPr algn="ctr">
                <a:defRPr sz="2000" b="1">
                  <a:solidFill>
                    <a:srgbClr val="FFFF00"/>
                  </a:solidFill>
                </a:defRPr>
              </a:lvl1pPr>
            </a:lstStyle>
            <a:p>
              <a:r>
                <a:rPr lang="en-GB" sz="1800" dirty="0">
                  <a:solidFill>
                    <a:schemeClr val="bg1"/>
                  </a:solidFill>
                  <a:latin typeface="Helvetica Neue"/>
                </a:rPr>
                <a:t>Externality</a:t>
              </a:r>
              <a:endParaRPr lang="en-GB" sz="1800" dirty="0">
                <a:solidFill>
                  <a:schemeClr val="bg1"/>
                </a:solidFill>
                <a:latin typeface="Helvetica Neue"/>
                <a:ea typeface="Calibri"/>
                <a:cs typeface="Calibri"/>
              </a:endParaRPr>
            </a:p>
          </p:txBody>
        </p:sp>
      </p:grpSp>
      <p:grpSp>
        <p:nvGrpSpPr>
          <p:cNvPr id="7" name="Group 6">
            <a:extLst>
              <a:ext uri="{FF2B5EF4-FFF2-40B4-BE49-F238E27FC236}">
                <a16:creationId xmlns:a16="http://schemas.microsoft.com/office/drawing/2014/main" id="{63A78305-6648-B52D-34E3-7FD72169AFD6}"/>
              </a:ext>
            </a:extLst>
          </p:cNvPr>
          <p:cNvGrpSpPr/>
          <p:nvPr/>
        </p:nvGrpSpPr>
        <p:grpSpPr>
          <a:xfrm>
            <a:off x="3235994" y="1637306"/>
            <a:ext cx="2133730" cy="1744590"/>
            <a:chOff x="3235994" y="1637306"/>
            <a:chExt cx="2133730" cy="1744590"/>
          </a:xfrm>
        </p:grpSpPr>
        <p:sp>
          <p:nvSpPr>
            <p:cNvPr id="17" name="Hexagon 16">
              <a:extLst>
                <a:ext uri="{FF2B5EF4-FFF2-40B4-BE49-F238E27FC236}">
                  <a16:creationId xmlns:a16="http://schemas.microsoft.com/office/drawing/2014/main" id="{F560484F-AC2F-E2B4-AC63-F33B759FC131}"/>
                </a:ext>
              </a:extLst>
            </p:cNvPr>
            <p:cNvSpPr/>
            <p:nvPr/>
          </p:nvSpPr>
          <p:spPr>
            <a:xfrm>
              <a:off x="3235994" y="1637306"/>
              <a:ext cx="2133730" cy="1744590"/>
            </a:xfrm>
            <a:prstGeom prst="hexagon">
              <a:avLst/>
            </a:prstGeom>
            <a:solidFill>
              <a:srgbClr val="60CD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15">
              <a:extLst>
                <a:ext uri="{FF2B5EF4-FFF2-40B4-BE49-F238E27FC236}">
                  <a16:creationId xmlns:a16="http://schemas.microsoft.com/office/drawing/2014/main" id="{EE70A612-188A-0DCB-7D67-80CCC3BAA352}"/>
                </a:ext>
              </a:extLst>
            </p:cNvPr>
            <p:cNvSpPr txBox="1"/>
            <p:nvPr/>
          </p:nvSpPr>
          <p:spPr>
            <a:xfrm>
              <a:off x="3476589" y="2295204"/>
              <a:ext cx="1652539" cy="369332"/>
            </a:xfrm>
            <a:prstGeom prst="rect">
              <a:avLst/>
            </a:prstGeom>
            <a:noFill/>
          </p:spPr>
          <p:txBody>
            <a:bodyPr wrap="square" lIns="91440" tIns="45720" rIns="91440" bIns="45720" rtlCol="0" anchor="t">
              <a:spAutoFit/>
            </a:bodyPr>
            <a:lstStyle>
              <a:defPPr>
                <a:defRPr lang="en-US"/>
              </a:defPPr>
              <a:lvl1pPr algn="ctr">
                <a:defRPr sz="2000" b="1">
                  <a:solidFill>
                    <a:srgbClr val="FFFF00"/>
                  </a:solidFill>
                </a:defRPr>
              </a:lvl1pPr>
            </a:lstStyle>
            <a:p>
              <a:r>
                <a:rPr lang="en-GB" sz="1800" dirty="0">
                  <a:solidFill>
                    <a:schemeClr val="bg1"/>
                  </a:solidFill>
                  <a:latin typeface="Helvetica Neue"/>
                </a:rPr>
                <a:t>Confidence</a:t>
              </a:r>
              <a:endParaRPr lang="en-GB" sz="1800" dirty="0">
                <a:solidFill>
                  <a:schemeClr val="bg1"/>
                </a:solidFill>
                <a:latin typeface="Helvetica Neue"/>
                <a:ea typeface="Calibri"/>
                <a:cs typeface="Calibri"/>
              </a:endParaRPr>
            </a:p>
          </p:txBody>
        </p:sp>
      </p:grpSp>
      <p:sp>
        <p:nvSpPr>
          <p:cNvPr id="22" name="Hexagon 21">
            <a:extLst>
              <a:ext uri="{FF2B5EF4-FFF2-40B4-BE49-F238E27FC236}">
                <a16:creationId xmlns:a16="http://schemas.microsoft.com/office/drawing/2014/main" id="{6278A0C9-AA86-C91F-037C-697951277893}"/>
              </a:ext>
            </a:extLst>
          </p:cNvPr>
          <p:cNvSpPr/>
          <p:nvPr/>
        </p:nvSpPr>
        <p:spPr>
          <a:xfrm>
            <a:off x="243048" y="4789531"/>
            <a:ext cx="923565" cy="752276"/>
          </a:xfrm>
          <a:prstGeom prst="hexag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chemeClr val="bg1"/>
                </a:solidFill>
                <a:latin typeface="Helvetica Neue"/>
              </a:rPr>
              <a:t>SME</a:t>
            </a:r>
          </a:p>
          <a:p>
            <a:pPr algn="ctr"/>
            <a:r>
              <a:rPr lang="en-GB" sz="1100" b="1" dirty="0">
                <a:solidFill>
                  <a:schemeClr val="bg1"/>
                </a:solidFill>
                <a:latin typeface="Helvetica Neue"/>
              </a:rPr>
              <a:t>Action</a:t>
            </a:r>
          </a:p>
        </p:txBody>
      </p:sp>
      <p:sp>
        <p:nvSpPr>
          <p:cNvPr id="23" name="Hexagon 22">
            <a:extLst>
              <a:ext uri="{FF2B5EF4-FFF2-40B4-BE49-F238E27FC236}">
                <a16:creationId xmlns:a16="http://schemas.microsoft.com/office/drawing/2014/main" id="{BE7C510C-0497-0299-9B64-FFF9EDFDA288}"/>
              </a:ext>
            </a:extLst>
          </p:cNvPr>
          <p:cNvSpPr/>
          <p:nvPr/>
        </p:nvSpPr>
        <p:spPr>
          <a:xfrm>
            <a:off x="255398" y="5591137"/>
            <a:ext cx="923565" cy="752276"/>
          </a:xfrm>
          <a:prstGeom prst="hexagon">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bg1"/>
                </a:solidFill>
                <a:latin typeface="Helvetica Neue"/>
              </a:rPr>
              <a:t>Design</a:t>
            </a:r>
          </a:p>
        </p:txBody>
      </p:sp>
    </p:spTree>
    <p:extLst>
      <p:ext uri="{BB962C8B-B14F-4D97-AF65-F5344CB8AC3E}">
        <p14:creationId xmlns:p14="http://schemas.microsoft.com/office/powerpoint/2010/main" val="27640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C75EA-E75A-13D7-BB0F-D81B3E8ADC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0E2970-1356-AD94-4681-AAFFF9F051F2}"/>
              </a:ext>
            </a:extLst>
          </p:cNvPr>
          <p:cNvSpPr>
            <a:spLocks noGrp="1"/>
          </p:cNvSpPr>
          <p:nvPr>
            <p:ph type="title"/>
          </p:nvPr>
        </p:nvSpPr>
        <p:spPr>
          <a:xfrm>
            <a:off x="0" y="402279"/>
            <a:ext cx="8713694" cy="836406"/>
          </a:xfrm>
        </p:spPr>
        <p:txBody>
          <a:bodyPr>
            <a:noAutofit/>
          </a:bodyPr>
          <a:lstStyle/>
          <a:p>
            <a:r>
              <a:rPr lang="en-GB" sz="5400" dirty="0">
                <a:solidFill>
                  <a:srgbClr val="FFFF00"/>
                </a:solidFill>
              </a:rPr>
              <a:t>Want to find out more?</a:t>
            </a:r>
          </a:p>
        </p:txBody>
      </p:sp>
      <p:pic>
        <p:nvPicPr>
          <p:cNvPr id="2" name="Picture 1">
            <a:extLst>
              <a:ext uri="{FF2B5EF4-FFF2-40B4-BE49-F238E27FC236}">
                <a16:creationId xmlns:a16="http://schemas.microsoft.com/office/drawing/2014/main" id="{74223E52-BD06-3358-A7E5-97AF9FE2EDC0}"/>
              </a:ext>
            </a:extLst>
          </p:cNvPr>
          <p:cNvPicPr>
            <a:picLocks noChangeAspect="1"/>
          </p:cNvPicPr>
          <p:nvPr/>
        </p:nvPicPr>
        <p:blipFill>
          <a:blip r:embed="rId2"/>
          <a:stretch>
            <a:fillRect/>
          </a:stretch>
        </p:blipFill>
        <p:spPr>
          <a:xfrm>
            <a:off x="739600" y="2374759"/>
            <a:ext cx="1251753" cy="1251753"/>
          </a:xfrm>
          <a:prstGeom prst="rect">
            <a:avLst/>
          </a:prstGeom>
          <a:solidFill>
            <a:srgbClr val="60CDCB"/>
          </a:solidFill>
        </p:spPr>
      </p:pic>
      <p:sp>
        <p:nvSpPr>
          <p:cNvPr id="5" name="Circle: Hollow 4">
            <a:extLst>
              <a:ext uri="{FF2B5EF4-FFF2-40B4-BE49-F238E27FC236}">
                <a16:creationId xmlns:a16="http://schemas.microsoft.com/office/drawing/2014/main" id="{C6021FE5-487F-4CA4-6FB9-DEB79D7129DE}"/>
              </a:ext>
            </a:extLst>
          </p:cNvPr>
          <p:cNvSpPr/>
          <p:nvPr/>
        </p:nvSpPr>
        <p:spPr>
          <a:xfrm>
            <a:off x="343500" y="1989417"/>
            <a:ext cx="1967614" cy="1985542"/>
          </a:xfrm>
          <a:prstGeom prst="donut">
            <a:avLst>
              <a:gd name="adj" fmla="val 19580"/>
            </a:avLst>
          </a:prstGeom>
          <a:solidFill>
            <a:srgbClr val="60C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7AA988A8-4AC1-A8B6-9181-353C7E698AA1}"/>
              </a:ext>
            </a:extLst>
          </p:cNvPr>
          <p:cNvSpPr txBox="1"/>
          <p:nvPr/>
        </p:nvSpPr>
        <p:spPr>
          <a:xfrm>
            <a:off x="2957392" y="2631303"/>
            <a:ext cx="2850973" cy="461665"/>
          </a:xfrm>
          <a:prstGeom prst="rect">
            <a:avLst/>
          </a:prstGeom>
          <a:noFill/>
        </p:spPr>
        <p:txBody>
          <a:bodyPr wrap="square" rtlCol="0">
            <a:spAutoFit/>
          </a:bodyPr>
          <a:lstStyle>
            <a:defPPr>
              <a:defRPr lang="en-US"/>
            </a:defPPr>
            <a:lvl1pPr>
              <a:defRPr sz="2400" b="1">
                <a:solidFill>
                  <a:schemeClr val="bg1"/>
                </a:solidFill>
              </a:defRPr>
            </a:lvl1pPr>
          </a:lstStyle>
          <a:p>
            <a:r>
              <a:rPr lang="en-GB" dirty="0"/>
              <a:t>Listen to our podcast</a:t>
            </a:r>
          </a:p>
        </p:txBody>
      </p:sp>
      <p:pic>
        <p:nvPicPr>
          <p:cNvPr id="7" name="Picture 6">
            <a:extLst>
              <a:ext uri="{FF2B5EF4-FFF2-40B4-BE49-F238E27FC236}">
                <a16:creationId xmlns:a16="http://schemas.microsoft.com/office/drawing/2014/main" id="{C0EB60F9-B4EE-04CA-4E20-44152D32B283}"/>
              </a:ext>
            </a:extLst>
          </p:cNvPr>
          <p:cNvPicPr>
            <a:picLocks noChangeAspect="1"/>
          </p:cNvPicPr>
          <p:nvPr/>
        </p:nvPicPr>
        <p:blipFill>
          <a:blip r:embed="rId3"/>
          <a:stretch>
            <a:fillRect/>
          </a:stretch>
        </p:blipFill>
        <p:spPr>
          <a:xfrm>
            <a:off x="588977" y="4502942"/>
            <a:ext cx="2081843" cy="1487031"/>
          </a:xfrm>
          <a:prstGeom prst="rect">
            <a:avLst/>
          </a:prstGeom>
        </p:spPr>
      </p:pic>
      <p:sp>
        <p:nvSpPr>
          <p:cNvPr id="8" name="Frame 7">
            <a:extLst>
              <a:ext uri="{FF2B5EF4-FFF2-40B4-BE49-F238E27FC236}">
                <a16:creationId xmlns:a16="http://schemas.microsoft.com/office/drawing/2014/main" id="{0D28C67F-3A8A-8C20-0784-E9FF623B51D4}"/>
              </a:ext>
            </a:extLst>
          </p:cNvPr>
          <p:cNvSpPr/>
          <p:nvPr/>
        </p:nvSpPr>
        <p:spPr>
          <a:xfrm>
            <a:off x="471556" y="4276172"/>
            <a:ext cx="2388198" cy="1985542"/>
          </a:xfrm>
          <a:prstGeom prst="frame">
            <a:avLst/>
          </a:prstGeom>
          <a:solidFill>
            <a:srgbClr val="60C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387014EF-59CD-B33D-F939-C058E97CE20E}"/>
              </a:ext>
            </a:extLst>
          </p:cNvPr>
          <p:cNvSpPr txBox="1"/>
          <p:nvPr/>
        </p:nvSpPr>
        <p:spPr>
          <a:xfrm>
            <a:off x="2977175" y="4819965"/>
            <a:ext cx="3228207" cy="461665"/>
          </a:xfrm>
          <a:prstGeom prst="rect">
            <a:avLst/>
          </a:prstGeom>
          <a:noFill/>
        </p:spPr>
        <p:txBody>
          <a:bodyPr wrap="square" rtlCol="0">
            <a:spAutoFit/>
          </a:bodyPr>
          <a:lstStyle>
            <a:defPPr>
              <a:defRPr lang="en-US"/>
            </a:defPPr>
            <a:lvl1pPr>
              <a:defRPr sz="2400" b="1">
                <a:solidFill>
                  <a:schemeClr val="bg1"/>
                </a:solidFill>
              </a:defRPr>
            </a:lvl1pPr>
          </a:lstStyle>
          <a:p>
            <a:r>
              <a:rPr lang="en-GB" dirty="0"/>
              <a:t>Read our insight papers</a:t>
            </a:r>
          </a:p>
        </p:txBody>
      </p:sp>
      <p:sp>
        <p:nvSpPr>
          <p:cNvPr id="10" name="TextBox 9">
            <a:extLst>
              <a:ext uri="{FF2B5EF4-FFF2-40B4-BE49-F238E27FC236}">
                <a16:creationId xmlns:a16="http://schemas.microsoft.com/office/drawing/2014/main" id="{E665BDC2-832C-7ACC-5664-E79CCC5CA01B}"/>
              </a:ext>
            </a:extLst>
          </p:cNvPr>
          <p:cNvSpPr txBox="1"/>
          <p:nvPr/>
        </p:nvSpPr>
        <p:spPr>
          <a:xfrm>
            <a:off x="9034628" y="3153339"/>
            <a:ext cx="3157372" cy="369332"/>
          </a:xfrm>
          <a:prstGeom prst="rect">
            <a:avLst/>
          </a:prstGeom>
          <a:noFill/>
        </p:spPr>
        <p:txBody>
          <a:bodyPr wrap="square" rtlCol="0">
            <a:spAutoFit/>
          </a:bodyPr>
          <a:lstStyle/>
          <a:p>
            <a:r>
              <a:rPr lang="en-GB" b="1" dirty="0">
                <a:solidFill>
                  <a:srgbClr val="FFC000"/>
                </a:solidFill>
              </a:rPr>
              <a:t>o.jones@leedsbeckett.ac.uk</a:t>
            </a:r>
          </a:p>
        </p:txBody>
      </p:sp>
      <p:pic>
        <p:nvPicPr>
          <p:cNvPr id="11" name="Picture 10">
            <a:extLst>
              <a:ext uri="{FF2B5EF4-FFF2-40B4-BE49-F238E27FC236}">
                <a16:creationId xmlns:a16="http://schemas.microsoft.com/office/drawing/2014/main" id="{826A6212-C249-B117-987B-0A47AC7E2574}"/>
              </a:ext>
            </a:extLst>
          </p:cNvPr>
          <p:cNvPicPr>
            <a:picLocks noChangeAspect="1"/>
          </p:cNvPicPr>
          <p:nvPr/>
        </p:nvPicPr>
        <p:blipFill>
          <a:blip r:embed="rId4"/>
          <a:stretch>
            <a:fillRect/>
          </a:stretch>
        </p:blipFill>
        <p:spPr>
          <a:xfrm>
            <a:off x="9047182" y="1918171"/>
            <a:ext cx="1162270" cy="1101661"/>
          </a:xfrm>
          <a:prstGeom prst="rect">
            <a:avLst/>
          </a:prstGeom>
        </p:spPr>
      </p:pic>
      <p:sp>
        <p:nvSpPr>
          <p:cNvPr id="12" name="TextBox 11">
            <a:extLst>
              <a:ext uri="{FF2B5EF4-FFF2-40B4-BE49-F238E27FC236}">
                <a16:creationId xmlns:a16="http://schemas.microsoft.com/office/drawing/2014/main" id="{6FF247CC-DA31-48D1-3430-ABE5463895C9}"/>
              </a:ext>
            </a:extLst>
          </p:cNvPr>
          <p:cNvSpPr txBox="1"/>
          <p:nvPr/>
        </p:nvSpPr>
        <p:spPr>
          <a:xfrm>
            <a:off x="10354109" y="4050524"/>
            <a:ext cx="1478101"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1"/>
                </a:solidFill>
                <a:latin typeface="Helvetica Neue"/>
                <a:ea typeface="Calibri"/>
                <a:cs typeface="Calibri"/>
              </a:rPr>
              <a:t>Rob Sale</a:t>
            </a:r>
          </a:p>
          <a:p>
            <a:r>
              <a:rPr lang="en-GB" sz="1400">
                <a:solidFill>
                  <a:schemeClr val="bg1"/>
                </a:solidFill>
                <a:latin typeface="Helvetica Neue"/>
                <a:ea typeface="Calibri"/>
                <a:cs typeface="Calibri"/>
              </a:rPr>
              <a:t>Head of Business Development, Exemplas</a:t>
            </a:r>
            <a:endParaRPr lang="en-GB" sz="1400" dirty="0">
              <a:solidFill>
                <a:schemeClr val="bg1"/>
              </a:solidFill>
              <a:latin typeface="Helvetica Neue"/>
              <a:ea typeface="Calibri"/>
              <a:cs typeface="Calibri"/>
            </a:endParaRPr>
          </a:p>
        </p:txBody>
      </p:sp>
      <p:pic>
        <p:nvPicPr>
          <p:cNvPr id="13" name="Picture 12" descr="A person in a white shirt&#10;&#10;Description automatically generated">
            <a:extLst>
              <a:ext uri="{FF2B5EF4-FFF2-40B4-BE49-F238E27FC236}">
                <a16:creationId xmlns:a16="http://schemas.microsoft.com/office/drawing/2014/main" id="{8C2BD341-8A3F-A551-1E86-9883D31A5AD7}"/>
              </a:ext>
            </a:extLst>
          </p:cNvPr>
          <p:cNvPicPr>
            <a:picLocks noChangeAspect="1"/>
          </p:cNvPicPr>
          <p:nvPr/>
        </p:nvPicPr>
        <p:blipFill>
          <a:blip r:embed="rId5"/>
          <a:stretch>
            <a:fillRect/>
          </a:stretch>
        </p:blipFill>
        <p:spPr>
          <a:xfrm>
            <a:off x="8874340" y="4029917"/>
            <a:ext cx="1335112" cy="1345844"/>
          </a:xfrm>
          <a:prstGeom prst="rect">
            <a:avLst/>
          </a:prstGeom>
        </p:spPr>
      </p:pic>
      <p:sp>
        <p:nvSpPr>
          <p:cNvPr id="15" name="TextBox 14">
            <a:extLst>
              <a:ext uri="{FF2B5EF4-FFF2-40B4-BE49-F238E27FC236}">
                <a16:creationId xmlns:a16="http://schemas.microsoft.com/office/drawing/2014/main" id="{90A7E60D-B145-792F-4D81-69695F1D2B7A}"/>
              </a:ext>
            </a:extLst>
          </p:cNvPr>
          <p:cNvSpPr txBox="1"/>
          <p:nvPr/>
        </p:nvSpPr>
        <p:spPr>
          <a:xfrm>
            <a:off x="10209452" y="1918171"/>
            <a:ext cx="2388198" cy="646331"/>
          </a:xfrm>
          <a:prstGeom prst="rect">
            <a:avLst/>
          </a:prstGeom>
          <a:noFill/>
        </p:spPr>
        <p:txBody>
          <a:bodyPr wrap="square">
            <a:spAutoFit/>
          </a:bodyPr>
          <a:lstStyle/>
          <a:p>
            <a:r>
              <a:rPr lang="en-GB" b="1" dirty="0">
                <a:solidFill>
                  <a:schemeClr val="bg1"/>
                </a:solidFill>
                <a:latin typeface="Helvetica Neue"/>
                <a:ea typeface="Calibri"/>
                <a:cs typeface="Calibri"/>
              </a:rPr>
              <a:t>Dr Ollie Jones</a:t>
            </a:r>
          </a:p>
          <a:p>
            <a:r>
              <a:rPr lang="en-GB" sz="1800" dirty="0">
                <a:solidFill>
                  <a:schemeClr val="bg1"/>
                </a:solidFill>
                <a:latin typeface="Helvetica Neue"/>
                <a:ea typeface="+mn-lt"/>
                <a:cs typeface="Arial"/>
              </a:rPr>
              <a:t>Principal Lecturer</a:t>
            </a:r>
            <a:endParaRPr lang="en-GB" dirty="0"/>
          </a:p>
        </p:txBody>
      </p:sp>
      <p:sp>
        <p:nvSpPr>
          <p:cNvPr id="16" name="TextBox 15">
            <a:extLst>
              <a:ext uri="{FF2B5EF4-FFF2-40B4-BE49-F238E27FC236}">
                <a16:creationId xmlns:a16="http://schemas.microsoft.com/office/drawing/2014/main" id="{53D1A939-591A-7008-B397-2ABE8B7E60EE}"/>
              </a:ext>
            </a:extLst>
          </p:cNvPr>
          <p:cNvSpPr txBox="1"/>
          <p:nvPr/>
        </p:nvSpPr>
        <p:spPr>
          <a:xfrm>
            <a:off x="8874340" y="5446707"/>
            <a:ext cx="3157372" cy="369332"/>
          </a:xfrm>
          <a:prstGeom prst="rect">
            <a:avLst/>
          </a:prstGeom>
          <a:noFill/>
        </p:spPr>
        <p:txBody>
          <a:bodyPr wrap="square" rtlCol="0">
            <a:spAutoFit/>
          </a:bodyPr>
          <a:lstStyle/>
          <a:p>
            <a:r>
              <a:rPr lang="en-GB" b="1" dirty="0">
                <a:solidFill>
                  <a:srgbClr val="FFC000"/>
                </a:solidFill>
              </a:rPr>
              <a:t>robs@exemplas.com</a:t>
            </a:r>
          </a:p>
        </p:txBody>
      </p:sp>
      <p:sp>
        <p:nvSpPr>
          <p:cNvPr id="18" name="TextBox 17">
            <a:extLst>
              <a:ext uri="{FF2B5EF4-FFF2-40B4-BE49-F238E27FC236}">
                <a16:creationId xmlns:a16="http://schemas.microsoft.com/office/drawing/2014/main" id="{C1440693-42AC-6011-95B5-988B0A6AE453}"/>
              </a:ext>
            </a:extLst>
          </p:cNvPr>
          <p:cNvSpPr txBox="1"/>
          <p:nvPr/>
        </p:nvSpPr>
        <p:spPr>
          <a:xfrm>
            <a:off x="3056081" y="5281630"/>
            <a:ext cx="6298602" cy="369332"/>
          </a:xfrm>
          <a:prstGeom prst="rect">
            <a:avLst/>
          </a:prstGeom>
          <a:noFill/>
        </p:spPr>
        <p:txBody>
          <a:bodyPr wrap="square">
            <a:spAutoFit/>
          </a:bodyPr>
          <a:lstStyle/>
          <a:p>
            <a:r>
              <a:rPr lang="en-GB" b="1" dirty="0">
                <a:solidFill>
                  <a:srgbClr val="FFC000"/>
                </a:solidFill>
              </a:rPr>
              <a:t>https://exemplas.com/tag/exemplas-lbu-insight-papers/</a:t>
            </a:r>
          </a:p>
        </p:txBody>
      </p:sp>
      <p:sp>
        <p:nvSpPr>
          <p:cNvPr id="24" name="TextBox 23">
            <a:extLst>
              <a:ext uri="{FF2B5EF4-FFF2-40B4-BE49-F238E27FC236}">
                <a16:creationId xmlns:a16="http://schemas.microsoft.com/office/drawing/2014/main" id="{45DA1E59-5AFE-CD46-47D1-9669420FC0E7}"/>
              </a:ext>
            </a:extLst>
          </p:cNvPr>
          <p:cNvSpPr txBox="1"/>
          <p:nvPr/>
        </p:nvSpPr>
        <p:spPr>
          <a:xfrm>
            <a:off x="2936005" y="3075491"/>
            <a:ext cx="5573293" cy="400110"/>
          </a:xfrm>
          <a:prstGeom prst="rect">
            <a:avLst/>
          </a:prstGeom>
          <a:noFill/>
        </p:spPr>
        <p:txBody>
          <a:bodyPr wrap="square">
            <a:spAutoFit/>
          </a:bodyPr>
          <a:lstStyle/>
          <a:p>
            <a:r>
              <a:rPr lang="en-GB" sz="2000" b="1" dirty="0">
                <a:solidFill>
                  <a:srgbClr val="FFC000"/>
                </a:solidFill>
              </a:rPr>
              <a:t>https://beyond-busy-podcast.buzzsprout.com/</a:t>
            </a:r>
          </a:p>
        </p:txBody>
      </p:sp>
    </p:spTree>
    <p:extLst>
      <p:ext uri="{BB962C8B-B14F-4D97-AF65-F5344CB8AC3E}">
        <p14:creationId xmlns:p14="http://schemas.microsoft.com/office/powerpoint/2010/main" val="3992750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0.5209"/>
  <p:tag name="SLIDO_PRESENTATION_ID" val="00000000-0000-0000-0000-000000000000"/>
  <p:tag name="SLIDO_EVENT_UUID" val="724efe79-f1ae-4b71-bfae-bd82c0cdc0ff"/>
  <p:tag name="SLIDO_EVENT_SECTION_UUID" val="a994311a-dad8-4106-a611-805e934086a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3B97FF8E694A44840B4496C6D67A42" ma:contentTypeVersion="20" ma:contentTypeDescription="Create a new document." ma:contentTypeScope="" ma:versionID="6affc576a54767540653658662fb5085">
  <xsd:schema xmlns:xsd="http://www.w3.org/2001/XMLSchema" xmlns:xs="http://www.w3.org/2001/XMLSchema" xmlns:p="http://schemas.microsoft.com/office/2006/metadata/properties" xmlns:ns2="fa140e83-d282-474b-acfd-2674873cdf08" xmlns:ns3="993afd0b-7e8e-4bc5-85ce-e8d0f70bfbf8" targetNamespace="http://schemas.microsoft.com/office/2006/metadata/properties" ma:root="true" ma:fieldsID="384f61f9a87b5dd8e1f5f35ee9da4522" ns2:_="" ns3:_="">
    <xsd:import namespace="fa140e83-d282-474b-acfd-2674873cdf08"/>
    <xsd:import namespace="993afd0b-7e8e-4bc5-85ce-e8d0f70bfbf8"/>
    <xsd:element name="properties">
      <xsd:complexType>
        <xsd:sequence>
          <xsd:element name="documentManagement">
            <xsd:complexType>
              <xsd:all>
                <xsd:element ref="ns2:InfoClass" minOccurs="0"/>
                <xsd:element ref="ns2:ServiceArea" minOccurs="0"/>
                <xsd:element ref="ns2:Category" minOccurs="0"/>
                <xsd:element ref="ns2:Status" minOccurs="0"/>
                <xsd:element ref="ns2:MediaServiceMetadata" minOccurs="0"/>
                <xsd:element ref="ns2:MediaServiceFastMetadata" minOccurs="0"/>
                <xsd:element ref="ns2: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40e83-d282-474b-acfd-2674873cdf08" elementFormDefault="qualified">
    <xsd:import namespace="http://schemas.microsoft.com/office/2006/documentManagement/types"/>
    <xsd:import namespace="http://schemas.microsoft.com/office/infopath/2007/PartnerControls"/>
    <xsd:element name="InfoClass" ma:index="8" nillable="true" ma:displayName="Info Class" ma:default="Not Selected" ma:format="Dropdown" ma:internalName="InfoClass">
      <xsd:simpleType>
        <xsd:restriction base="dms:Choice">
          <xsd:enumeration value="Public"/>
          <xsd:enumeration value="Internal"/>
          <xsd:enumeration value="Not Selected"/>
        </xsd:restriction>
      </xsd:simpleType>
    </xsd:element>
    <xsd:element name="ServiceArea" ma:index="9" nillable="true" ma:displayName="Service Area" ma:default="Not Selected" ma:format="Dropdown" ma:internalName="ServiceArea">
      <xsd:simpleType>
        <xsd:restriction base="dms:Choice">
          <xsd:enumeration value="Advice"/>
          <xsd:enumeration value="Solutions"/>
          <xsd:enumeration value="Software"/>
          <xsd:enumeration value="Not Selected"/>
        </xsd:restriction>
      </xsd:simpleType>
    </xsd:element>
    <xsd:element name="Category" ma:index="10" nillable="true" ma:displayName="Category" ma:default="Not Selected" ma:format="Dropdown" ma:internalName="Category">
      <xsd:simpleType>
        <xsd:restriction base="dms:Choice">
          <xsd:enumeration value="Campaign"/>
          <xsd:enumeration value="Strategy"/>
          <xsd:enumeration value="Case Study"/>
          <xsd:enumeration value="Flyer"/>
          <xsd:enumeration value="Website"/>
          <xsd:enumeration value="Data"/>
          <xsd:enumeration value="Social Media"/>
          <xsd:enumeration value="Internal Comms"/>
          <xsd:enumeration value="Not Selected"/>
        </xsd:restriction>
      </xsd:simpleType>
    </xsd:element>
    <xsd:element name="Status" ma:index="11" nillable="true" ma:displayName="Status" ma:default="Not Selected" ma:description="Document Status" ma:format="Dropdown" ma:internalName="Status">
      <xsd:simpleType>
        <xsd:restriction base="dms:Choice">
          <xsd:enumeration value="Active"/>
          <xsd:enumeration value="Draft"/>
          <xsd:enumeration value="Retired"/>
          <xsd:enumeration value="Not Selected"/>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Description" ma:index="14" nillable="true" ma:displayName="Description" ma:description="File Description" ma:format="Dropdown" ma:internalName="Description">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2d69ab9-1219-424f-af50-fa429a02660c"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3afd0b-7e8e-4bc5-85ce-e8d0f70bfbf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89d16de-cd32-47ae-ac5d-e02cf28b853e}" ma:internalName="TaxCatchAll" ma:showField="CatchAllData" ma:web="993afd0b-7e8e-4bc5-85ce-e8d0f70bfbf8">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fa140e83-d282-474b-acfd-2674873cdf08">Not Selected</Status>
    <ServiceArea xmlns="fa140e83-d282-474b-acfd-2674873cdf08">Not Selected</ServiceArea>
    <TaxCatchAll xmlns="993afd0b-7e8e-4bc5-85ce-e8d0f70bfbf8" xsi:nil="true"/>
    <InfoClass xmlns="fa140e83-d282-474b-acfd-2674873cdf08">Not Selected</InfoClass>
    <Category xmlns="fa140e83-d282-474b-acfd-2674873cdf08">Not Selected</Category>
    <Description xmlns="fa140e83-d282-474b-acfd-2674873cdf08" xsi:nil="true"/>
    <lcf76f155ced4ddcb4097134ff3c332f xmlns="fa140e83-d282-474b-acfd-2674873cdf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82EDC9-206C-4712-8C12-5A4DAFAB33A9}">
  <ds:schemaRefs>
    <ds:schemaRef ds:uri="http://schemas.microsoft.com/sharepoint/v3/contenttype/forms"/>
  </ds:schemaRefs>
</ds:datastoreItem>
</file>

<file path=customXml/itemProps2.xml><?xml version="1.0" encoding="utf-8"?>
<ds:datastoreItem xmlns:ds="http://schemas.openxmlformats.org/officeDocument/2006/customXml" ds:itemID="{CE43DC3E-571B-47DB-974B-BE46707AC63C}">
  <ds:schemaRefs>
    <ds:schemaRef ds:uri="993afd0b-7e8e-4bc5-85ce-e8d0f70bfbf8"/>
    <ds:schemaRef ds:uri="fa140e83-d282-474b-acfd-2674873cdf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7A5E3A-3702-4B1E-A1D1-BC534104DA1A}">
  <ds:schemaRefs>
    <ds:schemaRef ds:uri="993afd0b-7e8e-4bc5-85ce-e8d0f70bfbf8"/>
    <ds:schemaRef ds:uri="fa140e83-d282-474b-acfd-2674873cdf08"/>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d79a8112-4fbe-417a-a112-cd0fb490d85c}" enabled="0" method="" siteId="{d79a8112-4fbe-417a-a112-cd0fb490d85c}" removed="1"/>
</clbl:labelList>
</file>

<file path=docProps/app.xml><?xml version="1.0" encoding="utf-8"?>
<Properties xmlns="http://schemas.openxmlformats.org/officeDocument/2006/extended-properties" xmlns:vt="http://schemas.openxmlformats.org/officeDocument/2006/docPropsVTypes">
  <Template>Office Theme</Template>
  <TotalTime>462</TotalTime>
  <Words>589</Words>
  <Application>Microsoft Office PowerPoint</Application>
  <PresentationFormat>Widescreen</PresentationFormat>
  <Paragraphs>102</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 Neue</vt:lpstr>
      <vt:lpstr>Office Theme</vt:lpstr>
      <vt:lpstr>Timeline</vt:lpstr>
      <vt:lpstr>Underpinning Logic</vt:lpstr>
      <vt:lpstr>Programme Schematic</vt:lpstr>
      <vt:lpstr>PROGRAMME IMPACT </vt:lpstr>
      <vt:lpstr>SME Productivity Focus</vt:lpstr>
      <vt:lpstr> Critical Factors</vt:lpstr>
      <vt:lpstr>Want to 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Asare Boateng</dc:creator>
  <cp:lastModifiedBy>Jones, Ollie</cp:lastModifiedBy>
  <cp:revision>25</cp:revision>
  <cp:lastPrinted>2025-01-08T09:51:13Z</cp:lastPrinted>
  <dcterms:created xsi:type="dcterms:W3CDTF">2017-12-11T16:52:02Z</dcterms:created>
  <dcterms:modified xsi:type="dcterms:W3CDTF">2025-12-15T11:23:55Z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0x010100AC3B97FF8E694A44840B4496C6D67A42</vt:lpwstr>
  </property>
  <property fmtid="{D5CDD505-2E9C-101B-9397-08002B2CF9AE}" pid="3" name="MediaServiceImageTags">
    <vt:lpwstr/>
  </property>
  <property fmtid="{D5CDD505-2E9C-101B-9397-08002B2CF9AE}" pid="4" name="SlidoAppVersion">
    <vt:lpwstr>1.10.0.5209</vt:lpwstr>
  </property>
</Properties>
</file>