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 varScale="1">
        <p:scale>
          <a:sx n="73" d="100"/>
          <a:sy n="73" d="100"/>
        </p:scale>
        <p:origin x="81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bg1"/>
                </a:solidFill>
                <a:latin typeface="Aveny T LBU"/>
                <a:cs typeface="Aveny T LB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350" b="1" i="0">
                <a:solidFill>
                  <a:srgbClr val="614FA1"/>
                </a:solidFill>
                <a:latin typeface="Aveny T LBU"/>
                <a:cs typeface="Aveny T LBU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bg1"/>
                </a:solidFill>
                <a:latin typeface="Aveny T LBU"/>
                <a:cs typeface="Aveny T LB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350" b="1" i="0">
                <a:solidFill>
                  <a:srgbClr val="614FA1"/>
                </a:solidFill>
                <a:latin typeface="Aveny T LBU"/>
                <a:cs typeface="Aveny T LBU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bg1"/>
                </a:solidFill>
                <a:latin typeface="Aveny T LBU"/>
                <a:cs typeface="Aveny T LB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chemeClr val="bg1"/>
                </a:solidFill>
                <a:latin typeface="Aveny T LBU"/>
                <a:cs typeface="Aveny T LB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523875" cy="11306175"/>
          </a:xfrm>
          <a:custGeom>
            <a:avLst/>
            <a:gdLst/>
            <a:ahLst/>
            <a:cxnLst/>
            <a:rect l="l" t="t" r="r" b="b"/>
            <a:pathLst>
              <a:path w="523875" h="11306175">
                <a:moveTo>
                  <a:pt x="523544" y="0"/>
                </a:moveTo>
                <a:lnTo>
                  <a:pt x="0" y="0"/>
                </a:lnTo>
                <a:lnTo>
                  <a:pt x="0" y="11305980"/>
                </a:lnTo>
                <a:lnTo>
                  <a:pt x="523544" y="11305980"/>
                </a:lnTo>
                <a:lnTo>
                  <a:pt x="523544" y="0"/>
                </a:lnTo>
                <a:close/>
              </a:path>
            </a:pathLst>
          </a:custGeom>
          <a:solidFill>
            <a:srgbClr val="614F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98623" y="495137"/>
            <a:ext cx="2292350" cy="1567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bg1"/>
                </a:solidFill>
                <a:latin typeface="Aveny T LBU"/>
                <a:cs typeface="Aveny T LB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87705" y="2568373"/>
            <a:ext cx="8827770" cy="5764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350" b="1" i="0">
                <a:solidFill>
                  <a:srgbClr val="614FA1"/>
                </a:solidFill>
                <a:latin typeface="Aveny T LBU"/>
                <a:cs typeface="Aveny T LBU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lose up of a cover&#10;&#10;AI-generated content may be incorrect.">
            <a:extLst>
              <a:ext uri="{FF2B5EF4-FFF2-40B4-BE49-F238E27FC236}">
                <a16:creationId xmlns:a16="http://schemas.microsoft.com/office/drawing/2014/main" id="{06BE1052-8F1E-3695-D3A6-9006B4F2C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impact and impact&#10;&#10;AI-generated content may be incorrect.">
            <a:extLst>
              <a:ext uri="{FF2B5EF4-FFF2-40B4-BE49-F238E27FC236}">
                <a16:creationId xmlns:a16="http://schemas.microsoft.com/office/drawing/2014/main" id="{2B4C3AB9-3EB9-E9B2-0BAE-9F6B20E0F6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impact and impact&#10;&#10;AI-generated content may be incorrect.">
            <a:extLst>
              <a:ext uri="{FF2B5EF4-FFF2-40B4-BE49-F238E27FC236}">
                <a16:creationId xmlns:a16="http://schemas.microsoft.com/office/drawing/2014/main" id="{079F6F0A-F734-36C8-27EF-0B6846F67C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olorful vertical banner with white text&#10;&#10;AI-generated content may be incorrect.">
            <a:extLst>
              <a:ext uri="{FF2B5EF4-FFF2-40B4-BE49-F238E27FC236}">
                <a16:creationId xmlns:a16="http://schemas.microsoft.com/office/drawing/2014/main" id="{CA5AAAE1-7FB6-A5C4-777A-C881CC1FEA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building&#10;&#10;AI-generated content may be incorrect.">
            <a:extLst>
              <a:ext uri="{FF2B5EF4-FFF2-40B4-BE49-F238E27FC236}">
                <a16:creationId xmlns:a16="http://schemas.microsoft.com/office/drawing/2014/main" id="{E7A698B8-5951-F94A-C3DA-A4166FE2C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12" y="-65682"/>
            <a:ext cx="20339050" cy="114407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red green and white rectangle&#10;&#10;AI-generated content may be incorrect.">
            <a:extLst>
              <a:ext uri="{FF2B5EF4-FFF2-40B4-BE49-F238E27FC236}">
                <a16:creationId xmlns:a16="http://schemas.microsoft.com/office/drawing/2014/main" id="{2E9D2D5F-F8E3-1749-5AA0-65AF0B6782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9C5526-8DC0-EF75-57A1-E53B1703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hand holding dirt and text&#10;&#10;AI-generated content may be incorrect.">
            <a:extLst>
              <a:ext uri="{FF2B5EF4-FFF2-40B4-BE49-F238E27FC236}">
                <a16:creationId xmlns:a16="http://schemas.microsoft.com/office/drawing/2014/main" id="{78CAD3AE-FB68-E702-ED0C-45B712F98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"/>
            <a:ext cx="20262850" cy="113978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women hugging each other&#10;&#10;AI-generated content may be incorrect.">
            <a:extLst>
              <a:ext uri="{FF2B5EF4-FFF2-40B4-BE49-F238E27FC236}">
                <a16:creationId xmlns:a16="http://schemas.microsoft.com/office/drawing/2014/main" id="{972674D0-9952-F2D9-6901-4D36297C1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0A779A88-C851-BF20-6DC4-DA1BF00FB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business&#10;&#10;AI-generated content may be incorrect.">
            <a:extLst>
              <a:ext uri="{FF2B5EF4-FFF2-40B4-BE49-F238E27FC236}">
                <a16:creationId xmlns:a16="http://schemas.microsoft.com/office/drawing/2014/main" id="{AFB281ED-E49A-5B71-F165-0038353779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"/>
            <a:ext cx="20262850" cy="113978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community and impact&#10;&#10;AI-generated content may be incorrect.">
            <a:extLst>
              <a:ext uri="{FF2B5EF4-FFF2-40B4-BE49-F238E27FC236}">
                <a16:creationId xmlns:a16="http://schemas.microsoft.com/office/drawing/2014/main" id="{9C993535-7912-67FA-B6E7-6986CD6DF0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company&#10;&#10;AI-generated content may be incorrect.">
            <a:extLst>
              <a:ext uri="{FF2B5EF4-FFF2-40B4-BE49-F238E27FC236}">
                <a16:creationId xmlns:a16="http://schemas.microsoft.com/office/drawing/2014/main" id="{C589A3A4-C36B-7639-AA80-A6308806D7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"/>
            <a:ext cx="20262850" cy="113978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0</Words>
  <Application>Microsoft Macintosh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Aveny T LBU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Walsh, Lee</cp:lastModifiedBy>
  <cp:revision>3</cp:revision>
  <dcterms:created xsi:type="dcterms:W3CDTF">2025-04-30T12:11:16Z</dcterms:created>
  <dcterms:modified xsi:type="dcterms:W3CDTF">2025-04-30T15:45:34Z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2025-04-23T00:00:00Z</vt:filetime>
  </property>
  <property fmtid="{D5CDD505-2E9C-101B-9397-08002B2CF9AE}" pid="3" name="Creator">
    <vt:lpwstr>Adobe InDesign 20.2 (Macintosh)</vt:lpwstr>
  </property>
  <property fmtid="{D5CDD505-2E9C-101B-9397-08002B2CF9AE}" pid="4" name="LastSaved">
    <vt:filetime>2025-04-30T00:00:00Z</vt:filetime>
  </property>
  <property fmtid="{D5CDD505-2E9C-101B-9397-08002B2CF9AE}" pid="5" name="Producer">
    <vt:lpwstr>Adobe PDF Library 17.0</vt:lpwstr>
  </property>
</Properties>
</file>