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6E47B-8B5A-438B-950C-852A9A6B7344}" v="11" dt="2021-10-20T17:38:48.324"/>
    <p1510:client id="{D7C837C0-9E89-4022-B5E2-83ADC11E4C58}" v="9" dt="2021-10-20T18:16:3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ad, Ali (Student)" userId="9bd8a5dd-706a-4cf1-be19-42ab1fbd9055" providerId="ADAL" clId="{D7C837C0-9E89-4022-B5E2-83ADC11E4C58}"/>
    <pc:docChg chg="custSel addSld modSld">
      <pc:chgData name="Saad, Ali (Student)" userId="9bd8a5dd-706a-4cf1-be19-42ab1fbd9055" providerId="ADAL" clId="{D7C837C0-9E89-4022-B5E2-83ADC11E4C58}" dt="2021-10-20T18:16:42.053" v="298" actId="1076"/>
      <pc:docMkLst>
        <pc:docMk/>
      </pc:docMkLst>
      <pc:sldChg chg="addSp delSp modSp mod">
        <pc:chgData name="Saad, Ali (Student)" userId="9bd8a5dd-706a-4cf1-be19-42ab1fbd9055" providerId="ADAL" clId="{D7C837C0-9E89-4022-B5E2-83ADC11E4C58}" dt="2021-10-20T18:14:09.110" v="127" actId="14100"/>
        <pc:sldMkLst>
          <pc:docMk/>
          <pc:sldMk cId="3867222410" sldId="256"/>
        </pc:sldMkLst>
        <pc:spChg chg="mod">
          <ac:chgData name="Saad, Ali (Student)" userId="9bd8a5dd-706a-4cf1-be19-42ab1fbd9055" providerId="ADAL" clId="{D7C837C0-9E89-4022-B5E2-83ADC11E4C58}" dt="2021-10-20T18:13:28.642" v="37" actId="1036"/>
          <ac:spMkLst>
            <pc:docMk/>
            <pc:sldMk cId="3867222410" sldId="256"/>
            <ac:spMk id="10" creationId="{837631BF-C277-45A5-AFA9-019FFC097D55}"/>
          </ac:spMkLst>
        </pc:spChg>
        <pc:spChg chg="mod">
          <ac:chgData name="Saad, Ali (Student)" userId="9bd8a5dd-706a-4cf1-be19-42ab1fbd9055" providerId="ADAL" clId="{D7C837C0-9E89-4022-B5E2-83ADC11E4C58}" dt="2021-10-20T18:13:28.642" v="37" actId="1036"/>
          <ac:spMkLst>
            <pc:docMk/>
            <pc:sldMk cId="3867222410" sldId="256"/>
            <ac:spMk id="11" creationId="{A7F82DA8-B61D-49DE-906D-FDA6B76013F9}"/>
          </ac:spMkLst>
        </pc:spChg>
        <pc:spChg chg="mod">
          <ac:chgData name="Saad, Ali (Student)" userId="9bd8a5dd-706a-4cf1-be19-42ab1fbd9055" providerId="ADAL" clId="{D7C837C0-9E89-4022-B5E2-83ADC11E4C58}" dt="2021-10-20T18:13:28.642" v="37" actId="1036"/>
          <ac:spMkLst>
            <pc:docMk/>
            <pc:sldMk cId="3867222410" sldId="256"/>
            <ac:spMk id="12" creationId="{3B943A1C-9452-4E21-B4E4-F6E5FD2A4DC9}"/>
          </ac:spMkLst>
        </pc:spChg>
        <pc:spChg chg="add mod">
          <ac:chgData name="Saad, Ali (Student)" userId="9bd8a5dd-706a-4cf1-be19-42ab1fbd9055" providerId="ADAL" clId="{D7C837C0-9E89-4022-B5E2-83ADC11E4C58}" dt="2021-10-20T18:13:49.170" v="119" actId="403"/>
          <ac:spMkLst>
            <pc:docMk/>
            <pc:sldMk cId="3867222410" sldId="256"/>
            <ac:spMk id="14" creationId="{F0B7CED9-3189-4AAF-8394-4339A2F3ABE7}"/>
          </ac:spMkLst>
        </pc:spChg>
        <pc:picChg chg="del">
          <ac:chgData name="Saad, Ali (Student)" userId="9bd8a5dd-706a-4cf1-be19-42ab1fbd9055" providerId="ADAL" clId="{D7C837C0-9E89-4022-B5E2-83ADC11E4C58}" dt="2021-10-20T18:13:54.112" v="120" actId="478"/>
          <ac:picMkLst>
            <pc:docMk/>
            <pc:sldMk cId="3867222410" sldId="256"/>
            <ac:picMk id="18" creationId="{CE297D35-F439-41E0-9465-7D589B3B17A8}"/>
          </ac:picMkLst>
        </pc:picChg>
        <pc:picChg chg="del">
          <ac:chgData name="Saad, Ali (Student)" userId="9bd8a5dd-706a-4cf1-be19-42ab1fbd9055" providerId="ADAL" clId="{D7C837C0-9E89-4022-B5E2-83ADC11E4C58}" dt="2021-10-20T18:13:54.739" v="121" actId="478"/>
          <ac:picMkLst>
            <pc:docMk/>
            <pc:sldMk cId="3867222410" sldId="256"/>
            <ac:picMk id="19" creationId="{98B9DF33-1555-466D-8987-86ACFF82DBD6}"/>
          </ac:picMkLst>
        </pc:picChg>
        <pc:picChg chg="del">
          <ac:chgData name="Saad, Ali (Student)" userId="9bd8a5dd-706a-4cf1-be19-42ab1fbd9055" providerId="ADAL" clId="{D7C837C0-9E89-4022-B5E2-83ADC11E4C58}" dt="2021-10-20T18:13:55.197" v="122" actId="478"/>
          <ac:picMkLst>
            <pc:docMk/>
            <pc:sldMk cId="3867222410" sldId="256"/>
            <ac:picMk id="20" creationId="{5970805D-F581-424B-83B9-0B4318AC32F7}"/>
          </ac:picMkLst>
        </pc:picChg>
        <pc:picChg chg="mod">
          <ac:chgData name="Saad, Ali (Student)" userId="9bd8a5dd-706a-4cf1-be19-42ab1fbd9055" providerId="ADAL" clId="{D7C837C0-9E89-4022-B5E2-83ADC11E4C58}" dt="2021-10-20T18:14:09.110" v="127" actId="14100"/>
          <ac:picMkLst>
            <pc:docMk/>
            <pc:sldMk cId="3867222410" sldId="256"/>
            <ac:picMk id="1034" creationId="{3DD7E5C1-7CB2-43A7-8738-B41C8525CAFB}"/>
          </ac:picMkLst>
        </pc:picChg>
        <pc:picChg chg="mod">
          <ac:chgData name="Saad, Ali (Student)" userId="9bd8a5dd-706a-4cf1-be19-42ab1fbd9055" providerId="ADAL" clId="{D7C837C0-9E89-4022-B5E2-83ADC11E4C58}" dt="2021-10-20T18:14:04.365" v="125" actId="14100"/>
          <ac:picMkLst>
            <pc:docMk/>
            <pc:sldMk cId="3867222410" sldId="256"/>
            <ac:picMk id="1036" creationId="{FE6CA388-8433-47A4-86D3-72490332D493}"/>
          </ac:picMkLst>
        </pc:picChg>
        <pc:picChg chg="mod">
          <ac:chgData name="Saad, Ali (Student)" userId="9bd8a5dd-706a-4cf1-be19-42ab1fbd9055" providerId="ADAL" clId="{D7C837C0-9E89-4022-B5E2-83ADC11E4C58}" dt="2021-10-20T18:13:59.877" v="124" actId="1076"/>
          <ac:picMkLst>
            <pc:docMk/>
            <pc:sldMk cId="3867222410" sldId="256"/>
            <ac:picMk id="1038" creationId="{FC60A068-6B22-483D-AB8C-C233C00F9B5C}"/>
          </ac:picMkLst>
        </pc:picChg>
      </pc:sldChg>
      <pc:sldChg chg="delSp modSp mod">
        <pc:chgData name="Saad, Ali (Student)" userId="9bd8a5dd-706a-4cf1-be19-42ab1fbd9055" providerId="ADAL" clId="{D7C837C0-9E89-4022-B5E2-83ADC11E4C58}" dt="2021-10-20T18:15:13.765" v="217" actId="1076"/>
        <pc:sldMkLst>
          <pc:docMk/>
          <pc:sldMk cId="2543387296" sldId="257"/>
        </pc:sldMkLst>
        <pc:spChg chg="mod">
          <ac:chgData name="Saad, Ali (Student)" userId="9bd8a5dd-706a-4cf1-be19-42ab1fbd9055" providerId="ADAL" clId="{D7C837C0-9E89-4022-B5E2-83ADC11E4C58}" dt="2021-10-20T18:15:13.765" v="217" actId="1076"/>
          <ac:spMkLst>
            <pc:docMk/>
            <pc:sldMk cId="2543387296" sldId="257"/>
            <ac:spMk id="9" creationId="{6946684D-F168-45D2-B53C-1145CF3DDCE1}"/>
          </ac:spMkLst>
        </pc:spChg>
        <pc:spChg chg="del mod">
          <ac:chgData name="Saad, Ali (Student)" userId="9bd8a5dd-706a-4cf1-be19-42ab1fbd9055" providerId="ADAL" clId="{D7C837C0-9E89-4022-B5E2-83ADC11E4C58}" dt="2021-10-20T18:14:45.940" v="197" actId="478"/>
          <ac:spMkLst>
            <pc:docMk/>
            <pc:sldMk cId="2543387296" sldId="257"/>
            <ac:spMk id="13" creationId="{F2BF3CCA-AD84-4F7F-80D2-B7AC9D3A6254}"/>
          </ac:spMkLst>
        </pc:spChg>
        <pc:picChg chg="del">
          <ac:chgData name="Saad, Ali (Student)" userId="9bd8a5dd-706a-4cf1-be19-42ab1fbd9055" providerId="ADAL" clId="{D7C837C0-9E89-4022-B5E2-83ADC11E4C58}" dt="2021-10-20T18:14:26.724" v="143" actId="478"/>
          <ac:picMkLst>
            <pc:docMk/>
            <pc:sldMk cId="2543387296" sldId="257"/>
            <ac:picMk id="12" creationId="{7631CF1C-69E9-4139-841D-5160107B6B84}"/>
          </ac:picMkLst>
        </pc:picChg>
      </pc:sldChg>
      <pc:sldChg chg="delSp modSp mod">
        <pc:chgData name="Saad, Ali (Student)" userId="9bd8a5dd-706a-4cf1-be19-42ab1fbd9055" providerId="ADAL" clId="{D7C837C0-9E89-4022-B5E2-83ADC11E4C58}" dt="2021-10-20T18:15:07.365" v="215" actId="1076"/>
        <pc:sldMkLst>
          <pc:docMk/>
          <pc:sldMk cId="715718143" sldId="258"/>
        </pc:sldMkLst>
        <pc:spChg chg="mod">
          <ac:chgData name="Saad, Ali (Student)" userId="9bd8a5dd-706a-4cf1-be19-42ab1fbd9055" providerId="ADAL" clId="{D7C837C0-9E89-4022-B5E2-83ADC11E4C58}" dt="2021-10-20T18:15:07.365" v="215" actId="1076"/>
          <ac:spMkLst>
            <pc:docMk/>
            <pc:sldMk cId="715718143" sldId="258"/>
            <ac:spMk id="9" creationId="{6946684D-F168-45D2-B53C-1145CF3DDCE1}"/>
          </ac:spMkLst>
        </pc:spChg>
        <pc:spChg chg="del">
          <ac:chgData name="Saad, Ali (Student)" userId="9bd8a5dd-706a-4cf1-be19-42ab1fbd9055" providerId="ADAL" clId="{D7C837C0-9E89-4022-B5E2-83ADC11E4C58}" dt="2021-10-20T18:14:55.320" v="210" actId="478"/>
          <ac:spMkLst>
            <pc:docMk/>
            <pc:sldMk cId="715718143" sldId="258"/>
            <ac:spMk id="13" creationId="{F2BF3CCA-AD84-4F7F-80D2-B7AC9D3A6254}"/>
          </ac:spMkLst>
        </pc:spChg>
        <pc:picChg chg="del">
          <ac:chgData name="Saad, Ali (Student)" userId="9bd8a5dd-706a-4cf1-be19-42ab1fbd9055" providerId="ADAL" clId="{D7C837C0-9E89-4022-B5E2-83ADC11E4C58}" dt="2021-10-20T18:14:56.233" v="211" actId="478"/>
          <ac:picMkLst>
            <pc:docMk/>
            <pc:sldMk cId="715718143" sldId="258"/>
            <ac:picMk id="14" creationId="{825B5278-A018-49C7-BC95-9BEDB7D30FA9}"/>
          </ac:picMkLst>
        </pc:picChg>
      </pc:sldChg>
      <pc:sldChg chg="delSp modSp mod">
        <pc:chgData name="Saad, Ali (Student)" userId="9bd8a5dd-706a-4cf1-be19-42ab1fbd9055" providerId="ADAL" clId="{D7C837C0-9E89-4022-B5E2-83ADC11E4C58}" dt="2021-10-20T18:15:28.674" v="238" actId="478"/>
        <pc:sldMkLst>
          <pc:docMk/>
          <pc:sldMk cId="3882718772" sldId="259"/>
        </pc:sldMkLst>
        <pc:spChg chg="mod">
          <ac:chgData name="Saad, Ali (Student)" userId="9bd8a5dd-706a-4cf1-be19-42ab1fbd9055" providerId="ADAL" clId="{D7C837C0-9E89-4022-B5E2-83ADC11E4C58}" dt="2021-10-20T18:15:26.799" v="236" actId="1076"/>
          <ac:spMkLst>
            <pc:docMk/>
            <pc:sldMk cId="3882718772" sldId="259"/>
            <ac:spMk id="9" creationId="{6946684D-F168-45D2-B53C-1145CF3DDCE1}"/>
          </ac:spMkLst>
        </pc:spChg>
        <pc:spChg chg="del">
          <ac:chgData name="Saad, Ali (Student)" userId="9bd8a5dd-706a-4cf1-be19-42ab1fbd9055" providerId="ADAL" clId="{D7C837C0-9E89-4022-B5E2-83ADC11E4C58}" dt="2021-10-20T18:15:28.144" v="237" actId="478"/>
          <ac:spMkLst>
            <pc:docMk/>
            <pc:sldMk cId="3882718772" sldId="259"/>
            <ac:spMk id="13" creationId="{F2BF3CCA-AD84-4F7F-80D2-B7AC9D3A6254}"/>
          </ac:spMkLst>
        </pc:spChg>
        <pc:picChg chg="del">
          <ac:chgData name="Saad, Ali (Student)" userId="9bd8a5dd-706a-4cf1-be19-42ab1fbd9055" providerId="ADAL" clId="{D7C837C0-9E89-4022-B5E2-83ADC11E4C58}" dt="2021-10-20T18:15:28.674" v="238" actId="478"/>
          <ac:picMkLst>
            <pc:docMk/>
            <pc:sldMk cId="3882718772" sldId="259"/>
            <ac:picMk id="14" creationId="{825B5278-A018-49C7-BC95-9BEDB7D30FA9}"/>
          </ac:picMkLst>
        </pc:picChg>
      </pc:sldChg>
      <pc:sldChg chg="delSp modSp mod">
        <pc:chgData name="Saad, Ali (Student)" userId="9bd8a5dd-706a-4cf1-be19-42ab1fbd9055" providerId="ADAL" clId="{D7C837C0-9E89-4022-B5E2-83ADC11E4C58}" dt="2021-10-20T18:15:56.311" v="255" actId="478"/>
        <pc:sldMkLst>
          <pc:docMk/>
          <pc:sldMk cId="2131359877" sldId="261"/>
        </pc:sldMkLst>
        <pc:spChg chg="mod">
          <ac:chgData name="Saad, Ali (Student)" userId="9bd8a5dd-706a-4cf1-be19-42ab1fbd9055" providerId="ADAL" clId="{D7C837C0-9E89-4022-B5E2-83ADC11E4C58}" dt="2021-10-20T18:15:53.374" v="253" actId="1076"/>
          <ac:spMkLst>
            <pc:docMk/>
            <pc:sldMk cId="2131359877" sldId="261"/>
            <ac:spMk id="9" creationId="{6946684D-F168-45D2-B53C-1145CF3DDCE1}"/>
          </ac:spMkLst>
        </pc:spChg>
        <pc:spChg chg="del">
          <ac:chgData name="Saad, Ali (Student)" userId="9bd8a5dd-706a-4cf1-be19-42ab1fbd9055" providerId="ADAL" clId="{D7C837C0-9E89-4022-B5E2-83ADC11E4C58}" dt="2021-10-20T18:15:55.601" v="254" actId="478"/>
          <ac:spMkLst>
            <pc:docMk/>
            <pc:sldMk cId="2131359877" sldId="261"/>
            <ac:spMk id="13" creationId="{F2BF3CCA-AD84-4F7F-80D2-B7AC9D3A6254}"/>
          </ac:spMkLst>
        </pc:spChg>
        <pc:picChg chg="del">
          <ac:chgData name="Saad, Ali (Student)" userId="9bd8a5dd-706a-4cf1-be19-42ab1fbd9055" providerId="ADAL" clId="{D7C837C0-9E89-4022-B5E2-83ADC11E4C58}" dt="2021-10-20T18:15:56.311" v="255" actId="478"/>
          <ac:picMkLst>
            <pc:docMk/>
            <pc:sldMk cId="2131359877" sldId="261"/>
            <ac:picMk id="3074" creationId="{8551A86A-8716-42DD-9798-4FD064442172}"/>
          </ac:picMkLst>
        </pc:picChg>
      </pc:sldChg>
      <pc:sldChg chg="delSp modSp mod">
        <pc:chgData name="Saad, Ali (Student)" userId="9bd8a5dd-706a-4cf1-be19-42ab1fbd9055" providerId="ADAL" clId="{D7C837C0-9E89-4022-B5E2-83ADC11E4C58}" dt="2021-10-20T18:16:28.006" v="285" actId="1076"/>
        <pc:sldMkLst>
          <pc:docMk/>
          <pc:sldMk cId="492058682" sldId="262"/>
        </pc:sldMkLst>
        <pc:spChg chg="mod">
          <ac:chgData name="Saad, Ali (Student)" userId="9bd8a5dd-706a-4cf1-be19-42ab1fbd9055" providerId="ADAL" clId="{D7C837C0-9E89-4022-B5E2-83ADC11E4C58}" dt="2021-10-20T18:16:28.006" v="285" actId="1076"/>
          <ac:spMkLst>
            <pc:docMk/>
            <pc:sldMk cId="492058682" sldId="262"/>
            <ac:spMk id="9" creationId="{6946684D-F168-45D2-B53C-1145CF3DDCE1}"/>
          </ac:spMkLst>
        </pc:spChg>
        <pc:spChg chg="del">
          <ac:chgData name="Saad, Ali (Student)" userId="9bd8a5dd-706a-4cf1-be19-42ab1fbd9055" providerId="ADAL" clId="{D7C837C0-9E89-4022-B5E2-83ADC11E4C58}" dt="2021-10-20T18:16:13.603" v="267" actId="478"/>
          <ac:spMkLst>
            <pc:docMk/>
            <pc:sldMk cId="492058682" sldId="262"/>
            <ac:spMk id="12" creationId="{59726047-6F34-4248-ACD3-7653A28865E4}"/>
          </ac:spMkLst>
        </pc:spChg>
        <pc:spChg chg="del">
          <ac:chgData name="Saad, Ali (Student)" userId="9bd8a5dd-706a-4cf1-be19-42ab1fbd9055" providerId="ADAL" clId="{D7C837C0-9E89-4022-B5E2-83ADC11E4C58}" dt="2021-10-20T18:16:11.728" v="265" actId="478"/>
          <ac:spMkLst>
            <pc:docMk/>
            <pc:sldMk cId="492058682" sldId="262"/>
            <ac:spMk id="13" creationId="{F2BF3CCA-AD84-4F7F-80D2-B7AC9D3A6254}"/>
          </ac:spMkLst>
        </pc:spChg>
        <pc:picChg chg="del">
          <ac:chgData name="Saad, Ali (Student)" userId="9bd8a5dd-706a-4cf1-be19-42ab1fbd9055" providerId="ADAL" clId="{D7C837C0-9E89-4022-B5E2-83ADC11E4C58}" dt="2021-10-20T18:16:12.207" v="266" actId="478"/>
          <ac:picMkLst>
            <pc:docMk/>
            <pc:sldMk cId="492058682" sldId="262"/>
            <ac:picMk id="6146" creationId="{A13F3D1E-6BF6-450B-91AF-0552B4B30F65}"/>
          </ac:picMkLst>
        </pc:picChg>
      </pc:sldChg>
      <pc:sldChg chg="modSp add mod">
        <pc:chgData name="Saad, Ali (Student)" userId="9bd8a5dd-706a-4cf1-be19-42ab1fbd9055" providerId="ADAL" clId="{D7C837C0-9E89-4022-B5E2-83ADC11E4C58}" dt="2021-10-20T18:16:42.053" v="298" actId="1076"/>
        <pc:sldMkLst>
          <pc:docMk/>
          <pc:sldMk cId="995345611" sldId="263"/>
        </pc:sldMkLst>
        <pc:spChg chg="mod">
          <ac:chgData name="Saad, Ali (Student)" userId="9bd8a5dd-706a-4cf1-be19-42ab1fbd9055" providerId="ADAL" clId="{D7C837C0-9E89-4022-B5E2-83ADC11E4C58}" dt="2021-10-20T18:16:42.053" v="298" actId="1076"/>
          <ac:spMkLst>
            <pc:docMk/>
            <pc:sldMk cId="995345611" sldId="263"/>
            <ac:spMk id="9" creationId="{6946684D-F168-45D2-B53C-1145CF3DDCE1}"/>
          </ac:spMkLst>
        </pc:spChg>
      </pc:sldChg>
    </pc:docChg>
  </pc:docChgLst>
  <pc:docChgLst>
    <pc:chgData name="Saad, Ali (Student)" userId="9bd8a5dd-706a-4cf1-be19-42ab1fbd9055" providerId="ADAL" clId="{5C66E47B-8B5A-438B-950C-852A9A6B7344}"/>
    <pc:docChg chg="custSel modSld">
      <pc:chgData name="Saad, Ali (Student)" userId="9bd8a5dd-706a-4cf1-be19-42ab1fbd9055" providerId="ADAL" clId="{5C66E47B-8B5A-438B-950C-852A9A6B7344}" dt="2021-10-20T18:10:00.192" v="13" actId="478"/>
      <pc:docMkLst>
        <pc:docMk/>
      </pc:docMkLst>
      <pc:sldChg chg="modSp mod">
        <pc:chgData name="Saad, Ali (Student)" userId="9bd8a5dd-706a-4cf1-be19-42ab1fbd9055" providerId="ADAL" clId="{5C66E47B-8B5A-438B-950C-852A9A6B7344}" dt="2021-10-20T17:05:48.506" v="0" actId="20577"/>
        <pc:sldMkLst>
          <pc:docMk/>
          <pc:sldMk cId="715718143" sldId="258"/>
        </pc:sldMkLst>
        <pc:spChg chg="mod">
          <ac:chgData name="Saad, Ali (Student)" userId="9bd8a5dd-706a-4cf1-be19-42ab1fbd9055" providerId="ADAL" clId="{5C66E47B-8B5A-438B-950C-852A9A6B7344}" dt="2021-10-20T17:05:48.506" v="0" actId="20577"/>
          <ac:spMkLst>
            <pc:docMk/>
            <pc:sldMk cId="715718143" sldId="258"/>
            <ac:spMk id="13" creationId="{F2BF3CCA-AD84-4F7F-80D2-B7AC9D3A6254}"/>
          </ac:spMkLst>
        </pc:spChg>
      </pc:sldChg>
      <pc:sldChg chg="addSp delSp mod">
        <pc:chgData name="Saad, Ali (Student)" userId="9bd8a5dd-706a-4cf1-be19-42ab1fbd9055" providerId="ADAL" clId="{5C66E47B-8B5A-438B-950C-852A9A6B7344}" dt="2021-10-20T18:10:00.192" v="13" actId="478"/>
        <pc:sldMkLst>
          <pc:docMk/>
          <pc:sldMk cId="3882718772" sldId="259"/>
        </pc:sldMkLst>
        <pc:inkChg chg="add del">
          <ac:chgData name="Saad, Ali (Student)" userId="9bd8a5dd-706a-4cf1-be19-42ab1fbd9055" providerId="ADAL" clId="{5C66E47B-8B5A-438B-950C-852A9A6B7344}" dt="2021-10-20T17:08:38.235" v="2" actId="478"/>
          <ac:inkMkLst>
            <pc:docMk/>
            <pc:sldMk cId="3882718772" sldId="259"/>
            <ac:inkMk id="2" creationId="{12699766-FD0C-4C32-872F-4A5224AEF949}"/>
          </ac:inkMkLst>
        </pc:inkChg>
        <pc:inkChg chg="add del">
          <ac:chgData name="Saad, Ali (Student)" userId="9bd8a5dd-706a-4cf1-be19-42ab1fbd9055" providerId="ADAL" clId="{5C66E47B-8B5A-438B-950C-852A9A6B7344}" dt="2021-10-20T17:24:14.605" v="6" actId="478"/>
          <ac:inkMkLst>
            <pc:docMk/>
            <pc:sldMk cId="3882718772" sldId="259"/>
            <ac:inkMk id="3" creationId="{871FD599-B329-4C39-B16C-A5F60FB472FC}"/>
          </ac:inkMkLst>
        </pc:inkChg>
        <pc:inkChg chg="add del">
          <ac:chgData name="Saad, Ali (Student)" userId="9bd8a5dd-706a-4cf1-be19-42ab1fbd9055" providerId="ADAL" clId="{5C66E47B-8B5A-438B-950C-852A9A6B7344}" dt="2021-10-20T17:24:15.315" v="7" actId="478"/>
          <ac:inkMkLst>
            <pc:docMk/>
            <pc:sldMk cId="3882718772" sldId="259"/>
            <ac:inkMk id="4" creationId="{310FBF6C-4226-4EBE-81BE-69A947D32A4D}"/>
          </ac:inkMkLst>
        </pc:inkChg>
        <pc:inkChg chg="add del">
          <ac:chgData name="Saad, Ali (Student)" userId="9bd8a5dd-706a-4cf1-be19-42ab1fbd9055" providerId="ADAL" clId="{5C66E47B-8B5A-438B-950C-852A9A6B7344}" dt="2021-10-20T17:24:15.953" v="8" actId="478"/>
          <ac:inkMkLst>
            <pc:docMk/>
            <pc:sldMk cId="3882718772" sldId="259"/>
            <ac:inkMk id="5" creationId="{99B19868-FE46-4711-A844-DA5D011B09F0}"/>
          </ac:inkMkLst>
        </pc:inkChg>
        <pc:inkChg chg="add del">
          <ac:chgData name="Saad, Ali (Student)" userId="9bd8a5dd-706a-4cf1-be19-42ab1fbd9055" providerId="ADAL" clId="{5C66E47B-8B5A-438B-950C-852A9A6B7344}" dt="2021-10-20T17:24:13.906" v="5" actId="478"/>
          <ac:inkMkLst>
            <pc:docMk/>
            <pc:sldMk cId="3882718772" sldId="259"/>
            <ac:inkMk id="7" creationId="{FF95C704-5071-41C0-98F7-5DEBDB7112F6}"/>
          </ac:inkMkLst>
        </pc:inkChg>
        <pc:inkChg chg="add del">
          <ac:chgData name="Saad, Ali (Student)" userId="9bd8a5dd-706a-4cf1-be19-42ab1fbd9055" providerId="ADAL" clId="{5C66E47B-8B5A-438B-950C-852A9A6B7344}" dt="2021-10-20T17:35:51.584" v="10" actId="478"/>
          <ac:inkMkLst>
            <pc:docMk/>
            <pc:sldMk cId="3882718772" sldId="259"/>
            <ac:inkMk id="12" creationId="{DA7B3FFA-08F5-4E86-9A7F-288BBA09B864}"/>
          </ac:inkMkLst>
        </pc:inkChg>
        <pc:inkChg chg="add del">
          <ac:chgData name="Saad, Ali (Student)" userId="9bd8a5dd-706a-4cf1-be19-42ab1fbd9055" providerId="ADAL" clId="{5C66E47B-8B5A-438B-950C-852A9A6B7344}" dt="2021-10-20T17:35:52.415" v="11" actId="478"/>
          <ac:inkMkLst>
            <pc:docMk/>
            <pc:sldMk cId="3882718772" sldId="259"/>
            <ac:inkMk id="15" creationId="{75B2E860-4FF1-458A-AFB9-049CF5F7D023}"/>
          </ac:inkMkLst>
        </pc:inkChg>
        <pc:inkChg chg="add del">
          <ac:chgData name="Saad, Ali (Student)" userId="9bd8a5dd-706a-4cf1-be19-42ab1fbd9055" providerId="ADAL" clId="{5C66E47B-8B5A-438B-950C-852A9A6B7344}" dt="2021-10-20T18:10:00.192" v="13" actId="478"/>
          <ac:inkMkLst>
            <pc:docMk/>
            <pc:sldMk cId="3882718772" sldId="259"/>
            <ac:inkMk id="16" creationId="{07AFCC25-4525-4107-B090-8A1C6CE4C8BE}"/>
          </ac:inkMkLst>
        </pc:ink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6A1D-4C68-4BC4-A5F9-58BBA2B38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D6938-4469-4F90-B738-AAAE6E434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714E-7BEA-4A75-B979-E6E3D6B2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ED62-B003-40CF-8561-419DE8A0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3059A-CE99-4876-B58D-70074861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7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14D5-2FA1-4CFA-8FE0-EB8B6E2A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7C2AD-6228-4E6D-9BA3-A14907A64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7D4F-E86C-4A43-BFDE-4FD01160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BD5BD-EEF5-4CC9-9E81-B19CB791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1D949-66A8-4891-BC9A-684C83B5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5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54FB1-0228-42FE-BF70-552DE7A93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FB208-C964-47B6-BEBC-140490764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F27B0-236F-4E1C-8AD9-13F88FEC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7794-992D-410E-A42C-1A6626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71536-706C-4C7A-ABEE-0CD70C3B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4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8947-EB73-4AAD-A181-8BABAC14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1253-57FA-443B-BEC4-DFD71FF70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4141-16CC-45D4-999E-F9859D5C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A76B8-2D63-4723-905A-84F8C50E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3ECE6-B66E-4798-940D-BDBB9F82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01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0223-632B-478B-B3D9-EBB49E14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AA2F-4D3C-4F51-AA6A-51D5DB051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84CB-5FEC-4ED0-806E-C91F4A62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AEB2A-8783-4A01-BF19-34B8AB35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4673-2941-450D-995B-C0CD76F3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4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AECA-4E60-4379-8579-17FDEA9D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513A-5BD4-4DF3-8616-884BA73A1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97863-41CA-4E11-9F4A-B1D190E93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E7809-96D0-418A-8D27-26952DE2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56FA8-D8BB-4523-BF96-399F952B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A9E39-2805-4242-8F21-02B7139E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42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43EC-EE46-4EE7-A3EA-B48509A1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51EF0-45E5-401C-93C1-0D1175D7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B1516-624A-430C-AC82-27FF0D850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FE14E-1439-4169-AC81-065AF0EC4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47E8A-0AED-451E-A752-899B79F24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283CA-186E-4BAE-B5C7-D4ECA94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B2F2E-3924-4FD9-A001-B1E81E15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8C690-B92E-46FC-801B-B499CCDF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311A-07A3-4A0B-BC52-B3704837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74A3A-27B1-4E1A-BBC3-804521AC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4B3D3-1371-4113-9AEF-6DC7B516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63EA8-FAF3-4668-A221-6016A389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1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AE07F-CC6F-4F8F-AC73-5904EB17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26D56-EE64-4147-B3D4-0568B394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24E2-DB54-4938-96B0-B990D32B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1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A9D8-CBF3-466D-9BD8-648104F1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DA93F-85BA-4466-8DC7-61833C5CD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E779B-BD6B-4EBD-9267-D166ED2D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A3498-FF74-4B75-BFE6-64522558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02619-B897-47AE-B37D-7268742B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AF873-1136-407E-AE1A-93A26FA4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2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9FA2-1802-418D-B08D-14B9F5AE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F0CCD-80C2-423B-AFCE-ABDECFB54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CFDEC-48D8-405A-9E7B-01803590C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BA22D-0648-428A-8E19-0F958147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0A243-713F-4B5F-81BC-CA598087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A3235-7288-4CD2-9F58-66C26457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EB484-2EBC-4B17-9BC5-8A0C1D30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E6BB4-A905-4898-9002-7BCC7F619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93674-6B88-4664-A4DB-A7429C79A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931C-0123-4E1E-BB7D-D2DA5113C2E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7E6B3-450B-4FFA-BCA6-CAE1C4F3B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6884-CBE7-49BC-9D0E-2A2000070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376C-B4F1-44BB-954E-04735AAE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885D-06C5-4B38-834B-853BB9706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3E9859-38DA-40B0-B416-77F085BF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Leeds Beckett University Logo - Leeds Beckett University PNG Image  with No Background - PNGkey.com">
            <a:extLst>
              <a:ext uri="{FF2B5EF4-FFF2-40B4-BE49-F238E27FC236}">
                <a16:creationId xmlns:a16="http://schemas.microsoft.com/office/drawing/2014/main" id="{3DD7E5C1-7CB2-43A7-8738-B41C8525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173432"/>
            <a:ext cx="2919415" cy="12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BA433-43A0-4B7C-9D1B-9725E6873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4511874"/>
            <a:ext cx="4314825" cy="514350"/>
          </a:xfrm>
          <a:prstGeom prst="rect">
            <a:avLst/>
          </a:prstGeom>
        </p:spPr>
      </p:pic>
      <p:pic>
        <p:nvPicPr>
          <p:cNvPr id="1038" name="Picture 14" descr="Home - CIB">
            <a:extLst>
              <a:ext uri="{FF2B5EF4-FFF2-40B4-BE49-F238E27FC236}">
                <a16:creationId xmlns:a16="http://schemas.microsoft.com/office/drawing/2014/main" id="{FC60A068-6B22-483D-AB8C-C233C00F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10" y="5026224"/>
            <a:ext cx="4953893" cy="13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7631BF-C277-45A5-AFA9-019FFC097D55}"/>
              </a:ext>
            </a:extLst>
          </p:cNvPr>
          <p:cNvSpPr txBox="1"/>
          <p:nvPr/>
        </p:nvSpPr>
        <p:spPr>
          <a:xfrm>
            <a:off x="0" y="2765765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cap="all" dirty="0">
                <a:solidFill>
                  <a:schemeClr val="bg1"/>
                </a:solidFill>
              </a:rPr>
              <a:t>CIB INTERNATIONAL CONFERENCE ON SMART BUILT ENVIRONMENT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82DA8-B61D-49DE-906D-FDA6B76013F9}"/>
              </a:ext>
            </a:extLst>
          </p:cNvPr>
          <p:cNvSpPr/>
          <p:nvPr/>
        </p:nvSpPr>
        <p:spPr>
          <a:xfrm>
            <a:off x="3360342" y="3394138"/>
            <a:ext cx="5002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dirty="0">
                <a:solidFill>
                  <a:srgbClr val="FFFFFF"/>
                </a:solidFill>
                <a:effectLst/>
                <a:latin typeface="DINPro"/>
              </a:rPr>
              <a:t>Virtual Conference (Virtual) 14 - 15 December 2021</a:t>
            </a:r>
            <a:endParaRPr lang="en-GB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7CED9-3189-4AAF-8394-4339A2F3ABE7}"/>
              </a:ext>
            </a:extLst>
          </p:cNvPr>
          <p:cNvSpPr txBox="1"/>
          <p:nvPr/>
        </p:nvSpPr>
        <p:spPr>
          <a:xfrm>
            <a:off x="10357" y="1622026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cap="all" dirty="0">
                <a:solidFill>
                  <a:schemeClr val="bg1"/>
                </a:solidFill>
              </a:rPr>
              <a:t>YOUR PAPER TITLE HERE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1B9280B7-94F6-4AD0-A534-424254389F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0832" r="3998" b="33539"/>
          <a:stretch/>
        </p:blipFill>
        <p:spPr>
          <a:xfrm>
            <a:off x="-257175" y="-145455"/>
            <a:ext cx="4714876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2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F45B4-1118-4AAA-A6B3-D7D345F80347}"/>
              </a:ext>
            </a:extLst>
          </p:cNvPr>
          <p:cNvCxnSpPr/>
          <p:nvPr/>
        </p:nvCxnSpPr>
        <p:spPr>
          <a:xfrm>
            <a:off x="0" y="973044"/>
            <a:ext cx="12192000" cy="0"/>
          </a:xfrm>
          <a:prstGeom prst="line">
            <a:avLst/>
          </a:prstGeom>
          <a:ln w="28575">
            <a:solidFill>
              <a:srgbClr val="783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E2CE9C-CEDB-4010-915F-BF7F1FA1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6684D-F168-45D2-B53C-1145CF3DDCE1}"/>
              </a:ext>
            </a:extLst>
          </p:cNvPr>
          <p:cNvSpPr txBox="1"/>
          <p:nvPr/>
        </p:nvSpPr>
        <p:spPr>
          <a:xfrm>
            <a:off x="4937810" y="329354"/>
            <a:ext cx="231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Introduction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10" descr="Download Leeds Beckett University Logo - Leeds Beckett University PNG Image  with No Background - PNGkey.com">
            <a:extLst>
              <a:ext uri="{FF2B5EF4-FFF2-40B4-BE49-F238E27FC236}">
                <a16:creationId xmlns:a16="http://schemas.microsoft.com/office/drawing/2014/main" id="{66835B33-1AD3-4FFB-B9F0-6C3139F5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926" y="160117"/>
            <a:ext cx="2316380" cy="9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84220B4-5503-46F7-A80C-46CC26BA4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0832" r="3998" b="33539"/>
          <a:stretch/>
        </p:blipFill>
        <p:spPr>
          <a:xfrm>
            <a:off x="-266700" y="-157585"/>
            <a:ext cx="4714876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F45B4-1118-4AAA-A6B3-D7D345F80347}"/>
              </a:ext>
            </a:extLst>
          </p:cNvPr>
          <p:cNvCxnSpPr/>
          <p:nvPr/>
        </p:nvCxnSpPr>
        <p:spPr>
          <a:xfrm>
            <a:off x="0" y="973044"/>
            <a:ext cx="12192000" cy="0"/>
          </a:xfrm>
          <a:prstGeom prst="line">
            <a:avLst/>
          </a:prstGeom>
          <a:ln w="28575">
            <a:solidFill>
              <a:srgbClr val="783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E2CE9C-CEDB-4010-915F-BF7F1FA1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6684D-F168-45D2-B53C-1145CF3DDCE1}"/>
              </a:ext>
            </a:extLst>
          </p:cNvPr>
          <p:cNvSpPr txBox="1"/>
          <p:nvPr/>
        </p:nvSpPr>
        <p:spPr>
          <a:xfrm>
            <a:off x="4770453" y="303840"/>
            <a:ext cx="265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Research Gap</a:t>
            </a:r>
          </a:p>
        </p:txBody>
      </p:sp>
      <p:pic>
        <p:nvPicPr>
          <p:cNvPr id="11" name="Picture 10" descr="Download Leeds Beckett University Logo - Leeds Beckett University PNG Image  with No Background - PNGkey.com">
            <a:extLst>
              <a:ext uri="{FF2B5EF4-FFF2-40B4-BE49-F238E27FC236}">
                <a16:creationId xmlns:a16="http://schemas.microsoft.com/office/drawing/2014/main" id="{66835B33-1AD3-4FFB-B9F0-6C3139F5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59" y="134748"/>
            <a:ext cx="2316380" cy="9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AF7A96CE-BF12-4A8D-B934-5BB8A0A3A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0832" r="3998" b="33539"/>
          <a:stretch/>
        </p:blipFill>
        <p:spPr>
          <a:xfrm>
            <a:off x="-266700" y="-157585"/>
            <a:ext cx="4714876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1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F45B4-1118-4AAA-A6B3-D7D345F80347}"/>
              </a:ext>
            </a:extLst>
          </p:cNvPr>
          <p:cNvCxnSpPr/>
          <p:nvPr/>
        </p:nvCxnSpPr>
        <p:spPr>
          <a:xfrm>
            <a:off x="0" y="973044"/>
            <a:ext cx="12192000" cy="0"/>
          </a:xfrm>
          <a:prstGeom prst="line">
            <a:avLst/>
          </a:prstGeom>
          <a:ln w="28575">
            <a:solidFill>
              <a:srgbClr val="783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E2CE9C-CEDB-4010-915F-BF7F1FA1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6684D-F168-45D2-B53C-1145CF3DDCE1}"/>
              </a:ext>
            </a:extLst>
          </p:cNvPr>
          <p:cNvSpPr txBox="1"/>
          <p:nvPr/>
        </p:nvSpPr>
        <p:spPr>
          <a:xfrm>
            <a:off x="4362264" y="275834"/>
            <a:ext cx="346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Aim and Objectives</a:t>
            </a:r>
          </a:p>
        </p:txBody>
      </p:sp>
      <p:pic>
        <p:nvPicPr>
          <p:cNvPr id="11" name="Picture 10" descr="Download Leeds Beckett University Logo - Leeds Beckett University PNG Image  with No Background - PNGkey.com">
            <a:extLst>
              <a:ext uri="{FF2B5EF4-FFF2-40B4-BE49-F238E27FC236}">
                <a16:creationId xmlns:a16="http://schemas.microsoft.com/office/drawing/2014/main" id="{66835B33-1AD3-4FFB-B9F0-6C3139F5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59" y="81912"/>
            <a:ext cx="2316380" cy="9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70758A6-143B-48A3-91EB-D372062484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0832" r="3998" b="33539"/>
          <a:stretch/>
        </p:blipFill>
        <p:spPr>
          <a:xfrm>
            <a:off x="-266700" y="-157585"/>
            <a:ext cx="4714876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1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F45B4-1118-4AAA-A6B3-D7D345F80347}"/>
              </a:ext>
            </a:extLst>
          </p:cNvPr>
          <p:cNvCxnSpPr/>
          <p:nvPr/>
        </p:nvCxnSpPr>
        <p:spPr>
          <a:xfrm>
            <a:off x="0" y="973044"/>
            <a:ext cx="12192000" cy="0"/>
          </a:xfrm>
          <a:prstGeom prst="line">
            <a:avLst/>
          </a:prstGeom>
          <a:ln w="28575">
            <a:solidFill>
              <a:srgbClr val="783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E2CE9C-CEDB-4010-915F-BF7F1FA1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6684D-F168-45D2-B53C-1145CF3DDCE1}"/>
              </a:ext>
            </a:extLst>
          </p:cNvPr>
          <p:cNvSpPr txBox="1"/>
          <p:nvPr/>
        </p:nvSpPr>
        <p:spPr>
          <a:xfrm>
            <a:off x="4833809" y="293042"/>
            <a:ext cx="252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Methodology</a:t>
            </a:r>
          </a:p>
        </p:txBody>
      </p:sp>
      <p:pic>
        <p:nvPicPr>
          <p:cNvPr id="11" name="Picture 10" descr="Download Leeds Beckett University Logo - Leeds Beckett University PNG Image  with No Background - PNGkey.com">
            <a:extLst>
              <a:ext uri="{FF2B5EF4-FFF2-40B4-BE49-F238E27FC236}">
                <a16:creationId xmlns:a16="http://schemas.microsoft.com/office/drawing/2014/main" id="{66835B33-1AD3-4FFB-B9F0-6C3139F5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59" y="81912"/>
            <a:ext cx="2316380" cy="9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6D64535-6595-4193-90D4-CC620B6FC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0832" r="3998" b="33539"/>
          <a:stretch/>
        </p:blipFill>
        <p:spPr>
          <a:xfrm>
            <a:off x="-266700" y="-157585"/>
            <a:ext cx="4714876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F45B4-1118-4AAA-A6B3-D7D345F80347}"/>
              </a:ext>
            </a:extLst>
          </p:cNvPr>
          <p:cNvCxnSpPr/>
          <p:nvPr/>
        </p:nvCxnSpPr>
        <p:spPr>
          <a:xfrm>
            <a:off x="0" y="973044"/>
            <a:ext cx="12192000" cy="0"/>
          </a:xfrm>
          <a:prstGeom prst="line">
            <a:avLst/>
          </a:prstGeom>
          <a:ln w="28575">
            <a:solidFill>
              <a:srgbClr val="783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E2CE9C-CEDB-4010-915F-BF7F1FA1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6684D-F168-45D2-B53C-1145CF3DDCE1}"/>
              </a:ext>
            </a:extLst>
          </p:cNvPr>
          <p:cNvSpPr txBox="1"/>
          <p:nvPr/>
        </p:nvSpPr>
        <p:spPr>
          <a:xfrm>
            <a:off x="4205056" y="277305"/>
            <a:ext cx="378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Findings and Results</a:t>
            </a:r>
          </a:p>
        </p:txBody>
      </p:sp>
      <p:pic>
        <p:nvPicPr>
          <p:cNvPr id="11" name="Picture 10" descr="Download Leeds Beckett University Logo - Leeds Beckett University PNG Image  with No Background - PNGkey.com">
            <a:extLst>
              <a:ext uri="{FF2B5EF4-FFF2-40B4-BE49-F238E27FC236}">
                <a16:creationId xmlns:a16="http://schemas.microsoft.com/office/drawing/2014/main" id="{66835B33-1AD3-4FFB-B9F0-6C3139F5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59" y="81912"/>
            <a:ext cx="2316380" cy="9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218B391-97F6-4898-8D35-98DFBFE503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0832" r="3998" b="33539"/>
          <a:stretch/>
        </p:blipFill>
        <p:spPr>
          <a:xfrm>
            <a:off x="-266700" y="-157585"/>
            <a:ext cx="4714876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F45B4-1118-4AAA-A6B3-D7D345F80347}"/>
              </a:ext>
            </a:extLst>
          </p:cNvPr>
          <p:cNvCxnSpPr/>
          <p:nvPr/>
        </p:nvCxnSpPr>
        <p:spPr>
          <a:xfrm>
            <a:off x="0" y="973044"/>
            <a:ext cx="12192000" cy="0"/>
          </a:xfrm>
          <a:prstGeom prst="line">
            <a:avLst/>
          </a:prstGeom>
          <a:ln w="28575">
            <a:solidFill>
              <a:srgbClr val="783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E2CE9C-CEDB-4010-915F-BF7F1FA1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6684D-F168-45D2-B53C-1145CF3DDCE1}"/>
              </a:ext>
            </a:extLst>
          </p:cNvPr>
          <p:cNvSpPr txBox="1"/>
          <p:nvPr/>
        </p:nvSpPr>
        <p:spPr>
          <a:xfrm>
            <a:off x="5073588" y="303840"/>
            <a:ext cx="204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11" name="Picture 10" descr="Download Leeds Beckett University Logo - Leeds Beckett University PNG Image  with No Background - PNGkey.com">
            <a:extLst>
              <a:ext uri="{FF2B5EF4-FFF2-40B4-BE49-F238E27FC236}">
                <a16:creationId xmlns:a16="http://schemas.microsoft.com/office/drawing/2014/main" id="{66835B33-1AD3-4FFB-B9F0-6C3139F5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59" y="81912"/>
            <a:ext cx="2316380" cy="9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A9F422C-BAF8-4BC2-8D49-10A6B4CCE9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0832" r="3998" b="33539"/>
          <a:stretch/>
        </p:blipFill>
        <p:spPr>
          <a:xfrm>
            <a:off x="-266700" y="-157585"/>
            <a:ext cx="4714876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4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32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DINPro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Saad, Ali (Student)</dc:creator>
  <cp:lastModifiedBy>Saad, Ali (Student)</cp:lastModifiedBy>
  <cp:revision>11</cp:revision>
  <dcterms:created xsi:type="dcterms:W3CDTF">2021-10-19T15:50:02Z</dcterms:created>
  <dcterms:modified xsi:type="dcterms:W3CDTF">2021-11-09T16:28:15Z</dcterms:modified>
</cp:coreProperties>
</file>