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713" r:id="rId2"/>
  </p:sldMasterIdLst>
  <p:sldIdLst>
    <p:sldId id="274" r:id="rId3"/>
    <p:sldId id="275" r:id="rId4"/>
    <p:sldId id="256" r:id="rId5"/>
    <p:sldId id="266" r:id="rId6"/>
    <p:sldId id="257" r:id="rId7"/>
    <p:sldId id="258" r:id="rId8"/>
    <p:sldId id="259" r:id="rId9"/>
    <p:sldId id="260" r:id="rId10"/>
    <p:sldId id="261" r:id="rId11"/>
    <p:sldId id="263" r:id="rId12"/>
    <p:sldId id="265" r:id="rId13"/>
    <p:sldId id="264" r:id="rId14"/>
    <p:sldId id="262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33"/>
    <p:restoredTop sz="96327"/>
  </p:normalViewPr>
  <p:slideViewPr>
    <p:cSldViewPr snapToGrid="0" snapToObjects="1" showGuides="1">
      <p:cViewPr varScale="1">
        <p:scale>
          <a:sx n="128" d="100"/>
          <a:sy n="128" d="100"/>
        </p:scale>
        <p:origin x="80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ismond, Dee" userId="5fde71e1-420d-469d-8646-475f2ca85447" providerId="ADAL" clId="{0BC5DDBE-56FE-B94E-B992-3003EFAAF019}"/>
    <pc:docChg chg="modSld">
      <pc:chgData name="Grismond, Dee" userId="5fde71e1-420d-469d-8646-475f2ca85447" providerId="ADAL" clId="{0BC5DDBE-56FE-B94E-B992-3003EFAAF019}" dt="2025-03-11T14:53:06.890" v="0" actId="255"/>
      <pc:docMkLst>
        <pc:docMk/>
      </pc:docMkLst>
      <pc:sldChg chg="modSp mod">
        <pc:chgData name="Grismond, Dee" userId="5fde71e1-420d-469d-8646-475f2ca85447" providerId="ADAL" clId="{0BC5DDBE-56FE-B94E-B992-3003EFAAF019}" dt="2025-03-11T14:53:06.890" v="0" actId="255"/>
        <pc:sldMkLst>
          <pc:docMk/>
          <pc:sldMk cId="279106079" sldId="275"/>
        </pc:sldMkLst>
        <pc:spChg chg="mod">
          <ac:chgData name="Grismond, Dee" userId="5fde71e1-420d-469d-8646-475f2ca85447" providerId="ADAL" clId="{0BC5DDBE-56FE-B94E-B992-3003EFAAF019}" dt="2025-03-11T14:53:06.890" v="0" actId="255"/>
          <ac:spMkLst>
            <pc:docMk/>
            <pc:sldMk cId="279106079" sldId="275"/>
            <ac:spMk id="3" creationId="{0C4811EC-342B-ABE2-ABB1-4F54EAC0DC0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276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AB93F-6139-9B43-80B2-24A8613DB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2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53ECB-4192-9E40-B591-84D9A7FF53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3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AA7B6-822B-8A4E-BD4F-0FE1134601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73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54A60-B202-314B-9472-E6A24FB3AF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38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3801C-E283-9D4E-A275-9399A4844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80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F003E-53B9-1B4A-8AB7-ADA417159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6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ADA65-B247-2F4F-9F07-94DE9D76FB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0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E7264-41E0-0A4A-ACCE-03EAC9873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53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F3E8A-2911-744F-86C5-2090C8B18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84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56D85-DCF2-0244-8095-BB7D4D269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7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4208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1195674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64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31F61-9392-CC41-BDA9-1F64E38F45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07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09C75-416B-9341-96A0-C5F153028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99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DEA70-DE33-5445-B529-454BFF8F9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36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B4A9D-BB00-6C4B-ADD9-3FD6CD3A68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1375344"/>
            <a:ext cx="4682736" cy="10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7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E4B84-94B2-E043-8F70-0C4051E77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117" y="1404219"/>
            <a:ext cx="4682736" cy="10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16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CLI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FA2AB0-5664-450F-978C-1DA65A9FF8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285" y="1359706"/>
            <a:ext cx="4962291" cy="1146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40403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2049229"/>
            <a:ext cx="5617633" cy="214505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7" y="4227740"/>
            <a:ext cx="5598364" cy="58103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84AD22-8A60-354E-921E-81B80F3EE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369" y="2815287"/>
            <a:ext cx="2928743" cy="1227428"/>
          </a:xfrm>
          <a:prstGeom prst="rect">
            <a:avLst/>
          </a:prstGeom>
        </p:spPr>
      </p:pic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9CF9BC-6E00-604B-880B-7A2220C7C9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52991" y="2815287"/>
            <a:ext cx="2922363" cy="1227428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1240432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4D3B4-35A9-E445-B5B9-0B3FAC17E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1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DB614C-41FB-5848-8FB8-F3ACE8729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82" y="1547287"/>
            <a:ext cx="1440000" cy="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40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8298D0-9789-3046-A0BA-E685BD360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B3779A-FBA3-A14F-95B9-92076144D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78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C3309A-6877-4F51-9212-4360A3B9D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1415354"/>
            <a:ext cx="5067992" cy="1021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68839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A2C6E-22DF-9E4C-83C8-B895E4A448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3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38F9E-A177-6340-97E3-A4C98AFBA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7A2E4FD-AD4D-A54B-85F7-DD5E1732C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307388E-34B9-704F-9DF7-2F865CB7C5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7637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ACB03-8461-3B4F-A02A-BB456D5DD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04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8" y="476250"/>
            <a:ext cx="5616161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5616575" cy="35192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256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267D2-0B9C-6141-A0F0-AE806E1FB9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3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83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834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CC745-F299-CA44-921C-E0C2BC629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92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44E0D-AD37-B64A-8087-4B04C08A44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E15AA6C-F6DF-F943-A289-C06A927AF9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342900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CED46-6A49-DC4E-B76D-D628758B5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D9C2BA4-03E6-EC40-89CA-D2621E712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C448F55-EA63-664C-9AA5-E2C41B606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0614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00F4128-B022-BF49-9B0B-ED727D588C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001" y="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68B268-3513-1646-B5F3-B131AA38FB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4572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2701770-7835-3041-B7FA-B708B6435C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2286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D96674-7D62-874E-89EB-26F574D4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DCFA35-7794-A14F-AE55-7DBF8ECB2A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C7E622E-1D59-884A-B39E-1D1F251C4A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115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F89479A-879C-FB47-AD26-296CC44EC0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4323833-A9C0-584F-ADEE-4E223A9339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17136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091CC3E-CE50-ED48-AE9A-A0AEF9D166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01" y="51408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8FBE944B-B15E-6D42-BF79-08A2528744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001" y="34272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146D0-48D7-6449-A4C1-789474A24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F60618D-E742-7C4F-8958-FFF3B12319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73C61ED-0CD3-CC42-8249-30B999D77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093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7" y="476250"/>
            <a:ext cx="6973289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1999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6973802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59934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21AFD-7BAA-474E-9B21-0EC9E524E5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92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2189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5574" y="476250"/>
            <a:ext cx="7015604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18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5572" y="2166295"/>
            <a:ext cx="7016120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38C3C-44A8-7B49-97F3-18DB98877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6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E5493-29D3-4C61-8F21-C167D56AD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1415354"/>
            <a:ext cx="5067992" cy="10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74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F83993-A4E8-874F-8106-64D02F6A06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7719" y="2770920"/>
            <a:ext cx="3131072" cy="13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60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F4809-AA81-8A42-BD26-36F0215753B3}"/>
              </a:ext>
            </a:extLst>
          </p:cNvPr>
          <p:cNvSpPr/>
          <p:nvPr userDrawn="1"/>
        </p:nvSpPr>
        <p:spPr>
          <a:xfrm>
            <a:off x="-5353236" y="-789786"/>
            <a:ext cx="5172011" cy="89747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1200" b="1" dirty="0"/>
              <a:t>How to insert your logo:</a:t>
            </a:r>
          </a:p>
          <a:p>
            <a:pPr algn="l"/>
            <a:endParaRPr lang="en-GB" sz="1200" b="1" dirty="0"/>
          </a:p>
          <a:p>
            <a:pPr algn="l"/>
            <a:r>
              <a:rPr lang="en-GB" sz="1200" b="1" dirty="0"/>
              <a:t>1.Click View in the</a:t>
            </a:r>
            <a:r>
              <a:rPr lang="en-GB" sz="1200" b="1" baseline="0" dirty="0"/>
              <a:t> tool bar</a:t>
            </a:r>
          </a:p>
          <a:p>
            <a:pPr algn="l"/>
            <a:r>
              <a:rPr lang="en-GB" sz="1200" b="1" baseline="0" dirty="0"/>
              <a:t> and </a:t>
            </a:r>
            <a:r>
              <a:rPr lang="en-GB" sz="1200" b="1" dirty="0"/>
              <a:t>Turn on guides.</a:t>
            </a:r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r>
              <a:rPr lang="en-GB" sz="1200" b="1" dirty="0"/>
              <a:t>2.DoubleClick</a:t>
            </a:r>
            <a:r>
              <a:rPr lang="en-GB" sz="1200" b="1" baseline="0" dirty="0"/>
              <a:t> insert school logo</a:t>
            </a:r>
          </a:p>
          <a:p>
            <a:pPr algn="l"/>
            <a:r>
              <a:rPr lang="en-GB" sz="1200" b="1" baseline="0" dirty="0"/>
              <a:t> and select your school logo.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3. If your School logo does not fit within the box. </a:t>
            </a:r>
          </a:p>
          <a:p>
            <a:pPr algn="l"/>
            <a:r>
              <a:rPr lang="en-GB" sz="1200" b="1" baseline="0" dirty="0"/>
              <a:t>click the format tab (Drawing tool) 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4. Click the drop down arrow on crop and click Fit.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6. The logo will now be scaled to the correct size.</a:t>
            </a:r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7. If you wish to adjust the position use the guide lines as references.</a:t>
            </a:r>
          </a:p>
          <a:p>
            <a:pPr algn="l"/>
            <a:r>
              <a:rPr lang="en-GB" sz="1200" b="1" baseline="0" dirty="0"/>
              <a:t>8. If you wish to remove the guide lines - </a:t>
            </a:r>
            <a:r>
              <a:rPr lang="en-GB" sz="1200" b="1" dirty="0"/>
              <a:t>Click View in the</a:t>
            </a:r>
            <a:r>
              <a:rPr lang="en-GB" sz="1200" b="1" baseline="0" dirty="0"/>
              <a:t> tool bar and T</a:t>
            </a:r>
            <a:r>
              <a:rPr lang="en-GB" sz="1200" b="1" dirty="0"/>
              <a:t>urn off guides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3B1D3A-04FD-AB4F-87AB-7EA926781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44873" y="-582570"/>
            <a:ext cx="2785017" cy="1309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4478B7-09F4-2845-B28A-68FCDC9D2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06455" y="1223906"/>
            <a:ext cx="2646599" cy="1601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19D22-DB0A-824B-931A-C9B7076C2B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86753" y="3421638"/>
            <a:ext cx="2821719" cy="1255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3F9B7-EA2A-8E4C-8215-1CDF8BE1F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43" b="9007"/>
          <a:stretch/>
        </p:blipFill>
        <p:spPr>
          <a:xfrm>
            <a:off x="-2767231" y="4981404"/>
            <a:ext cx="2041962" cy="1635273"/>
          </a:xfrm>
          <a:prstGeom prst="rect">
            <a:avLst/>
          </a:prstGeom>
        </p:spPr>
      </p:pic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02D8F306-3716-EA47-A752-40E85AE69B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7719" y="2770919"/>
            <a:ext cx="3131072" cy="1312555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25825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3AD9B-58DB-2E4A-B396-13C72443E1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537" y="1412312"/>
            <a:ext cx="6480000" cy="10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3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242F33-B733-FC44-9F81-57839D7D3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537" y="1412312"/>
            <a:ext cx="6480000" cy="10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4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56F37-306D-2046-A71B-EEFE7B455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4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0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E053F-C5C6-0E4F-A7BC-4A8446384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4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0C46A-C1A8-0E45-935D-D7C890133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2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83850"/>
            <a:ext cx="11234209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944348"/>
            <a:ext cx="11234209" cy="44374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37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9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11" r:id="rId23"/>
    <p:sldLayoutId id="2147483712" r:id="rId24"/>
    <p:sldLayoutId id="2147483714" r:id="rId25"/>
    <p:sldLayoutId id="2147483664" r:id="rId26"/>
    <p:sldLayoutId id="2147483665" r:id="rId27"/>
    <p:sldLayoutId id="2147483666" r:id="rId28"/>
    <p:sldLayoutId id="2147483667" r:id="rId29"/>
    <p:sldLayoutId id="2147483668" r:id="rId30"/>
    <p:sldLayoutId id="2147483669" r:id="rId31"/>
    <p:sldLayoutId id="2147483670" r:id="rId32"/>
    <p:sldLayoutId id="2147483671" r:id="rId33"/>
    <p:sldLayoutId id="2147483672" r:id="rId34"/>
    <p:sldLayoutId id="2147483673" r:id="rId35"/>
    <p:sldLayoutId id="2147483674" r:id="rId36"/>
    <p:sldLayoutId id="2147483675" r:id="rId37"/>
    <p:sldLayoutId id="2147483676" r:id="rId38"/>
    <p:sldLayoutId id="2147483677" r:id="rId39"/>
    <p:sldLayoutId id="2147483678" r:id="rId40"/>
    <p:sldLayoutId id="2147483682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  <p15:guide id="8" orient="horz" pos="2795">
          <p15:clr>
            <a:srgbClr val="F26B43"/>
          </p15:clr>
        </p15:guide>
        <p15:guide id="9" orient="horz" pos="15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83850"/>
            <a:ext cx="11234209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944348"/>
            <a:ext cx="11234209" cy="44374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314709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7378">
          <p15:clr>
            <a:srgbClr val="F26B43"/>
          </p15:clr>
        </p15:guide>
        <p15:guide id="4" pos="302">
          <p15:clr>
            <a:srgbClr val="F26B43"/>
          </p15:clr>
        </p15:guide>
        <p15:guide id="5" orient="horz" pos="4020">
          <p15:clr>
            <a:srgbClr val="F26B43"/>
          </p15:clr>
        </p15:guide>
        <p15:guide id="6" orient="horz" pos="300">
          <p15:clr>
            <a:srgbClr val="F26B43"/>
          </p15:clr>
        </p15:guide>
        <p15:guide id="8" orient="horz" pos="2795">
          <p15:clr>
            <a:srgbClr val="F26B43"/>
          </p15:clr>
        </p15:guide>
        <p15:guide id="9" orient="horz" pos="15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5.jpeg"/><Relationship Id="rId4" Type="http://schemas.openxmlformats.org/officeDocument/2006/relationships/image" Target="../media/image3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69F3B5-279A-50E6-232E-863583489AB1}"/>
              </a:ext>
            </a:extLst>
          </p:cNvPr>
          <p:cNvSpPr/>
          <p:nvPr/>
        </p:nvSpPr>
        <p:spPr>
          <a:xfrm>
            <a:off x="0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FE0BFB-AE3E-48F1-8B86-499566AA989C}"/>
              </a:ext>
            </a:extLst>
          </p:cNvPr>
          <p:cNvGrpSpPr/>
          <p:nvPr/>
        </p:nvGrpSpPr>
        <p:grpSpPr>
          <a:xfrm>
            <a:off x="720664" y="569230"/>
            <a:ext cx="10123260" cy="5168348"/>
            <a:chOff x="479426" y="813870"/>
            <a:chExt cx="10123260" cy="490113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39D52D-ECF2-1A40-95FB-1A5A4F57615F}"/>
                </a:ext>
              </a:extLst>
            </p:cNvPr>
            <p:cNvSpPr/>
            <p:nvPr/>
          </p:nvSpPr>
          <p:spPr>
            <a:xfrm>
              <a:off x="479426" y="813870"/>
              <a:ext cx="10123260" cy="49011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r>
                <a:rPr lang="en-GB" b="1" dirty="0">
                  <a:solidFill>
                    <a:schemeClr val="tx1"/>
                  </a:solidFill>
                </a:rPr>
                <a:t>How to insert your school cover page:</a:t>
              </a:r>
            </a:p>
            <a:p>
              <a:pPr algn="l"/>
              <a:endParaRPr lang="en-GB" sz="1600" b="1" dirty="0">
                <a:solidFill>
                  <a:schemeClr val="tx1"/>
                </a:solidFill>
              </a:endParaRPr>
            </a:p>
            <a:p>
              <a:pPr algn="l"/>
              <a:endParaRPr lang="en-GB" sz="1600" b="1" dirty="0">
                <a:solidFill>
                  <a:schemeClr val="tx1"/>
                </a:solidFill>
              </a:endParaRPr>
            </a:p>
            <a:p>
              <a:pPr algn="l"/>
              <a:r>
                <a:rPr lang="en-GB" sz="1600" dirty="0">
                  <a:solidFill>
                    <a:schemeClr val="tx1"/>
                  </a:solidFill>
                </a:rPr>
                <a:t>1.Click home in the tool bar.</a:t>
              </a: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r>
                <a:rPr lang="en-GB" sz="1600" dirty="0">
                  <a:solidFill>
                    <a:schemeClr val="tx1"/>
                  </a:solidFill>
                </a:rPr>
                <a:t>2.Click on either the new </a:t>
              </a:r>
              <a:br>
                <a:rPr lang="en-GB" sz="1600" dirty="0">
                  <a:solidFill>
                    <a:schemeClr val="tx1"/>
                  </a:solidFill>
                </a:rPr>
              </a:br>
              <a:r>
                <a:rPr lang="en-GB" sz="1600" dirty="0">
                  <a:solidFill>
                    <a:schemeClr val="tx1"/>
                  </a:solidFill>
                </a:rPr>
                <a:t>slide layout or layout icon. </a:t>
              </a: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marL="171450" indent="-171450">
                <a:buFontTx/>
                <a:buChar char="-"/>
              </a:pPr>
              <a:r>
                <a:rPr lang="en-GB" sz="1600" dirty="0">
                  <a:solidFill>
                    <a:schemeClr val="tx1"/>
                  </a:solidFill>
                </a:rPr>
                <a:t>A drop-down menu will appear </a:t>
              </a:r>
            </a:p>
            <a:p>
              <a:pPr marL="171450" indent="-171450">
                <a:buFontTx/>
                <a:buChar char="-"/>
              </a:pPr>
              <a:r>
                <a:rPr lang="en-GB" sz="1600" dirty="0">
                  <a:solidFill>
                    <a:schemeClr val="tx1"/>
                  </a:solidFill>
                </a:rPr>
                <a:t>Select the cover page with your </a:t>
              </a:r>
            </a:p>
            <a:p>
              <a:pPr algn="l"/>
              <a:r>
                <a:rPr lang="en-GB" sz="1600" dirty="0">
                  <a:solidFill>
                    <a:schemeClr val="tx1"/>
                  </a:solidFill>
                </a:rPr>
                <a:t>   school logo.</a:t>
              </a: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endParaRPr lang="en-GB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BEDF31-DFB2-6248-895A-2C7AD43AB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2844" y="886757"/>
              <a:ext cx="1596345" cy="141897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BFC335-C90A-7547-A983-07E81A2B7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443" y="2394025"/>
              <a:ext cx="2027418" cy="10349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4B8B15-87AD-4643-B963-22D63FA01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2760" y="3545741"/>
              <a:ext cx="6333699" cy="2052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62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910A5F-158C-E321-9CC4-7356A9E9ABA9}"/>
              </a:ext>
            </a:extLst>
          </p:cNvPr>
          <p:cNvSpPr/>
          <p:nvPr/>
        </p:nvSpPr>
        <p:spPr>
          <a:xfrm>
            <a:off x="903611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DC1D077-313D-D943-9CDF-3B4D62D809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19B706-A5E7-9747-A39B-6BF3C8064F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141291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DAFDCE-CB70-827D-81A7-6350B0834AC9}"/>
              </a:ext>
            </a:extLst>
          </p:cNvPr>
          <p:cNvSpPr/>
          <p:nvPr/>
        </p:nvSpPr>
        <p:spPr>
          <a:xfrm>
            <a:off x="903611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DC1D077-313D-D943-9CDF-3B4D62D809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19B706-A5E7-9747-A39B-6BF3C8064F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F522011-9378-ED41-84DB-B69E04B71A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3422350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973230-FCEA-F1AA-9FF7-42CDFDFBD636}"/>
              </a:ext>
            </a:extLst>
          </p:cNvPr>
          <p:cNvSpPr/>
          <p:nvPr/>
        </p:nvSpPr>
        <p:spPr>
          <a:xfrm>
            <a:off x="903611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C9B52C3-941E-F040-99D5-1E18C17BBB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50ED5166-6BD7-5748-82D7-58EE2B282A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C4BA23FA-052E-EF47-AB19-1FE0907A6E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E759D835-3112-664D-8C00-AB4A9C2BDA5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Key considerations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2327480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932AB7-418F-40F5-CEB9-C68F4A485AC1}"/>
              </a:ext>
            </a:extLst>
          </p:cNvPr>
          <p:cNvSpPr/>
          <p:nvPr/>
        </p:nvSpPr>
        <p:spPr>
          <a:xfrm>
            <a:off x="5615873" y="0"/>
            <a:ext cx="6576127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5B87E6-3773-EA4A-9F83-E2B4AA2F3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Any 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265F48-1C51-CCF3-2D83-41B17BBCA262}"/>
              </a:ext>
            </a:extLst>
          </p:cNvPr>
          <p:cNvSpPr txBox="1"/>
          <p:nvPr/>
        </p:nvSpPr>
        <p:spPr>
          <a:xfrm>
            <a:off x="6012382" y="2928289"/>
            <a:ext cx="3560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+mj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7290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AD41C46-82FE-8340-89F0-65F53F4C31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6BBBF4-F1C5-8555-24C9-498D09D38567}"/>
              </a:ext>
            </a:extLst>
          </p:cNvPr>
          <p:cNvSpPr/>
          <p:nvPr/>
        </p:nvSpPr>
        <p:spPr>
          <a:xfrm>
            <a:off x="5615873" y="0"/>
            <a:ext cx="6576127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532CBBC-02D4-8946-42CE-876DB2B84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1650" y="3682554"/>
            <a:ext cx="5598364" cy="239196"/>
          </a:xfrm>
        </p:spPr>
        <p:txBody>
          <a:bodyPr>
            <a:noAutofit/>
          </a:bodyPr>
          <a:lstStyle/>
          <a:p>
            <a:r>
              <a:rPr lang="en-US" sz="2400" dirty="0"/>
              <a:t>Any questions?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6607C-048B-986E-A108-2AC2C80E6668}"/>
              </a:ext>
            </a:extLst>
          </p:cNvPr>
          <p:cNvSpPr txBox="1"/>
          <p:nvPr/>
        </p:nvSpPr>
        <p:spPr>
          <a:xfrm>
            <a:off x="6012382" y="2928289"/>
            <a:ext cx="3560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+mj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98456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A34E4D-E8CB-BC4E-7915-92639DEE0B66}"/>
              </a:ext>
            </a:extLst>
          </p:cNvPr>
          <p:cNvSpPr/>
          <p:nvPr/>
        </p:nvSpPr>
        <p:spPr>
          <a:xfrm>
            <a:off x="0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CC46C-8ED6-4F1B-9337-52331DFC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498" y="1421460"/>
            <a:ext cx="6444938" cy="3591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4811EC-342B-ABE2-ABB1-4F54EAC0DC0F}"/>
              </a:ext>
            </a:extLst>
          </p:cNvPr>
          <p:cNvSpPr txBox="1"/>
          <p:nvPr/>
        </p:nvSpPr>
        <p:spPr>
          <a:xfrm>
            <a:off x="595498" y="394695"/>
            <a:ext cx="7456538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GB" b="1" dirty="0">
                <a:solidFill>
                  <a:schemeClr val="tx1"/>
                </a:solidFill>
              </a:rPr>
              <a:t>How to insert previous slides into the new template:</a:t>
            </a:r>
          </a:p>
          <a:p>
            <a:pPr defTabSz="685783"/>
            <a:endParaRPr lang="en-GB" sz="2000" b="1" dirty="0">
              <a:solidFill>
                <a:schemeClr val="tx1"/>
              </a:solidFill>
            </a:endParaRPr>
          </a:p>
          <a:p>
            <a:pPr defTabSz="685783"/>
            <a:r>
              <a:rPr lang="en-GB" sz="1600" b="1" dirty="0">
                <a:solidFill>
                  <a:schemeClr val="tx1"/>
                </a:solidFill>
              </a:rPr>
              <a:t>Following Instructions: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 </a:t>
            </a:r>
          </a:p>
          <a:p>
            <a:pPr marL="171450" indent="-171450" defTabSz="685783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Copy slide(s) from previous presentation </a:t>
            </a:r>
          </a:p>
          <a:p>
            <a:pPr marL="171450" indent="-171450" defTabSz="685783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Paste slide(s) using the keep source formatting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paste option (see image source formatting) into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new template presentation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3. Right click on the inserted slide(s)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4. Scroll to layout (See image)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5. Select desired Template option</a:t>
            </a:r>
          </a:p>
          <a:p>
            <a:pPr marL="171450" indent="-171450" defTabSz="685783">
              <a:buFont typeface="+mj-lt"/>
              <a:buAutoNum type="arabicPeriod"/>
            </a:pPr>
            <a:endParaRPr lang="en-GB" sz="1800" dirty="0">
              <a:solidFill>
                <a:schemeClr val="tx1"/>
              </a:solidFill>
            </a:endParaRPr>
          </a:p>
          <a:p>
            <a:pPr defTabSz="685783"/>
            <a:r>
              <a:rPr lang="en-GB" sz="1600" b="1" dirty="0">
                <a:solidFill>
                  <a:schemeClr val="tx1"/>
                </a:solidFill>
              </a:rPr>
              <a:t>Multiple imported slides can be selected </a:t>
            </a:r>
            <a:br>
              <a:rPr lang="en-GB" sz="1600" b="1" dirty="0">
                <a:solidFill>
                  <a:schemeClr val="tx1"/>
                </a:solidFill>
              </a:rPr>
            </a:br>
            <a:r>
              <a:rPr lang="en-GB" sz="1600" b="1" dirty="0">
                <a:solidFill>
                  <a:schemeClr val="tx1"/>
                </a:solidFill>
              </a:rPr>
              <a:t>and changed to one single template </a:t>
            </a:r>
            <a:br>
              <a:rPr lang="en-GB" sz="1800" dirty="0">
                <a:solidFill>
                  <a:schemeClr val="tx1"/>
                </a:solidFill>
              </a:rPr>
            </a:br>
            <a:endParaRPr lang="en-GB" sz="1600" dirty="0">
              <a:solidFill>
                <a:schemeClr val="tx1"/>
              </a:solidFill>
            </a:endParaRPr>
          </a:p>
          <a:p>
            <a:pPr marL="171450" indent="-171450" defTabSz="685783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 Copy slide(s) from previous presentation </a:t>
            </a:r>
          </a:p>
          <a:p>
            <a:pPr marL="171450" indent="-171450" defTabSz="685783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Paste slide(s) using the keep source formatting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    paste option (see image) into new template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3. click on first slide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4. hold shift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5. scroll to last slide and click last slide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6. Right click on last slide(s)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7. Scroll to layout (See image)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8. Select desired Template </a:t>
            </a:r>
          </a:p>
          <a:p>
            <a:pPr defTabSz="685783"/>
            <a:endParaRPr lang="en-GB" sz="1600" dirty="0">
              <a:solidFill>
                <a:srgbClr val="FFFFFF"/>
              </a:solidFill>
            </a:endParaRPr>
          </a:p>
          <a:p>
            <a:pPr defTabSz="685783"/>
            <a:endParaRPr lang="en-GB" sz="1050" b="1" dirty="0">
              <a:solidFill>
                <a:srgbClr val="FFFFFF"/>
              </a:solidFill>
            </a:endParaRPr>
          </a:p>
          <a:p>
            <a:pPr defTabSz="685783"/>
            <a:endParaRPr lang="en-GB" sz="1050" b="1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06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E3D66-0DD0-804E-8D53-B64DCB833B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0B9881C-4CF4-974A-93B9-D9A0EBEC6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Name </a:t>
            </a:r>
          </a:p>
          <a:p>
            <a:r>
              <a:rPr lang="en-US" dirty="0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490024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E3D66-0DD0-804E-8D53-B64DCB833B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0B9881C-4CF4-974A-93B9-D9A0EBEC6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Name </a:t>
            </a:r>
          </a:p>
          <a:p>
            <a:r>
              <a:rPr lang="en-US" dirty="0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329994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192189-4DD0-14E9-8140-2FB0220B9B70}"/>
              </a:ext>
            </a:extLst>
          </p:cNvPr>
          <p:cNvSpPr/>
          <p:nvPr/>
        </p:nvSpPr>
        <p:spPr>
          <a:xfrm>
            <a:off x="0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7C957B-E6EB-6649-BB5A-969F41EEE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F3CF7-0A25-7142-9BE8-F1EBB011D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Lorem ipsum </a:t>
            </a:r>
            <a:r>
              <a:rPr lang="en-GB" sz="2400" dirty="0" err="1"/>
              <a:t>dolor</a:t>
            </a:r>
            <a:r>
              <a:rPr lang="en-GB" sz="2400" dirty="0"/>
              <a:t> sit </a:t>
            </a:r>
            <a:r>
              <a:rPr lang="en-GB" sz="2400" dirty="0" err="1"/>
              <a:t>amet</a:t>
            </a:r>
            <a:r>
              <a:rPr lang="en-GB" sz="2400" dirty="0"/>
              <a:t>, </a:t>
            </a:r>
            <a:r>
              <a:rPr lang="en-GB" sz="2400" dirty="0" err="1"/>
              <a:t>consectetur</a:t>
            </a:r>
            <a:r>
              <a:rPr lang="en-GB" sz="2400" dirty="0"/>
              <a:t> </a:t>
            </a:r>
            <a:r>
              <a:rPr lang="en-GB" sz="2400" dirty="0" err="1"/>
              <a:t>adipiscing</a:t>
            </a:r>
            <a:r>
              <a:rPr lang="en-GB" sz="2400" dirty="0"/>
              <a:t> </a:t>
            </a:r>
            <a:r>
              <a:rPr lang="en-GB" sz="2400" dirty="0" err="1"/>
              <a:t>elit</a:t>
            </a:r>
            <a:r>
              <a:rPr lang="en-GB" sz="2400" dirty="0"/>
              <a:t>, </a:t>
            </a:r>
            <a:r>
              <a:rPr lang="en-GB" sz="2400" dirty="0" err="1"/>
              <a:t>sed</a:t>
            </a:r>
            <a:r>
              <a:rPr lang="en-GB" sz="2400" dirty="0"/>
              <a:t> do </a:t>
            </a:r>
            <a:r>
              <a:rPr lang="en-GB" sz="2400" dirty="0" err="1"/>
              <a:t>eiusmod</a:t>
            </a:r>
            <a:r>
              <a:rPr lang="en-GB" sz="2400" dirty="0"/>
              <a:t> </a:t>
            </a:r>
            <a:r>
              <a:rPr lang="en-GB" sz="2400" dirty="0" err="1"/>
              <a:t>tempor</a:t>
            </a:r>
            <a:r>
              <a:rPr lang="en-GB" sz="2400" dirty="0"/>
              <a:t> </a:t>
            </a:r>
            <a:r>
              <a:rPr lang="en-GB" sz="2400" dirty="0" err="1"/>
              <a:t>incididunt</a:t>
            </a:r>
            <a:r>
              <a:rPr lang="en-GB" sz="2400" dirty="0"/>
              <a:t> </a:t>
            </a:r>
            <a:r>
              <a:rPr lang="en-GB" sz="2400" dirty="0" err="1"/>
              <a:t>ut</a:t>
            </a:r>
            <a:r>
              <a:rPr lang="en-GB" sz="2400" dirty="0"/>
              <a:t> </a:t>
            </a:r>
            <a:r>
              <a:rPr lang="en-GB" sz="2400" dirty="0" err="1"/>
              <a:t>labore</a:t>
            </a:r>
            <a:r>
              <a:rPr lang="en-GB" sz="2400" dirty="0"/>
              <a:t> et </a:t>
            </a:r>
            <a:r>
              <a:rPr lang="en-GB" sz="2400" dirty="0" err="1"/>
              <a:t>dolore</a:t>
            </a:r>
            <a:r>
              <a:rPr lang="en-GB" sz="2400" dirty="0"/>
              <a:t> magna </a:t>
            </a:r>
            <a:r>
              <a:rPr lang="en-GB" sz="2400" dirty="0" err="1"/>
              <a:t>aliqua</a:t>
            </a:r>
            <a:r>
              <a:rPr lang="en-GB" sz="2400" dirty="0"/>
              <a:t>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Lorem ipsum </a:t>
            </a:r>
            <a:r>
              <a:rPr lang="en-GB" sz="2400" dirty="0" err="1"/>
              <a:t>dolor</a:t>
            </a:r>
            <a:r>
              <a:rPr lang="en-GB" sz="2400" dirty="0"/>
              <a:t> sit </a:t>
            </a:r>
            <a:r>
              <a:rPr lang="en-GB" sz="2400" dirty="0" err="1"/>
              <a:t>amet</a:t>
            </a:r>
            <a:r>
              <a:rPr lang="en-GB" sz="2400" dirty="0"/>
              <a:t>, </a:t>
            </a:r>
            <a:r>
              <a:rPr lang="en-GB" sz="2400" dirty="0" err="1"/>
              <a:t>consectetur</a:t>
            </a:r>
            <a:r>
              <a:rPr lang="en-GB" sz="2400" dirty="0"/>
              <a:t> </a:t>
            </a:r>
            <a:r>
              <a:rPr lang="en-GB" sz="2400" dirty="0" err="1"/>
              <a:t>adipiscing</a:t>
            </a:r>
            <a:r>
              <a:rPr lang="en-GB" sz="2400" dirty="0"/>
              <a:t> </a:t>
            </a:r>
            <a:r>
              <a:rPr lang="en-GB" sz="2400" dirty="0" err="1"/>
              <a:t>elit</a:t>
            </a:r>
            <a:r>
              <a:rPr lang="en-GB" sz="2400" dirty="0"/>
              <a:t>, </a:t>
            </a:r>
            <a:r>
              <a:rPr lang="en-GB" sz="2400" dirty="0" err="1"/>
              <a:t>sed</a:t>
            </a:r>
            <a:r>
              <a:rPr lang="en-GB" sz="2400" dirty="0"/>
              <a:t> do </a:t>
            </a:r>
            <a:r>
              <a:rPr lang="en-GB" sz="2400" dirty="0" err="1"/>
              <a:t>eiusmod</a:t>
            </a:r>
            <a:r>
              <a:rPr lang="en-GB" sz="2400" dirty="0"/>
              <a:t> </a:t>
            </a:r>
            <a:r>
              <a:rPr lang="en-GB" sz="2400" dirty="0" err="1"/>
              <a:t>tempor</a:t>
            </a:r>
            <a:r>
              <a:rPr lang="en-GB" sz="2400" dirty="0"/>
              <a:t> </a:t>
            </a:r>
            <a:r>
              <a:rPr lang="en-GB" sz="2400" dirty="0" err="1"/>
              <a:t>incididunt</a:t>
            </a:r>
            <a:r>
              <a:rPr lang="en-GB" sz="2400" dirty="0"/>
              <a:t> </a:t>
            </a:r>
            <a:r>
              <a:rPr lang="en-GB" sz="2400" dirty="0" err="1"/>
              <a:t>ut</a:t>
            </a:r>
            <a:r>
              <a:rPr lang="en-GB" sz="2400" dirty="0"/>
              <a:t> </a:t>
            </a:r>
            <a:r>
              <a:rPr lang="en-GB" sz="2400" dirty="0" err="1"/>
              <a:t>labore</a:t>
            </a:r>
            <a:r>
              <a:rPr lang="en-GB" sz="2400" dirty="0"/>
              <a:t> et </a:t>
            </a:r>
            <a:r>
              <a:rPr lang="en-GB" sz="2400" dirty="0" err="1"/>
              <a:t>dolore</a:t>
            </a:r>
            <a:r>
              <a:rPr lang="en-GB" sz="2400" dirty="0"/>
              <a:t> magna </a:t>
            </a:r>
            <a:r>
              <a:rPr lang="en-GB" sz="2400" dirty="0" err="1"/>
              <a:t>aliqua</a:t>
            </a:r>
            <a:r>
              <a:rPr lang="en-GB" sz="2400" dirty="0"/>
              <a:t>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Lorem ipsum </a:t>
            </a:r>
            <a:r>
              <a:rPr lang="en-GB" sz="2400" dirty="0" err="1"/>
              <a:t>dolor</a:t>
            </a:r>
            <a:r>
              <a:rPr lang="en-GB" sz="2400" dirty="0"/>
              <a:t> sit </a:t>
            </a:r>
            <a:r>
              <a:rPr lang="en-GB" sz="2400" dirty="0" err="1"/>
              <a:t>amet</a:t>
            </a:r>
            <a:r>
              <a:rPr lang="en-GB" sz="2400" dirty="0"/>
              <a:t>, </a:t>
            </a:r>
            <a:r>
              <a:rPr lang="en-GB" sz="2400" dirty="0" err="1"/>
              <a:t>consectetur</a:t>
            </a:r>
            <a:r>
              <a:rPr lang="en-GB" sz="2400" dirty="0"/>
              <a:t> </a:t>
            </a:r>
            <a:r>
              <a:rPr lang="en-GB" sz="2400" dirty="0" err="1"/>
              <a:t>adipiscing</a:t>
            </a:r>
            <a:r>
              <a:rPr lang="en-GB" sz="2400" dirty="0"/>
              <a:t> </a:t>
            </a:r>
            <a:r>
              <a:rPr lang="en-GB" sz="2400" dirty="0" err="1"/>
              <a:t>elit</a:t>
            </a:r>
            <a:r>
              <a:rPr lang="en-GB" sz="2400" dirty="0"/>
              <a:t>, </a:t>
            </a:r>
            <a:r>
              <a:rPr lang="en-GB" sz="2400" dirty="0" err="1"/>
              <a:t>sed</a:t>
            </a:r>
            <a:r>
              <a:rPr lang="en-GB" sz="2400" dirty="0"/>
              <a:t> do </a:t>
            </a:r>
            <a:r>
              <a:rPr lang="en-GB" sz="2400" dirty="0" err="1"/>
              <a:t>eiusmod</a:t>
            </a:r>
            <a:r>
              <a:rPr lang="en-GB" sz="2400" dirty="0"/>
              <a:t> </a:t>
            </a:r>
            <a:r>
              <a:rPr lang="en-GB" sz="2400" dirty="0" err="1"/>
              <a:t>tempor</a:t>
            </a:r>
            <a:r>
              <a:rPr lang="en-GB" sz="2400" dirty="0"/>
              <a:t> </a:t>
            </a:r>
            <a:r>
              <a:rPr lang="en-GB" sz="2400" dirty="0" err="1"/>
              <a:t>incididunt</a:t>
            </a:r>
            <a:r>
              <a:rPr lang="en-GB" sz="2400" dirty="0"/>
              <a:t> </a:t>
            </a:r>
            <a:r>
              <a:rPr lang="en-GB" sz="2400" dirty="0" err="1"/>
              <a:t>ut</a:t>
            </a:r>
            <a:r>
              <a:rPr lang="en-GB" sz="2400" dirty="0"/>
              <a:t> </a:t>
            </a:r>
            <a:r>
              <a:rPr lang="en-GB" sz="2400" dirty="0" err="1"/>
              <a:t>labore</a:t>
            </a:r>
            <a:r>
              <a:rPr lang="en-GB" sz="2400" dirty="0"/>
              <a:t> et </a:t>
            </a:r>
            <a:r>
              <a:rPr lang="en-GB" sz="2400" dirty="0" err="1"/>
              <a:t>dolore</a:t>
            </a:r>
            <a:r>
              <a:rPr lang="en-GB" sz="2400" dirty="0"/>
              <a:t> magna </a:t>
            </a:r>
            <a:r>
              <a:rPr lang="en-GB" sz="2400" dirty="0" err="1"/>
              <a:t>aliqua</a:t>
            </a:r>
            <a:r>
              <a:rPr lang="en-GB" sz="2400" dirty="0"/>
              <a:t>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Lorem ipsum </a:t>
            </a:r>
            <a:r>
              <a:rPr lang="en-GB" sz="2400" dirty="0" err="1"/>
              <a:t>dolor</a:t>
            </a:r>
            <a:r>
              <a:rPr lang="en-GB" sz="2400" dirty="0"/>
              <a:t> sit </a:t>
            </a:r>
            <a:r>
              <a:rPr lang="en-GB" sz="2400" dirty="0" err="1"/>
              <a:t>amet</a:t>
            </a:r>
            <a:r>
              <a:rPr lang="en-GB" sz="2400" dirty="0"/>
              <a:t>, </a:t>
            </a:r>
            <a:r>
              <a:rPr lang="en-GB" sz="2400" dirty="0" err="1"/>
              <a:t>consectetur</a:t>
            </a:r>
            <a:r>
              <a:rPr lang="en-GB" sz="2400" dirty="0"/>
              <a:t> </a:t>
            </a:r>
            <a:r>
              <a:rPr lang="en-GB" sz="2400" dirty="0" err="1"/>
              <a:t>adipiscing</a:t>
            </a:r>
            <a:r>
              <a:rPr lang="en-GB" sz="2400" dirty="0"/>
              <a:t> </a:t>
            </a:r>
            <a:r>
              <a:rPr lang="en-GB" sz="2400" dirty="0" err="1"/>
              <a:t>elit</a:t>
            </a:r>
            <a:r>
              <a:rPr lang="en-GB" sz="2400" dirty="0"/>
              <a:t>, </a:t>
            </a:r>
            <a:r>
              <a:rPr lang="en-GB" sz="2400" dirty="0" err="1"/>
              <a:t>sed</a:t>
            </a:r>
            <a:r>
              <a:rPr lang="en-GB" sz="2400" dirty="0"/>
              <a:t> do </a:t>
            </a:r>
            <a:r>
              <a:rPr lang="en-GB" sz="2400" dirty="0" err="1"/>
              <a:t>eiusmod</a:t>
            </a:r>
            <a:r>
              <a:rPr lang="en-GB" sz="2400" dirty="0"/>
              <a:t> </a:t>
            </a:r>
            <a:r>
              <a:rPr lang="en-GB" sz="2400" dirty="0" err="1"/>
              <a:t>tempor</a:t>
            </a:r>
            <a:r>
              <a:rPr lang="en-GB" sz="2400" dirty="0"/>
              <a:t> </a:t>
            </a:r>
            <a:r>
              <a:rPr lang="en-GB" sz="2400" dirty="0" err="1"/>
              <a:t>incididunt</a:t>
            </a:r>
            <a:r>
              <a:rPr lang="en-GB" sz="2400" dirty="0"/>
              <a:t> </a:t>
            </a:r>
            <a:r>
              <a:rPr lang="en-GB" sz="2400" dirty="0" err="1"/>
              <a:t>ut</a:t>
            </a:r>
            <a:r>
              <a:rPr lang="en-GB" sz="2400" dirty="0"/>
              <a:t> </a:t>
            </a:r>
            <a:r>
              <a:rPr lang="en-GB" sz="2400" dirty="0" err="1"/>
              <a:t>labore</a:t>
            </a:r>
            <a:r>
              <a:rPr lang="en-GB" sz="2400" dirty="0"/>
              <a:t> et </a:t>
            </a:r>
            <a:r>
              <a:rPr lang="en-GB" sz="2400" dirty="0" err="1"/>
              <a:t>dolore</a:t>
            </a:r>
            <a:r>
              <a:rPr lang="en-GB" sz="2400" dirty="0"/>
              <a:t> magna </a:t>
            </a:r>
            <a:r>
              <a:rPr lang="en-GB" sz="2400" dirty="0" err="1"/>
              <a:t>aliqua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3065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0E6538-51B5-8EDC-A312-BA249C787ABB}"/>
              </a:ext>
            </a:extLst>
          </p:cNvPr>
          <p:cNvSpPr/>
          <p:nvPr/>
        </p:nvSpPr>
        <p:spPr>
          <a:xfrm>
            <a:off x="0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D4E4D-257D-6C44-AA30-32EC749DDD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82911-6DFB-8F44-A285-2B6BAA31A9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Lorem ipsum </a:t>
            </a:r>
            <a:r>
              <a:rPr lang="en-GB" sz="2400" dirty="0" err="1"/>
              <a:t>dolor</a:t>
            </a:r>
            <a:r>
              <a:rPr lang="en-GB" sz="2400" dirty="0"/>
              <a:t> sit </a:t>
            </a:r>
            <a:r>
              <a:rPr lang="en-GB" sz="2400" dirty="0" err="1"/>
              <a:t>amet</a:t>
            </a:r>
            <a:r>
              <a:rPr lang="en-GB" sz="2400" dirty="0"/>
              <a:t>, </a:t>
            </a:r>
            <a:r>
              <a:rPr lang="en-GB" sz="2400" dirty="0" err="1"/>
              <a:t>consectetur</a:t>
            </a:r>
            <a:r>
              <a:rPr lang="en-GB" sz="2400" dirty="0"/>
              <a:t> </a:t>
            </a:r>
            <a:r>
              <a:rPr lang="en-GB" sz="2400" dirty="0" err="1"/>
              <a:t>adipiscing</a:t>
            </a:r>
            <a:r>
              <a:rPr lang="en-GB" sz="2400" dirty="0"/>
              <a:t> </a:t>
            </a:r>
            <a:r>
              <a:rPr lang="en-GB" sz="2400" dirty="0" err="1"/>
              <a:t>elit</a:t>
            </a:r>
            <a:r>
              <a:rPr lang="en-GB" sz="2400" dirty="0"/>
              <a:t>, </a:t>
            </a:r>
            <a:r>
              <a:rPr lang="en-GB" sz="2400" dirty="0" err="1"/>
              <a:t>sed</a:t>
            </a:r>
            <a:r>
              <a:rPr lang="en-GB" sz="2400" dirty="0"/>
              <a:t> do </a:t>
            </a:r>
            <a:r>
              <a:rPr lang="en-GB" sz="2400" dirty="0" err="1"/>
              <a:t>eiusmod</a:t>
            </a:r>
            <a:r>
              <a:rPr lang="en-GB" sz="2400" dirty="0"/>
              <a:t> </a:t>
            </a:r>
            <a:r>
              <a:rPr lang="en-GB" sz="2400" dirty="0" err="1"/>
              <a:t>tempor</a:t>
            </a:r>
            <a:r>
              <a:rPr lang="en-GB" sz="2400" dirty="0"/>
              <a:t> </a:t>
            </a:r>
            <a:r>
              <a:rPr lang="en-GB" sz="2400" dirty="0" err="1"/>
              <a:t>incididunt</a:t>
            </a:r>
            <a:r>
              <a:rPr lang="en-GB" sz="2400" dirty="0"/>
              <a:t> </a:t>
            </a:r>
            <a:r>
              <a:rPr lang="en-GB" sz="2400" dirty="0" err="1"/>
              <a:t>ut</a:t>
            </a:r>
            <a:r>
              <a:rPr lang="en-GB" sz="2400" dirty="0"/>
              <a:t> </a:t>
            </a:r>
            <a:r>
              <a:rPr lang="en-GB" sz="2400" dirty="0" err="1"/>
              <a:t>labore</a:t>
            </a:r>
            <a:r>
              <a:rPr lang="en-GB" sz="2400" dirty="0"/>
              <a:t> et </a:t>
            </a:r>
            <a:r>
              <a:rPr lang="en-GB" sz="2400" dirty="0" err="1"/>
              <a:t>dolore</a:t>
            </a:r>
            <a:r>
              <a:rPr lang="en-GB" sz="2400" dirty="0"/>
              <a:t> magna </a:t>
            </a:r>
            <a:r>
              <a:rPr lang="en-GB" sz="2400" dirty="0" err="1"/>
              <a:t>aliqua</a:t>
            </a:r>
            <a:r>
              <a:rPr lang="en-GB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Lorem ipsum </a:t>
            </a:r>
            <a:r>
              <a:rPr lang="en-GB" sz="2400" dirty="0" err="1"/>
              <a:t>dolor</a:t>
            </a:r>
            <a:r>
              <a:rPr lang="en-GB" sz="2400" dirty="0"/>
              <a:t> sit </a:t>
            </a:r>
            <a:r>
              <a:rPr lang="en-GB" sz="2400" dirty="0" err="1"/>
              <a:t>amet</a:t>
            </a:r>
            <a:r>
              <a:rPr lang="en-GB" sz="2400" dirty="0"/>
              <a:t>, </a:t>
            </a:r>
            <a:r>
              <a:rPr lang="en-GB" sz="2400" dirty="0" err="1"/>
              <a:t>consectetur</a:t>
            </a:r>
            <a:r>
              <a:rPr lang="en-GB" sz="2400" dirty="0"/>
              <a:t> </a:t>
            </a:r>
            <a:r>
              <a:rPr lang="en-GB" sz="2400" dirty="0" err="1"/>
              <a:t>adipiscing</a:t>
            </a:r>
            <a:r>
              <a:rPr lang="en-GB" sz="2400" dirty="0"/>
              <a:t> </a:t>
            </a:r>
            <a:r>
              <a:rPr lang="en-GB" sz="2400" dirty="0" err="1"/>
              <a:t>elit</a:t>
            </a:r>
            <a:r>
              <a:rPr lang="en-GB" sz="2400" dirty="0"/>
              <a:t>, </a:t>
            </a:r>
            <a:r>
              <a:rPr lang="en-GB" sz="2400" dirty="0" err="1"/>
              <a:t>sed</a:t>
            </a:r>
            <a:r>
              <a:rPr lang="en-GB" sz="2400" dirty="0"/>
              <a:t> do </a:t>
            </a:r>
            <a:r>
              <a:rPr lang="en-GB" sz="2400" dirty="0" err="1"/>
              <a:t>eiusmod</a:t>
            </a:r>
            <a:r>
              <a:rPr lang="en-GB" sz="2400" dirty="0"/>
              <a:t> </a:t>
            </a:r>
            <a:r>
              <a:rPr lang="en-GB" sz="2400" dirty="0" err="1"/>
              <a:t>tempor</a:t>
            </a:r>
            <a:r>
              <a:rPr lang="en-GB" sz="2400" dirty="0"/>
              <a:t> </a:t>
            </a:r>
            <a:r>
              <a:rPr lang="en-GB" sz="2400" dirty="0" err="1"/>
              <a:t>incididunt</a:t>
            </a:r>
            <a:r>
              <a:rPr lang="en-GB" sz="2400" dirty="0"/>
              <a:t> </a:t>
            </a:r>
            <a:r>
              <a:rPr lang="en-GB" sz="2400" dirty="0" err="1"/>
              <a:t>ut</a:t>
            </a:r>
            <a:r>
              <a:rPr lang="en-GB" sz="2400" dirty="0"/>
              <a:t> </a:t>
            </a:r>
            <a:r>
              <a:rPr lang="en-GB" sz="2400" dirty="0" err="1"/>
              <a:t>labore</a:t>
            </a:r>
            <a:r>
              <a:rPr lang="en-GB" sz="2400" dirty="0"/>
              <a:t> et </a:t>
            </a:r>
            <a:r>
              <a:rPr lang="en-GB" sz="2400" dirty="0" err="1"/>
              <a:t>dolore</a:t>
            </a:r>
            <a:r>
              <a:rPr lang="en-GB" sz="2400" dirty="0"/>
              <a:t> magna </a:t>
            </a:r>
            <a:r>
              <a:rPr lang="en-GB" sz="2400" dirty="0" err="1"/>
              <a:t>aliqua</a:t>
            </a:r>
            <a:r>
              <a:rPr lang="en-GB" sz="2400" dirty="0"/>
              <a:t>.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2400" dirty="0"/>
              <a:t>Lorem ipsum 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2400" dirty="0"/>
              <a:t>Lorem ipsum 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2400" dirty="0"/>
              <a:t>Lorem ipsum 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2400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289321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19BEAA-A0C9-F34E-9FA2-703B0F8EC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528521"/>
            <a:ext cx="7694539" cy="2876857"/>
          </a:xfrm>
        </p:spPr>
        <p:txBody>
          <a:bodyPr/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2382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8F5B48-6F94-CA2F-A3B9-B235155791C7}"/>
              </a:ext>
            </a:extLst>
          </p:cNvPr>
          <p:cNvSpPr/>
          <p:nvPr/>
        </p:nvSpPr>
        <p:spPr>
          <a:xfrm>
            <a:off x="0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89EEB51-123F-1D4D-99A6-4978AC478EC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63259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9A1DAC-80C6-0B15-9855-28570B8036CB}"/>
              </a:ext>
            </a:extLst>
          </p:cNvPr>
          <p:cNvSpPr/>
          <p:nvPr/>
        </p:nvSpPr>
        <p:spPr>
          <a:xfrm>
            <a:off x="903611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F73DD2F-6605-7542-8FFB-4550659CEA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3DBB69E-9CA7-9841-B1D7-9DE2549259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8D3DD9-FA2E-5B4A-AB5E-6991A1DF4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475138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BU 2018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753BBD"/>
      </a:accent1>
      <a:accent2>
        <a:srgbClr val="9161CA"/>
      </a:accent2>
      <a:accent3>
        <a:srgbClr val="AC89D7"/>
      </a:accent3>
      <a:accent4>
        <a:srgbClr val="C8B1E5"/>
      </a:accent4>
      <a:accent5>
        <a:srgbClr val="FCE300"/>
      </a:accent5>
      <a:accent6>
        <a:srgbClr val="05C3DE"/>
      </a:accent6>
      <a:hlink>
        <a:srgbClr val="FF585D"/>
      </a:hlink>
      <a:folHlink>
        <a:srgbClr val="00C3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LBU 2018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753BBD"/>
      </a:accent1>
      <a:accent2>
        <a:srgbClr val="9161CA"/>
      </a:accent2>
      <a:accent3>
        <a:srgbClr val="AC89D7"/>
      </a:accent3>
      <a:accent4>
        <a:srgbClr val="C8B1E5"/>
      </a:accent4>
      <a:accent5>
        <a:srgbClr val="FCE300"/>
      </a:accent5>
      <a:accent6>
        <a:srgbClr val="05C3DE"/>
      </a:accent6>
      <a:hlink>
        <a:srgbClr val="FF585D"/>
      </a:hlink>
      <a:folHlink>
        <a:srgbClr val="00C3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1503</TotalTime>
  <Words>565</Words>
  <Application>Microsoft Macintosh PowerPoint</Application>
  <PresentationFormat>Widescreen</PresentationFormat>
  <Paragraphs>105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1_Office Theme</vt:lpstr>
      <vt:lpstr>2_Office Theme</vt:lpstr>
      <vt:lpstr>PowerPoint Presentation</vt:lpstr>
      <vt:lpstr>PowerPoint Presentation</vt:lpstr>
      <vt:lpstr>Title</vt:lpstr>
      <vt:lpstr>Title </vt:lpstr>
      <vt:lpstr>Title </vt:lpstr>
      <vt:lpstr>Title</vt:lpstr>
      <vt:lpstr>Title</vt:lpstr>
      <vt:lpstr>Title </vt:lpstr>
      <vt:lpstr>Title </vt:lpstr>
      <vt:lpstr>Title </vt:lpstr>
      <vt:lpstr>Title </vt:lpstr>
      <vt:lpstr>Key considerations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Grismond, Dee</cp:lastModifiedBy>
  <cp:revision>23</cp:revision>
  <dcterms:created xsi:type="dcterms:W3CDTF">2018-08-09T13:59:43Z</dcterms:created>
  <dcterms:modified xsi:type="dcterms:W3CDTF">2025-03-11T14:53:12Z</dcterms:modified>
</cp:coreProperties>
</file>