
<file path=[Content_Types].xml><?xml version="1.0" encoding="utf-8"?>
<Types xmlns="http://schemas.openxmlformats.org/package/2006/content-types">
  <Default Extension="emf" ContentType="image/x-emf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sldIdLst>
    <p:sldId id="266" r:id="rId5"/>
    <p:sldId id="267" r:id="rId6"/>
    <p:sldId id="26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9E0E3A-A726-46F4-A1BA-D36789C7524D}" v="20" dt="2020-09-30T16:39:17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im, Samia" userId="e15f9cc2-6b42-479c-9a02-bca84ade647f" providerId="ADAL" clId="{8E9E0E3A-A726-46F4-A1BA-D36789C7524D}"/>
    <pc:docChg chg="undo addSld delSld modSld modMainMaster">
      <pc:chgData name="Azim, Samia" userId="e15f9cc2-6b42-479c-9a02-bca84ade647f" providerId="ADAL" clId="{8E9E0E3A-A726-46F4-A1BA-D36789C7524D}" dt="2020-10-01T07:48:15.321" v="90" actId="1076"/>
      <pc:docMkLst>
        <pc:docMk/>
      </pc:docMkLst>
      <pc:sldChg chg="modTransition modAnim">
        <pc:chgData name="Azim, Samia" userId="e15f9cc2-6b42-479c-9a02-bca84ade647f" providerId="ADAL" clId="{8E9E0E3A-A726-46F4-A1BA-D36789C7524D}" dt="2020-09-30T16:32:20.274" v="21"/>
        <pc:sldMkLst>
          <pc:docMk/>
          <pc:sldMk cId="490024427" sldId="266"/>
        </pc:sldMkLst>
      </pc:sldChg>
      <pc:sldChg chg="modTransition modAnim">
        <pc:chgData name="Azim, Samia" userId="e15f9cc2-6b42-479c-9a02-bca84ade647f" providerId="ADAL" clId="{8E9E0E3A-A726-46F4-A1BA-D36789C7524D}" dt="2020-09-30T16:32:20.274" v="21"/>
        <pc:sldMkLst>
          <pc:docMk/>
          <pc:sldMk cId="1840710371" sldId="267"/>
        </pc:sldMkLst>
      </pc:sldChg>
      <pc:sldChg chg="modSp modTransition modAnim">
        <pc:chgData name="Azim, Samia" userId="e15f9cc2-6b42-479c-9a02-bca84ade647f" providerId="ADAL" clId="{8E9E0E3A-A726-46F4-A1BA-D36789C7524D}" dt="2020-09-30T16:32:20.274" v="21"/>
        <pc:sldMkLst>
          <pc:docMk/>
          <pc:sldMk cId="3372907649" sldId="268"/>
        </pc:sldMkLst>
        <pc:picChg chg="mod">
          <ac:chgData name="Azim, Samia" userId="e15f9cc2-6b42-479c-9a02-bca84ade647f" providerId="ADAL" clId="{8E9E0E3A-A726-46F4-A1BA-D36789C7524D}" dt="2020-09-30T16:31:31.264" v="12" actId="1440"/>
          <ac:picMkLst>
            <pc:docMk/>
            <pc:sldMk cId="3372907649" sldId="268"/>
            <ac:picMk id="2" creationId="{B50B9F50-09F3-4EB8-AD05-CB83995F1AE9}"/>
          </ac:picMkLst>
        </pc:picChg>
      </pc:sldChg>
      <pc:sldChg chg="modSp modTransition modAnim">
        <pc:chgData name="Azim, Samia" userId="e15f9cc2-6b42-479c-9a02-bca84ade647f" providerId="ADAL" clId="{8E9E0E3A-A726-46F4-A1BA-D36789C7524D}" dt="2020-09-30T16:38:02.955" v="30" actId="108"/>
        <pc:sldMkLst>
          <pc:docMk/>
          <pc:sldMk cId="2228265302" sldId="269"/>
        </pc:sldMkLst>
        <pc:spChg chg="mod">
          <ac:chgData name="Azim, Samia" userId="e15f9cc2-6b42-479c-9a02-bca84ade647f" providerId="ADAL" clId="{8E9E0E3A-A726-46F4-A1BA-D36789C7524D}" dt="2020-09-30T16:38:02.955" v="30" actId="108"/>
          <ac:spMkLst>
            <pc:docMk/>
            <pc:sldMk cId="2228265302" sldId="269"/>
            <ac:spMk id="3" creationId="{8813D9F6-1A1E-4487-B9AF-13B3F155ED6B}"/>
          </ac:spMkLst>
        </pc:spChg>
      </pc:sldChg>
      <pc:sldChg chg="addSp delSp modSp modTransition setBg modAnim delDesignElem">
        <pc:chgData name="Azim, Samia" userId="e15f9cc2-6b42-479c-9a02-bca84ade647f" providerId="ADAL" clId="{8E9E0E3A-A726-46F4-A1BA-D36789C7524D}" dt="2020-09-30T16:40:16.200" v="69" actId="1076"/>
        <pc:sldMkLst>
          <pc:docMk/>
          <pc:sldMk cId="718953562" sldId="271"/>
        </pc:sldMkLst>
        <pc:spChg chg="mod">
          <ac:chgData name="Azim, Samia" userId="e15f9cc2-6b42-479c-9a02-bca84ade647f" providerId="ADAL" clId="{8E9E0E3A-A726-46F4-A1BA-D36789C7524D}" dt="2020-09-30T16:40:16.200" v="69" actId="1076"/>
          <ac:spMkLst>
            <pc:docMk/>
            <pc:sldMk cId="718953562" sldId="271"/>
            <ac:spMk id="3" creationId="{8813D9F6-1A1E-4487-B9AF-13B3F155ED6B}"/>
          </ac:spMkLst>
        </pc:spChg>
        <pc:spChg chg="add del">
          <ac:chgData name="Azim, Samia" userId="e15f9cc2-6b42-479c-9a02-bca84ade647f" providerId="ADAL" clId="{8E9E0E3A-A726-46F4-A1BA-D36789C7524D}" dt="2020-09-30T16:39:17.452" v="51"/>
          <ac:spMkLst>
            <pc:docMk/>
            <pc:sldMk cId="718953562" sldId="271"/>
            <ac:spMk id="8" creationId="{8D70B121-56F4-4848-B38B-182089D909FA}"/>
          </ac:spMkLst>
        </pc:spChg>
        <pc:picChg chg="mod">
          <ac:chgData name="Azim, Samia" userId="e15f9cc2-6b42-479c-9a02-bca84ade647f" providerId="ADAL" clId="{8E9E0E3A-A726-46F4-A1BA-D36789C7524D}" dt="2020-09-30T16:40:09.505" v="68" actId="1076"/>
          <ac:picMkLst>
            <pc:docMk/>
            <pc:sldMk cId="718953562" sldId="271"/>
            <ac:picMk id="9" creationId="{C11DA254-3313-4632-BE05-081AC3582349}"/>
          </ac:picMkLst>
        </pc:picChg>
        <pc:cxnChg chg="add del">
          <ac:chgData name="Azim, Samia" userId="e15f9cc2-6b42-479c-9a02-bca84ade647f" providerId="ADAL" clId="{8E9E0E3A-A726-46F4-A1BA-D36789C7524D}" dt="2020-09-30T16:39:17.452" v="51"/>
          <ac:cxnSpMkLst>
            <pc:docMk/>
            <pc:sldMk cId="718953562" sldId="271"/>
            <ac:cxnSpMk id="10" creationId="{2D72A2C9-F3CA-4216-8BAD-FA4C970C3C4E}"/>
          </ac:cxnSpMkLst>
        </pc:cxnChg>
      </pc:sldChg>
      <pc:sldChg chg="modSp modTransition modAnim">
        <pc:chgData name="Azim, Samia" userId="e15f9cc2-6b42-479c-9a02-bca84ade647f" providerId="ADAL" clId="{8E9E0E3A-A726-46F4-A1BA-D36789C7524D}" dt="2020-09-30T16:40:54.047" v="79" actId="1076"/>
        <pc:sldMkLst>
          <pc:docMk/>
          <pc:sldMk cId="1816108546" sldId="272"/>
        </pc:sldMkLst>
        <pc:spChg chg="mod">
          <ac:chgData name="Azim, Samia" userId="e15f9cc2-6b42-479c-9a02-bca84ade647f" providerId="ADAL" clId="{8E9E0E3A-A726-46F4-A1BA-D36789C7524D}" dt="2020-09-30T16:40:46.926" v="78" actId="20577"/>
          <ac:spMkLst>
            <pc:docMk/>
            <pc:sldMk cId="1816108546" sldId="272"/>
            <ac:spMk id="3" creationId="{8813D9F6-1A1E-4487-B9AF-13B3F155ED6B}"/>
          </ac:spMkLst>
        </pc:spChg>
        <pc:picChg chg="mod">
          <ac:chgData name="Azim, Samia" userId="e15f9cc2-6b42-479c-9a02-bca84ade647f" providerId="ADAL" clId="{8E9E0E3A-A726-46F4-A1BA-D36789C7524D}" dt="2020-09-30T16:40:54.047" v="79" actId="1076"/>
          <ac:picMkLst>
            <pc:docMk/>
            <pc:sldMk cId="1816108546" sldId="272"/>
            <ac:picMk id="7" creationId="{A46F1EEA-F47A-4FE6-BF82-6C6359965E2E}"/>
          </ac:picMkLst>
        </pc:picChg>
      </pc:sldChg>
      <pc:sldChg chg="modSp modTransition modAnim">
        <pc:chgData name="Azim, Samia" userId="e15f9cc2-6b42-479c-9a02-bca84ade647f" providerId="ADAL" clId="{8E9E0E3A-A726-46F4-A1BA-D36789C7524D}" dt="2020-09-30T16:41:18.365" v="83" actId="255"/>
        <pc:sldMkLst>
          <pc:docMk/>
          <pc:sldMk cId="3490519583" sldId="273"/>
        </pc:sldMkLst>
        <pc:spChg chg="mod">
          <ac:chgData name="Azim, Samia" userId="e15f9cc2-6b42-479c-9a02-bca84ade647f" providerId="ADAL" clId="{8E9E0E3A-A726-46F4-A1BA-D36789C7524D}" dt="2020-09-30T16:41:18.365" v="83" actId="255"/>
          <ac:spMkLst>
            <pc:docMk/>
            <pc:sldMk cId="3490519583" sldId="273"/>
            <ac:spMk id="3" creationId="{8813D9F6-1A1E-4487-B9AF-13B3F155ED6B}"/>
          </ac:spMkLst>
        </pc:spChg>
      </pc:sldChg>
      <pc:sldChg chg="modSp modTransition">
        <pc:chgData name="Azim, Samia" userId="e15f9cc2-6b42-479c-9a02-bca84ade647f" providerId="ADAL" clId="{8E9E0E3A-A726-46F4-A1BA-D36789C7524D}" dt="2020-10-01T07:48:15.321" v="90" actId="1076"/>
        <pc:sldMkLst>
          <pc:docMk/>
          <pc:sldMk cId="1518273802" sldId="274"/>
        </pc:sldMkLst>
        <pc:spChg chg="mod">
          <ac:chgData name="Azim, Samia" userId="e15f9cc2-6b42-479c-9a02-bca84ade647f" providerId="ADAL" clId="{8E9E0E3A-A726-46F4-A1BA-D36789C7524D}" dt="2020-10-01T07:48:15.321" v="90" actId="1076"/>
          <ac:spMkLst>
            <pc:docMk/>
            <pc:sldMk cId="1518273802" sldId="274"/>
            <ac:spMk id="2" creationId="{7C909B62-AEB0-49D4-8C74-5CC0FED5715F}"/>
          </ac:spMkLst>
        </pc:spChg>
        <pc:picChg chg="mod">
          <ac:chgData name="Azim, Samia" userId="e15f9cc2-6b42-479c-9a02-bca84ade647f" providerId="ADAL" clId="{8E9E0E3A-A726-46F4-A1BA-D36789C7524D}" dt="2020-09-30T16:41:31.962" v="85" actId="14100"/>
          <ac:picMkLst>
            <pc:docMk/>
            <pc:sldMk cId="1518273802" sldId="274"/>
            <ac:picMk id="13" creationId="{BC497F6D-A9E9-4DFA-AB4D-17FDCCF7CB87}"/>
          </ac:picMkLst>
        </pc:picChg>
      </pc:sldChg>
      <pc:sldChg chg="modSp modTransition">
        <pc:chgData name="Azim, Samia" userId="e15f9cc2-6b42-479c-9a02-bca84ade647f" providerId="ADAL" clId="{8E9E0E3A-A726-46F4-A1BA-D36789C7524D}" dt="2020-10-01T07:48:01.504" v="88" actId="1076"/>
        <pc:sldMkLst>
          <pc:docMk/>
          <pc:sldMk cId="3335378417" sldId="275"/>
        </pc:sldMkLst>
        <pc:spChg chg="mod">
          <ac:chgData name="Azim, Samia" userId="e15f9cc2-6b42-479c-9a02-bca84ade647f" providerId="ADAL" clId="{8E9E0E3A-A726-46F4-A1BA-D36789C7524D}" dt="2020-10-01T07:48:01.504" v="88" actId="1076"/>
          <ac:spMkLst>
            <pc:docMk/>
            <pc:sldMk cId="3335378417" sldId="275"/>
            <ac:spMk id="4" creationId="{F72AE357-BBE2-4F0E-9E00-1996EF7D4752}"/>
          </ac:spMkLst>
        </pc:spChg>
        <pc:picChg chg="mod">
          <ac:chgData name="Azim, Samia" userId="e15f9cc2-6b42-479c-9a02-bca84ade647f" providerId="ADAL" clId="{8E9E0E3A-A726-46F4-A1BA-D36789C7524D}" dt="2020-09-30T16:41:44.989" v="87" actId="14100"/>
          <ac:picMkLst>
            <pc:docMk/>
            <pc:sldMk cId="3335378417" sldId="275"/>
            <ac:picMk id="7" creationId="{3149084D-E7C8-466A-B8D2-2898D88BA7BA}"/>
          </ac:picMkLst>
        </pc:picChg>
      </pc:sldChg>
      <pc:sldChg chg="modSp modTransition">
        <pc:chgData name="Azim, Samia" userId="e15f9cc2-6b42-479c-9a02-bca84ade647f" providerId="ADAL" clId="{8E9E0E3A-A726-46F4-A1BA-D36789C7524D}" dt="2020-10-01T07:48:09.012" v="89" actId="1076"/>
        <pc:sldMkLst>
          <pc:docMk/>
          <pc:sldMk cId="3170417480" sldId="276"/>
        </pc:sldMkLst>
        <pc:spChg chg="mod">
          <ac:chgData name="Azim, Samia" userId="e15f9cc2-6b42-479c-9a02-bca84ade647f" providerId="ADAL" clId="{8E9E0E3A-A726-46F4-A1BA-D36789C7524D}" dt="2020-10-01T07:48:09.012" v="89" actId="1076"/>
          <ac:spMkLst>
            <pc:docMk/>
            <pc:sldMk cId="3170417480" sldId="276"/>
            <ac:spMk id="4" creationId="{F72AE357-BBE2-4F0E-9E00-1996EF7D4752}"/>
          </ac:spMkLst>
        </pc:spChg>
      </pc:sldChg>
      <pc:sldChg chg="modSp modTransition modAnim">
        <pc:chgData name="Azim, Samia" userId="e15f9cc2-6b42-479c-9a02-bca84ade647f" providerId="ADAL" clId="{8E9E0E3A-A726-46F4-A1BA-D36789C7524D}" dt="2020-09-30T16:32:20.274" v="21"/>
        <pc:sldMkLst>
          <pc:docMk/>
          <pc:sldMk cId="781523672" sldId="277"/>
        </pc:sldMkLst>
        <pc:picChg chg="mod">
          <ac:chgData name="Azim, Samia" userId="e15f9cc2-6b42-479c-9a02-bca84ade647f" providerId="ADAL" clId="{8E9E0E3A-A726-46F4-A1BA-D36789C7524D}" dt="2020-09-30T16:31:20.807" v="9" actId="1076"/>
          <ac:picMkLst>
            <pc:docMk/>
            <pc:sldMk cId="781523672" sldId="277"/>
            <ac:picMk id="13" creationId="{489A75A7-8E54-4E6B-8386-19B91E8E1A48}"/>
          </ac:picMkLst>
        </pc:picChg>
      </pc:sldChg>
      <pc:sldChg chg="add del">
        <pc:chgData name="Azim, Samia" userId="e15f9cc2-6b42-479c-9a02-bca84ade647f" providerId="ADAL" clId="{8E9E0E3A-A726-46F4-A1BA-D36789C7524D}" dt="2020-09-30T16:39:11.308" v="41"/>
        <pc:sldMkLst>
          <pc:docMk/>
          <pc:sldMk cId="599885963" sldId="278"/>
        </pc:sldMkLst>
      </pc:sldChg>
      <pc:sldMasterChg chg="modTransition modSldLayout">
        <pc:chgData name="Azim, Samia" userId="e15f9cc2-6b42-479c-9a02-bca84ade647f" providerId="ADAL" clId="{8E9E0E3A-A726-46F4-A1BA-D36789C7524D}" dt="2020-09-30T16:32:20.274" v="21"/>
        <pc:sldMasterMkLst>
          <pc:docMk/>
          <pc:sldMasterMk cId="1266370200" sldId="2147483662"/>
        </pc:sldMasterMkLst>
        <pc:sldLayoutChg chg="modTransition">
          <pc:chgData name="Azim, Samia" userId="e15f9cc2-6b42-479c-9a02-bca84ade647f" providerId="ADAL" clId="{8E9E0E3A-A726-46F4-A1BA-D36789C7524D}" dt="2020-09-30T16:32:20.274" v="21"/>
          <pc:sldLayoutMkLst>
            <pc:docMk/>
            <pc:sldMasterMk cId="1266370200" sldId="2147483662"/>
            <pc:sldLayoutMk cId="92765270" sldId="2147483663"/>
          </pc:sldLayoutMkLst>
        </pc:sldLayoutChg>
        <pc:sldLayoutChg chg="modTransition">
          <pc:chgData name="Azim, Samia" userId="e15f9cc2-6b42-479c-9a02-bca84ade647f" providerId="ADAL" clId="{8E9E0E3A-A726-46F4-A1BA-D36789C7524D}" dt="2020-09-30T16:32:20.274" v="21"/>
          <pc:sldLayoutMkLst>
            <pc:docMk/>
            <pc:sldMasterMk cId="1266370200" sldId="2147483662"/>
            <pc:sldLayoutMk cId="4242260810" sldId="2147483678"/>
          </pc:sldLayoutMkLst>
        </pc:sldLayoutChg>
        <pc:sldLayoutChg chg="modTransition">
          <pc:chgData name="Azim, Samia" userId="e15f9cc2-6b42-479c-9a02-bca84ade647f" providerId="ADAL" clId="{8E9E0E3A-A726-46F4-A1BA-D36789C7524D}" dt="2020-09-30T16:32:20.274" v="21"/>
          <pc:sldLayoutMkLst>
            <pc:docMk/>
            <pc:sldMasterMk cId="1266370200" sldId="2147483662"/>
            <pc:sldLayoutMk cId="1713593310" sldId="214748372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FAA808-B67C-4537-A9E5-4F103862FB8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E7C552D-7EDE-46FC-A75B-70DFAAFB6EAF}">
      <dgm:prSet/>
      <dgm:spPr/>
      <dgm:t>
        <a:bodyPr/>
        <a:lstStyle/>
        <a:p>
          <a:r>
            <a:rPr lang="en-GB"/>
            <a:t>In this guide you will be shown who the key people your course are. </a:t>
          </a:r>
          <a:endParaRPr lang="en-US"/>
        </a:p>
      </dgm:t>
    </dgm:pt>
    <dgm:pt modelId="{1D9995B0-03EF-4F85-86FA-5E1155FC97FB}" type="parTrans" cxnId="{D4E0E2FA-4E0A-45BE-9447-1AD674634BE9}">
      <dgm:prSet/>
      <dgm:spPr/>
      <dgm:t>
        <a:bodyPr/>
        <a:lstStyle/>
        <a:p>
          <a:endParaRPr lang="en-US"/>
        </a:p>
      </dgm:t>
    </dgm:pt>
    <dgm:pt modelId="{0A524C0A-9904-4F41-AE1A-91623182A4DE}" type="sibTrans" cxnId="{D4E0E2FA-4E0A-45BE-9447-1AD674634BE9}">
      <dgm:prSet/>
      <dgm:spPr/>
      <dgm:t>
        <a:bodyPr/>
        <a:lstStyle/>
        <a:p>
          <a:endParaRPr lang="en-US"/>
        </a:p>
      </dgm:t>
    </dgm:pt>
    <dgm:pt modelId="{42745D99-438A-4F6D-87B2-105A9A317479}">
      <dgm:prSet/>
      <dgm:spPr/>
      <dgm:t>
        <a:bodyPr/>
        <a:lstStyle/>
        <a:p>
          <a:r>
            <a:rPr lang="en-GB"/>
            <a:t>We will look at when and why you may need to contact them. </a:t>
          </a:r>
          <a:endParaRPr lang="en-US"/>
        </a:p>
      </dgm:t>
    </dgm:pt>
    <dgm:pt modelId="{900BADDC-D828-4D9F-A003-9BD48082F199}" type="parTrans" cxnId="{F025785A-9179-49D0-AAD7-1909207F52AD}">
      <dgm:prSet/>
      <dgm:spPr/>
      <dgm:t>
        <a:bodyPr/>
        <a:lstStyle/>
        <a:p>
          <a:endParaRPr lang="en-US"/>
        </a:p>
      </dgm:t>
    </dgm:pt>
    <dgm:pt modelId="{C84E5152-5371-4B4E-9BF8-2952F6695443}" type="sibTrans" cxnId="{F025785A-9179-49D0-AAD7-1909207F52AD}">
      <dgm:prSet/>
      <dgm:spPr/>
      <dgm:t>
        <a:bodyPr/>
        <a:lstStyle/>
        <a:p>
          <a:endParaRPr lang="en-US"/>
        </a:p>
      </dgm:t>
    </dgm:pt>
    <dgm:pt modelId="{2FD93B60-AC64-4333-BA74-837CAB412AB2}">
      <dgm:prSet/>
      <dgm:spPr/>
      <dgm:t>
        <a:bodyPr/>
        <a:lstStyle/>
        <a:p>
          <a:r>
            <a:rPr lang="en-GB" dirty="0"/>
            <a:t>You will be shown where you can find contact information. </a:t>
          </a:r>
          <a:endParaRPr lang="en-US" dirty="0"/>
        </a:p>
      </dgm:t>
    </dgm:pt>
    <dgm:pt modelId="{0E48A265-E541-484A-8472-7C9FE0D6B9DA}" type="parTrans" cxnId="{F0F19A88-66D3-49E4-ACE1-DFE2C069D9DB}">
      <dgm:prSet/>
      <dgm:spPr/>
      <dgm:t>
        <a:bodyPr/>
        <a:lstStyle/>
        <a:p>
          <a:endParaRPr lang="en-US"/>
        </a:p>
      </dgm:t>
    </dgm:pt>
    <dgm:pt modelId="{B31B75AF-05BA-4258-8A8D-C4ED5AC759FE}" type="sibTrans" cxnId="{F0F19A88-66D3-49E4-ACE1-DFE2C069D9DB}">
      <dgm:prSet/>
      <dgm:spPr/>
      <dgm:t>
        <a:bodyPr/>
        <a:lstStyle/>
        <a:p>
          <a:endParaRPr lang="en-US"/>
        </a:p>
      </dgm:t>
    </dgm:pt>
    <dgm:pt modelId="{F73D8610-9873-4269-9ABD-649F281F2383}" type="pres">
      <dgm:prSet presAssocID="{C3FAA808-B67C-4537-A9E5-4F103862FB83}" presName="root" presStyleCnt="0">
        <dgm:presLayoutVars>
          <dgm:dir/>
          <dgm:resizeHandles val="exact"/>
        </dgm:presLayoutVars>
      </dgm:prSet>
      <dgm:spPr/>
    </dgm:pt>
    <dgm:pt modelId="{E436A1B7-C419-42F3-9D69-9DD08D40BAAA}" type="pres">
      <dgm:prSet presAssocID="{5E7C552D-7EDE-46FC-A75B-70DFAAFB6EAF}" presName="compNode" presStyleCnt="0"/>
      <dgm:spPr/>
    </dgm:pt>
    <dgm:pt modelId="{EE47ECC8-A7CF-4BAE-AAF4-6E46AE9B786C}" type="pres">
      <dgm:prSet presAssocID="{5E7C552D-7EDE-46FC-A75B-70DFAAFB6EAF}" presName="bgRect" presStyleLbl="bgShp" presStyleIdx="0" presStyleCnt="3"/>
      <dgm:spPr/>
    </dgm:pt>
    <dgm:pt modelId="{71C9A015-A885-423A-8B36-AB3AB94252DB}" type="pres">
      <dgm:prSet presAssocID="{5E7C552D-7EDE-46FC-A75B-70DFAAFB6EA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36A710F9-617D-4F44-A133-5B17330F20D1}" type="pres">
      <dgm:prSet presAssocID="{5E7C552D-7EDE-46FC-A75B-70DFAAFB6EAF}" presName="spaceRect" presStyleCnt="0"/>
      <dgm:spPr/>
    </dgm:pt>
    <dgm:pt modelId="{045ABD2F-9DAB-4FF1-814F-30DA05D8DA2E}" type="pres">
      <dgm:prSet presAssocID="{5E7C552D-7EDE-46FC-A75B-70DFAAFB6EAF}" presName="parTx" presStyleLbl="revTx" presStyleIdx="0" presStyleCnt="3">
        <dgm:presLayoutVars>
          <dgm:chMax val="0"/>
          <dgm:chPref val="0"/>
        </dgm:presLayoutVars>
      </dgm:prSet>
      <dgm:spPr/>
    </dgm:pt>
    <dgm:pt modelId="{59E63BD8-14B2-4AAE-B7FB-BA6121D38175}" type="pres">
      <dgm:prSet presAssocID="{0A524C0A-9904-4F41-AE1A-91623182A4DE}" presName="sibTrans" presStyleCnt="0"/>
      <dgm:spPr/>
    </dgm:pt>
    <dgm:pt modelId="{77E40671-F90B-48C3-B9B1-3C6F358C8840}" type="pres">
      <dgm:prSet presAssocID="{42745D99-438A-4F6D-87B2-105A9A317479}" presName="compNode" presStyleCnt="0"/>
      <dgm:spPr/>
    </dgm:pt>
    <dgm:pt modelId="{338F1FDF-0EC2-4B8E-BC00-3A979FB86596}" type="pres">
      <dgm:prSet presAssocID="{42745D99-438A-4F6D-87B2-105A9A317479}" presName="bgRect" presStyleLbl="bgShp" presStyleIdx="1" presStyleCnt="3"/>
      <dgm:spPr/>
    </dgm:pt>
    <dgm:pt modelId="{92A6399B-26EC-446E-A293-2D0B5A23A89E}" type="pres">
      <dgm:prSet presAssocID="{42745D99-438A-4F6D-87B2-105A9A31747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F30CA16F-42F3-491F-819A-83CBE091DE71}" type="pres">
      <dgm:prSet presAssocID="{42745D99-438A-4F6D-87B2-105A9A317479}" presName="spaceRect" presStyleCnt="0"/>
      <dgm:spPr/>
    </dgm:pt>
    <dgm:pt modelId="{D1C2E69B-A42C-4980-B556-E1EDC1F88B76}" type="pres">
      <dgm:prSet presAssocID="{42745D99-438A-4F6D-87B2-105A9A317479}" presName="parTx" presStyleLbl="revTx" presStyleIdx="1" presStyleCnt="3">
        <dgm:presLayoutVars>
          <dgm:chMax val="0"/>
          <dgm:chPref val="0"/>
        </dgm:presLayoutVars>
      </dgm:prSet>
      <dgm:spPr/>
    </dgm:pt>
    <dgm:pt modelId="{E1EBD34F-2F73-4C18-B644-77352F1AF979}" type="pres">
      <dgm:prSet presAssocID="{C84E5152-5371-4B4E-9BF8-2952F6695443}" presName="sibTrans" presStyleCnt="0"/>
      <dgm:spPr/>
    </dgm:pt>
    <dgm:pt modelId="{81E4B108-A6B5-4CDD-BB71-DE2AAB740F7B}" type="pres">
      <dgm:prSet presAssocID="{2FD93B60-AC64-4333-BA74-837CAB412AB2}" presName="compNode" presStyleCnt="0"/>
      <dgm:spPr/>
    </dgm:pt>
    <dgm:pt modelId="{43C1089D-B1E0-492F-9077-43FE61892A33}" type="pres">
      <dgm:prSet presAssocID="{2FD93B60-AC64-4333-BA74-837CAB412AB2}" presName="bgRect" presStyleLbl="bgShp" presStyleIdx="2" presStyleCnt="3"/>
      <dgm:spPr/>
    </dgm:pt>
    <dgm:pt modelId="{C8BBA6F4-160A-426F-AC78-D0942CB542A8}" type="pres">
      <dgm:prSet presAssocID="{2FD93B60-AC64-4333-BA74-837CAB412AB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BC6D3614-1207-49A5-8724-B9DC2CB213C1}" type="pres">
      <dgm:prSet presAssocID="{2FD93B60-AC64-4333-BA74-837CAB412AB2}" presName="spaceRect" presStyleCnt="0"/>
      <dgm:spPr/>
    </dgm:pt>
    <dgm:pt modelId="{CB8D3381-0528-4C50-BC18-76564CB56337}" type="pres">
      <dgm:prSet presAssocID="{2FD93B60-AC64-4333-BA74-837CAB412AB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A9EB65B-C240-4210-BC5C-156C03C13CEF}" type="presOf" srcId="{2FD93B60-AC64-4333-BA74-837CAB412AB2}" destId="{CB8D3381-0528-4C50-BC18-76564CB56337}" srcOrd="0" destOrd="0" presId="urn:microsoft.com/office/officeart/2018/2/layout/IconVerticalSolidList"/>
    <dgm:cxn modelId="{F025785A-9179-49D0-AAD7-1909207F52AD}" srcId="{C3FAA808-B67C-4537-A9E5-4F103862FB83}" destId="{42745D99-438A-4F6D-87B2-105A9A317479}" srcOrd="1" destOrd="0" parTransId="{900BADDC-D828-4D9F-A003-9BD48082F199}" sibTransId="{C84E5152-5371-4B4E-9BF8-2952F6695443}"/>
    <dgm:cxn modelId="{F0F19A88-66D3-49E4-ACE1-DFE2C069D9DB}" srcId="{C3FAA808-B67C-4537-A9E5-4F103862FB83}" destId="{2FD93B60-AC64-4333-BA74-837CAB412AB2}" srcOrd="2" destOrd="0" parTransId="{0E48A265-E541-484A-8472-7C9FE0D6B9DA}" sibTransId="{B31B75AF-05BA-4258-8A8D-C4ED5AC759FE}"/>
    <dgm:cxn modelId="{DD9C2392-38C1-44CA-BEB0-E2E16B6AEBCD}" type="presOf" srcId="{42745D99-438A-4F6D-87B2-105A9A317479}" destId="{D1C2E69B-A42C-4980-B556-E1EDC1F88B76}" srcOrd="0" destOrd="0" presId="urn:microsoft.com/office/officeart/2018/2/layout/IconVerticalSolidList"/>
    <dgm:cxn modelId="{9DEA9BAC-45C6-4F3A-9E39-06C3063DED14}" type="presOf" srcId="{C3FAA808-B67C-4537-A9E5-4F103862FB83}" destId="{F73D8610-9873-4269-9ABD-649F281F2383}" srcOrd="0" destOrd="0" presId="urn:microsoft.com/office/officeart/2018/2/layout/IconVerticalSolidList"/>
    <dgm:cxn modelId="{C5CAE8B2-2A2B-4408-A751-1D95AA2182C3}" type="presOf" srcId="{5E7C552D-7EDE-46FC-A75B-70DFAAFB6EAF}" destId="{045ABD2F-9DAB-4FF1-814F-30DA05D8DA2E}" srcOrd="0" destOrd="0" presId="urn:microsoft.com/office/officeart/2018/2/layout/IconVerticalSolidList"/>
    <dgm:cxn modelId="{D4E0E2FA-4E0A-45BE-9447-1AD674634BE9}" srcId="{C3FAA808-B67C-4537-A9E5-4F103862FB83}" destId="{5E7C552D-7EDE-46FC-A75B-70DFAAFB6EAF}" srcOrd="0" destOrd="0" parTransId="{1D9995B0-03EF-4F85-86FA-5E1155FC97FB}" sibTransId="{0A524C0A-9904-4F41-AE1A-91623182A4DE}"/>
    <dgm:cxn modelId="{EEA9ECA2-244F-4068-BCB0-306FB75853A6}" type="presParOf" srcId="{F73D8610-9873-4269-9ABD-649F281F2383}" destId="{E436A1B7-C419-42F3-9D69-9DD08D40BAAA}" srcOrd="0" destOrd="0" presId="urn:microsoft.com/office/officeart/2018/2/layout/IconVerticalSolidList"/>
    <dgm:cxn modelId="{5B772087-D901-4C69-B2C5-78933879D72A}" type="presParOf" srcId="{E436A1B7-C419-42F3-9D69-9DD08D40BAAA}" destId="{EE47ECC8-A7CF-4BAE-AAF4-6E46AE9B786C}" srcOrd="0" destOrd="0" presId="urn:microsoft.com/office/officeart/2018/2/layout/IconVerticalSolidList"/>
    <dgm:cxn modelId="{1416AAD7-449B-430F-A225-A813E16A6A1A}" type="presParOf" srcId="{E436A1B7-C419-42F3-9D69-9DD08D40BAAA}" destId="{71C9A015-A885-423A-8B36-AB3AB94252DB}" srcOrd="1" destOrd="0" presId="urn:microsoft.com/office/officeart/2018/2/layout/IconVerticalSolidList"/>
    <dgm:cxn modelId="{88F7277B-8CA2-4730-9083-B3A22B300D5B}" type="presParOf" srcId="{E436A1B7-C419-42F3-9D69-9DD08D40BAAA}" destId="{36A710F9-617D-4F44-A133-5B17330F20D1}" srcOrd="2" destOrd="0" presId="urn:microsoft.com/office/officeart/2018/2/layout/IconVerticalSolidList"/>
    <dgm:cxn modelId="{59C32944-8A55-4DDA-8D72-4CA5B2B7B83F}" type="presParOf" srcId="{E436A1B7-C419-42F3-9D69-9DD08D40BAAA}" destId="{045ABD2F-9DAB-4FF1-814F-30DA05D8DA2E}" srcOrd="3" destOrd="0" presId="urn:microsoft.com/office/officeart/2018/2/layout/IconVerticalSolidList"/>
    <dgm:cxn modelId="{96C7D966-9A28-4ECD-BB67-61B8692F9107}" type="presParOf" srcId="{F73D8610-9873-4269-9ABD-649F281F2383}" destId="{59E63BD8-14B2-4AAE-B7FB-BA6121D38175}" srcOrd="1" destOrd="0" presId="urn:microsoft.com/office/officeart/2018/2/layout/IconVerticalSolidList"/>
    <dgm:cxn modelId="{570DFAE3-F9A3-48E5-9F10-50E695516492}" type="presParOf" srcId="{F73D8610-9873-4269-9ABD-649F281F2383}" destId="{77E40671-F90B-48C3-B9B1-3C6F358C8840}" srcOrd="2" destOrd="0" presId="urn:microsoft.com/office/officeart/2018/2/layout/IconVerticalSolidList"/>
    <dgm:cxn modelId="{0E3A3605-8D3A-4FE4-AB6B-78FFFEEE7F9C}" type="presParOf" srcId="{77E40671-F90B-48C3-B9B1-3C6F358C8840}" destId="{338F1FDF-0EC2-4B8E-BC00-3A979FB86596}" srcOrd="0" destOrd="0" presId="urn:microsoft.com/office/officeart/2018/2/layout/IconVerticalSolidList"/>
    <dgm:cxn modelId="{048BC7E9-3ED1-40A3-BF73-D6BF867B6C6F}" type="presParOf" srcId="{77E40671-F90B-48C3-B9B1-3C6F358C8840}" destId="{92A6399B-26EC-446E-A293-2D0B5A23A89E}" srcOrd="1" destOrd="0" presId="urn:microsoft.com/office/officeart/2018/2/layout/IconVerticalSolidList"/>
    <dgm:cxn modelId="{A787DAA0-45AF-47D1-80A9-A897210B4435}" type="presParOf" srcId="{77E40671-F90B-48C3-B9B1-3C6F358C8840}" destId="{F30CA16F-42F3-491F-819A-83CBE091DE71}" srcOrd="2" destOrd="0" presId="urn:microsoft.com/office/officeart/2018/2/layout/IconVerticalSolidList"/>
    <dgm:cxn modelId="{0B9336B2-AAE2-45FB-86C4-3A31DFB556BB}" type="presParOf" srcId="{77E40671-F90B-48C3-B9B1-3C6F358C8840}" destId="{D1C2E69B-A42C-4980-B556-E1EDC1F88B76}" srcOrd="3" destOrd="0" presId="urn:microsoft.com/office/officeart/2018/2/layout/IconVerticalSolidList"/>
    <dgm:cxn modelId="{D378F07D-38A1-4216-AA3B-DDD42627389A}" type="presParOf" srcId="{F73D8610-9873-4269-9ABD-649F281F2383}" destId="{E1EBD34F-2F73-4C18-B644-77352F1AF979}" srcOrd="3" destOrd="0" presId="urn:microsoft.com/office/officeart/2018/2/layout/IconVerticalSolidList"/>
    <dgm:cxn modelId="{77CF5EF0-F33F-464D-A6B1-F5DD445D27C9}" type="presParOf" srcId="{F73D8610-9873-4269-9ABD-649F281F2383}" destId="{81E4B108-A6B5-4CDD-BB71-DE2AAB740F7B}" srcOrd="4" destOrd="0" presId="urn:microsoft.com/office/officeart/2018/2/layout/IconVerticalSolidList"/>
    <dgm:cxn modelId="{7A972D2E-8E1A-4358-9356-99BFD0C24030}" type="presParOf" srcId="{81E4B108-A6B5-4CDD-BB71-DE2AAB740F7B}" destId="{43C1089D-B1E0-492F-9077-43FE61892A33}" srcOrd="0" destOrd="0" presId="urn:microsoft.com/office/officeart/2018/2/layout/IconVerticalSolidList"/>
    <dgm:cxn modelId="{C6FD314D-8851-4468-B906-E86FA8318025}" type="presParOf" srcId="{81E4B108-A6B5-4CDD-BB71-DE2AAB740F7B}" destId="{C8BBA6F4-160A-426F-AC78-D0942CB542A8}" srcOrd="1" destOrd="0" presId="urn:microsoft.com/office/officeart/2018/2/layout/IconVerticalSolidList"/>
    <dgm:cxn modelId="{9EAAF55F-32A0-4BDE-88CC-721E853BDB68}" type="presParOf" srcId="{81E4B108-A6B5-4CDD-BB71-DE2AAB740F7B}" destId="{BC6D3614-1207-49A5-8724-B9DC2CB213C1}" srcOrd="2" destOrd="0" presId="urn:microsoft.com/office/officeart/2018/2/layout/IconVerticalSolidList"/>
    <dgm:cxn modelId="{58F3331E-D66F-4747-A6DC-B374AEB185EE}" type="presParOf" srcId="{81E4B108-A6B5-4CDD-BB71-DE2AAB740F7B}" destId="{CB8D3381-0528-4C50-BC18-76564CB5633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7ECC8-A7CF-4BAE-AAF4-6E46AE9B786C}">
      <dsp:nvSpPr>
        <dsp:cNvPr id="0" name=""/>
        <dsp:cNvSpPr/>
      </dsp:nvSpPr>
      <dsp:spPr>
        <a:xfrm>
          <a:off x="0" y="553"/>
          <a:ext cx="6461071" cy="12954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C9A015-A885-423A-8B36-AB3AB94252DB}">
      <dsp:nvSpPr>
        <dsp:cNvPr id="0" name=""/>
        <dsp:cNvSpPr/>
      </dsp:nvSpPr>
      <dsp:spPr>
        <a:xfrm>
          <a:off x="391867" y="292025"/>
          <a:ext cx="712485" cy="7124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ABD2F-9DAB-4FF1-814F-30DA05D8DA2E}">
      <dsp:nvSpPr>
        <dsp:cNvPr id="0" name=""/>
        <dsp:cNvSpPr/>
      </dsp:nvSpPr>
      <dsp:spPr>
        <a:xfrm>
          <a:off x="1496220" y="553"/>
          <a:ext cx="4964850" cy="1295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00" tIns="137100" rIns="137100" bIns="137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In this guide you will be shown who the key people your course are. </a:t>
          </a:r>
          <a:endParaRPr lang="en-US" sz="2500" kern="1200"/>
        </a:p>
      </dsp:txBody>
      <dsp:txXfrm>
        <a:off x="1496220" y="553"/>
        <a:ext cx="4964850" cy="1295429"/>
      </dsp:txXfrm>
    </dsp:sp>
    <dsp:sp modelId="{338F1FDF-0EC2-4B8E-BC00-3A979FB86596}">
      <dsp:nvSpPr>
        <dsp:cNvPr id="0" name=""/>
        <dsp:cNvSpPr/>
      </dsp:nvSpPr>
      <dsp:spPr>
        <a:xfrm>
          <a:off x="0" y="1619839"/>
          <a:ext cx="6461071" cy="12954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6399B-26EC-446E-A293-2D0B5A23A89E}">
      <dsp:nvSpPr>
        <dsp:cNvPr id="0" name=""/>
        <dsp:cNvSpPr/>
      </dsp:nvSpPr>
      <dsp:spPr>
        <a:xfrm>
          <a:off x="391867" y="1911311"/>
          <a:ext cx="712485" cy="7124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2E69B-A42C-4980-B556-E1EDC1F88B76}">
      <dsp:nvSpPr>
        <dsp:cNvPr id="0" name=""/>
        <dsp:cNvSpPr/>
      </dsp:nvSpPr>
      <dsp:spPr>
        <a:xfrm>
          <a:off x="1496220" y="1619839"/>
          <a:ext cx="4964850" cy="1295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00" tIns="137100" rIns="137100" bIns="137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We will look at when and why you may need to contact them. </a:t>
          </a:r>
          <a:endParaRPr lang="en-US" sz="2500" kern="1200"/>
        </a:p>
      </dsp:txBody>
      <dsp:txXfrm>
        <a:off x="1496220" y="1619839"/>
        <a:ext cx="4964850" cy="1295429"/>
      </dsp:txXfrm>
    </dsp:sp>
    <dsp:sp modelId="{43C1089D-B1E0-492F-9077-43FE61892A33}">
      <dsp:nvSpPr>
        <dsp:cNvPr id="0" name=""/>
        <dsp:cNvSpPr/>
      </dsp:nvSpPr>
      <dsp:spPr>
        <a:xfrm>
          <a:off x="0" y="3239126"/>
          <a:ext cx="6461071" cy="12954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BA6F4-160A-426F-AC78-D0942CB542A8}">
      <dsp:nvSpPr>
        <dsp:cNvPr id="0" name=""/>
        <dsp:cNvSpPr/>
      </dsp:nvSpPr>
      <dsp:spPr>
        <a:xfrm>
          <a:off x="391867" y="3530597"/>
          <a:ext cx="712485" cy="7124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D3381-0528-4C50-BC18-76564CB56337}">
      <dsp:nvSpPr>
        <dsp:cNvPr id="0" name=""/>
        <dsp:cNvSpPr/>
      </dsp:nvSpPr>
      <dsp:spPr>
        <a:xfrm>
          <a:off x="1496220" y="3239126"/>
          <a:ext cx="4964850" cy="1295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00" tIns="137100" rIns="137100" bIns="1371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You will be shown where you can find contact information. </a:t>
          </a:r>
          <a:endParaRPr lang="en-US" sz="2500" kern="1200" dirty="0"/>
        </a:p>
      </dsp:txBody>
      <dsp:txXfrm>
        <a:off x="1496220" y="3239126"/>
        <a:ext cx="4964850" cy="1295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83993-A4E8-874F-8106-64D02F6A0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719" y="2770920"/>
            <a:ext cx="3131072" cy="13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38F9E-A177-6340-97E3-A4C98AFB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A2E4FD-AD4D-A54B-85F7-DD5E1732C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307388E-34B9-704F-9DF7-2F865CB7C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35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76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37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21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3.tm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hyperlink" Target="mailto:disabilityadvice@leedsbeckett.ac.uk" TargetMode="External"/><Relationship Id="rId4" Type="http://schemas.openxmlformats.org/officeDocument/2006/relationships/hyperlink" Target="mailto:supportworkerservice@leedsbeckett.ac.u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3D66-0DD0-804E-8D53-B64DCB833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367" y="2810312"/>
            <a:ext cx="10293624" cy="25310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Student Services</a:t>
            </a:r>
            <a:br>
              <a:rPr lang="en-US" sz="3600" dirty="0"/>
            </a:br>
            <a:r>
              <a:rPr lang="en-US" sz="1800" dirty="0"/>
              <a:t>Disability Advice, Support Worker Service</a:t>
            </a:r>
            <a:br>
              <a:rPr lang="en-US" sz="2700" dirty="0"/>
            </a:br>
            <a:br>
              <a:rPr lang="en-US" sz="2700" dirty="0"/>
            </a:br>
            <a:br>
              <a:rPr lang="en-US" sz="4400" dirty="0"/>
            </a:br>
            <a:r>
              <a:rPr lang="en-US" dirty="0"/>
              <a:t>Support Worker Resources</a:t>
            </a:r>
            <a:br>
              <a:rPr lang="en-US" dirty="0"/>
            </a:br>
            <a:r>
              <a:rPr lang="en-GB" sz="4000" dirty="0">
                <a:solidFill>
                  <a:schemeClr val="tx1"/>
                </a:solidFill>
              </a:rPr>
              <a:t>Finding Key Contact Information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4D2C86-306D-4D96-A794-4E5242832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1797050"/>
            <a:ext cx="9461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6D73C-4EF5-478D-8271-355CCDF7F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latin typeface="+mj-lt"/>
                <a:ea typeface="+mj-ea"/>
                <a:cs typeface="+mj-cs"/>
              </a:rPr>
              <a:t>Tips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3D9F6-1A1E-4487-B9AF-13B3F155E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6031" y="1449652"/>
            <a:ext cx="6230449" cy="30150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 dirty="0"/>
              <a:t>If you are unsure contact: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Your Course Admin </a:t>
            </a:r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Student Advice Hub Team: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9A75A7-8E54-4E6B-8386-19B91E8E1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4630" y="4464685"/>
            <a:ext cx="1275819" cy="933504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937344-9057-4A81-A665-EAA076BDC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68" y="3236586"/>
            <a:ext cx="4258223" cy="21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2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5B87E6-3773-EA4A-9F83-E2B4AA2F3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1650" y="3682554"/>
            <a:ext cx="5598364" cy="1938070"/>
          </a:xfrm>
        </p:spPr>
        <p:txBody>
          <a:bodyPr>
            <a:normAutofit/>
          </a:bodyPr>
          <a:lstStyle/>
          <a:p>
            <a:r>
              <a:rPr lang="en-US" dirty="0"/>
              <a:t>Contact Details:</a:t>
            </a:r>
          </a:p>
          <a:p>
            <a:r>
              <a:rPr lang="en-US" dirty="0">
                <a:hlinkClick r:id="rId4"/>
              </a:rPr>
              <a:t>supportworkerservice@leedsbeckett.ac.uk</a:t>
            </a:r>
            <a:endParaRPr lang="en-US" dirty="0"/>
          </a:p>
          <a:p>
            <a:r>
              <a:rPr lang="en-US">
                <a:hlinkClick r:id="rId5"/>
              </a:rPr>
              <a:t>disabilityadvice@leedsbeckett.ac.uk</a:t>
            </a:r>
            <a:endParaRPr lang="en-US"/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0B9F50-09F3-4EB8-AD05-CB83995F1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25065" y="4531360"/>
            <a:ext cx="919480" cy="9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0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926EA-C250-4144-AE35-B67ED497B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637125"/>
            <a:ext cx="3802276" cy="52563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>
                <a:latin typeface="+mj-lt"/>
                <a:ea typeface="+mj-ea"/>
                <a:cs typeface="+mj-cs"/>
              </a:rPr>
              <a:t>Introduction </a:t>
            </a:r>
          </a:p>
        </p:txBody>
      </p:sp>
      <p:graphicFrame>
        <p:nvGraphicFramePr>
          <p:cNvPr id="11" name="TextBox 2">
            <a:extLst>
              <a:ext uri="{FF2B5EF4-FFF2-40B4-BE49-F238E27FC236}">
                <a16:creationId xmlns:a16="http://schemas.microsoft.com/office/drawing/2014/main" id="{1EE5A9D2-D509-413F-BEFF-2DADCBEA7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0354791"/>
              </p:ext>
            </p:extLst>
          </p:nvPr>
        </p:nvGraphicFramePr>
        <p:xfrm>
          <a:off x="4673655" y="303591"/>
          <a:ext cx="6461071" cy="4535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8F7A40-E409-43D0-A94B-A764360B399D}"/>
              </a:ext>
            </a:extLst>
          </p:cNvPr>
          <p:cNvSpPr txBox="1"/>
          <p:nvPr/>
        </p:nvSpPr>
        <p:spPr>
          <a:xfrm>
            <a:off x="4848226" y="5181600"/>
            <a:ext cx="379095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On each page there will be an option to listen to audio or watch a </a:t>
            </a:r>
            <a:r>
              <a:rPr lang="en-GB" b="1" i="1" dirty="0"/>
              <a:t>How-To video. </a:t>
            </a:r>
            <a:endParaRPr lang="en-GB" b="1" dirty="0"/>
          </a:p>
          <a:p>
            <a:endParaRPr lang="en-GB" b="1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E197DA-8098-4CDE-B2C7-7DA4F684708E}"/>
              </a:ext>
            </a:extLst>
          </p:cNvPr>
          <p:cNvCxnSpPr/>
          <p:nvPr/>
        </p:nvCxnSpPr>
        <p:spPr>
          <a:xfrm>
            <a:off x="8639175" y="5514975"/>
            <a:ext cx="447675" cy="12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3BC9AE-D4E6-4C7D-951E-6404D6AFE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5450" y="5273234"/>
            <a:ext cx="1169670" cy="11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1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6D73C-4EF5-478D-8271-355CCDF7F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latin typeface="+mj-lt"/>
                <a:ea typeface="+mj-ea"/>
                <a:cs typeface="+mj-cs"/>
              </a:rPr>
              <a:t>Key Course Contacts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3D9F6-1A1E-4487-B9AF-13B3F155E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6031" y="963877"/>
            <a:ext cx="6230449" cy="3669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Course Admin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For course related problems or questions, and general university related information.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Course Admin">
            <a:hlinkClick r:id="" action="ppaction://media"/>
            <a:extLst>
              <a:ext uri="{FF2B5EF4-FFF2-40B4-BE49-F238E27FC236}">
                <a16:creationId xmlns:a16="http://schemas.microsoft.com/office/drawing/2014/main" id="{30F308AC-1E92-44AD-BF67-38E1554133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4266" y="3978910"/>
            <a:ext cx="1308100" cy="13081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282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6D73C-4EF5-478D-8271-355CCDF7F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latin typeface="+mj-lt"/>
                <a:ea typeface="+mj-ea"/>
                <a:cs typeface="+mj-cs"/>
              </a:rPr>
              <a:t>Key Course Contacts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3D9F6-1A1E-4487-B9AF-13B3F155E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5407" y="1353767"/>
            <a:ext cx="6230449" cy="30150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dirty="0"/>
              <a:t>Academic Advisor </a:t>
            </a:r>
          </a:p>
          <a:p>
            <a:r>
              <a:rPr lang="en-GB" sz="2400" dirty="0"/>
              <a:t>Assigned to you at induction and act as your personal tutor. 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9" name="Academic Advisor">
            <a:hlinkClick r:id="" action="ppaction://media"/>
            <a:extLst>
              <a:ext uri="{FF2B5EF4-FFF2-40B4-BE49-F238E27FC236}">
                <a16:creationId xmlns:a16="http://schemas.microsoft.com/office/drawing/2014/main" id="{C11DA254-3313-4632-BE05-081AC3582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0064" y="4368800"/>
            <a:ext cx="1615281" cy="16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6D73C-4EF5-478D-8271-355CCDF7F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latin typeface="+mj-lt"/>
                <a:ea typeface="+mj-ea"/>
                <a:cs typeface="+mj-cs"/>
              </a:rPr>
              <a:t>Key Course Contacts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3D9F6-1A1E-4487-B9AF-13B3F155E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6031" y="963877"/>
            <a:ext cx="6230449" cy="30150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dirty="0"/>
              <a:t>Course Leader</a:t>
            </a:r>
          </a:p>
          <a:p>
            <a:pPr lvl="1"/>
            <a:r>
              <a:rPr lang="en-GB" sz="2400" dirty="0"/>
              <a:t>Speak to them about course related comments or questions. 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7" name="Course Leader ">
            <a:hlinkClick r:id="" action="ppaction://media"/>
            <a:extLst>
              <a:ext uri="{FF2B5EF4-FFF2-40B4-BE49-F238E27FC236}">
                <a16:creationId xmlns:a16="http://schemas.microsoft.com/office/drawing/2014/main" id="{A46F1EEA-F47A-4FE6-BF82-6C6359965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8555" y="388048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6D73C-4EF5-478D-8271-355CCDF7F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latin typeface="+mj-lt"/>
                <a:ea typeface="+mj-ea"/>
                <a:cs typeface="+mj-cs"/>
              </a:rPr>
              <a:t>Key Course Contacts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3D9F6-1A1E-4487-B9AF-13B3F155ED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6031" y="963877"/>
            <a:ext cx="6230449" cy="30150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dirty="0"/>
              <a:t>Module Leader </a:t>
            </a:r>
          </a:p>
          <a:p>
            <a:pPr lvl="1"/>
            <a:r>
              <a:rPr lang="en-GB" sz="2400" dirty="0"/>
              <a:t>Speak to them about module related questions or comments.</a:t>
            </a:r>
          </a:p>
          <a:p>
            <a:endParaRPr lang="en-GB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9" name="Module Leader ">
            <a:hlinkClick r:id="" action="ppaction://media"/>
            <a:extLst>
              <a:ext uri="{FF2B5EF4-FFF2-40B4-BE49-F238E27FC236}">
                <a16:creationId xmlns:a16="http://schemas.microsoft.com/office/drawing/2014/main" id="{0E07D374-C336-49CB-84AE-996143856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4905" y="3702049"/>
            <a:ext cx="1355726" cy="13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1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09B62-AEB0-49D4-8C74-5CC0FED57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214" y="289537"/>
            <a:ext cx="4639056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>
                <a:latin typeface="+mj-lt"/>
                <a:ea typeface="+mj-ea"/>
                <a:cs typeface="+mj-cs"/>
              </a:rPr>
              <a:t>Where are the contact details: MyBeckett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439C22-0DE0-4618-9FC8-EB9AA18E36AF}"/>
              </a:ext>
            </a:extLst>
          </p:cNvPr>
          <p:cNvSpPr txBox="1"/>
          <p:nvPr/>
        </p:nvSpPr>
        <p:spPr>
          <a:xfrm>
            <a:off x="484214" y="219075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MyBeckett homepage &gt; Course Contacts &gt; </a:t>
            </a:r>
            <a:r>
              <a:rPr lang="en-US" sz="2000" b="1" dirty="0"/>
              <a:t>Course Admin and Course Director </a:t>
            </a:r>
            <a:r>
              <a:rPr lang="en-US" sz="2000" dirty="0"/>
              <a:t>contact details.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Modules &gt; Select relevant module &gt; </a:t>
            </a:r>
            <a:r>
              <a:rPr lang="en-US" sz="2000" b="1" dirty="0"/>
              <a:t>Module Leader </a:t>
            </a:r>
            <a:r>
              <a:rPr lang="en-US" sz="2000" dirty="0"/>
              <a:t>contact details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creen Recording 12">
            <a:hlinkClick r:id="" action="ppaction://media"/>
            <a:extLst>
              <a:ext uri="{FF2B5EF4-FFF2-40B4-BE49-F238E27FC236}">
                <a16:creationId xmlns:a16="http://schemas.microsoft.com/office/drawing/2014/main" id="{BC497F6D-A9E9-4DFA-AB4D-17FDCCF7CB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4586" y="2073027"/>
            <a:ext cx="6513200" cy="29309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182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3149084D-E7C8-466A-B8D2-2898D88BA7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0534" y="1838836"/>
            <a:ext cx="6567252" cy="29552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72AE357-BBE2-4F0E-9E00-1996EF7D4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046" y="667929"/>
            <a:ext cx="4806698" cy="1315008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are the contact details: Module Handbooks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8C6DE9-7CFC-40EE-82EA-4B6674CE5466}"/>
              </a:ext>
            </a:extLst>
          </p:cNvPr>
          <p:cNvSpPr txBox="1"/>
          <p:nvPr/>
        </p:nvSpPr>
        <p:spPr>
          <a:xfrm>
            <a:off x="456324" y="2725698"/>
            <a:ext cx="3930843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MyBeckett &gt; Modules &gt; select the relevant module &gt; Module Handbook &gt; Communications &gt; </a:t>
            </a:r>
            <a:r>
              <a:rPr lang="en-US" sz="2400" b="1" dirty="0"/>
              <a:t>Module specific and general Course </a:t>
            </a:r>
            <a:r>
              <a:rPr lang="en-US" sz="2400" dirty="0"/>
              <a:t>contact details.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53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2AE357-BBE2-4F0E-9E00-1996EF7D4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832" y="648879"/>
            <a:ext cx="4806698" cy="1315008"/>
          </a:xfrm>
        </p:spPr>
        <p:txBody>
          <a:bodyPr>
            <a:normAutofit fontScale="90000"/>
          </a:bodyPr>
          <a:lstStyle/>
          <a:p>
            <a:r>
              <a:rPr lang="en-GB" dirty="0"/>
              <a:t>Where are the contact details: Course Handbook</a:t>
            </a:r>
          </a:p>
        </p:txBody>
      </p:sp>
      <p:pic>
        <p:nvPicPr>
          <p:cNvPr id="8" name="Screen Recording 10" descr="A screenshot of a cell phone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id="{097798E6-82A5-4961-8C2E-38846ED8C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3688" y="1817180"/>
            <a:ext cx="6550803" cy="2947860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E012F7A0-1298-4989-A914-906F4C32FFC2}"/>
              </a:ext>
            </a:extLst>
          </p:cNvPr>
          <p:cNvSpPr txBox="1">
            <a:spLocks/>
          </p:cNvSpPr>
          <p:nvPr/>
        </p:nvSpPr>
        <p:spPr>
          <a:xfrm>
            <a:off x="388356" y="2870101"/>
            <a:ext cx="4008384" cy="43939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MyBeckett &gt; Course Handbooks &gt; A-Z (select you course and level) &gt; Key Contacts &gt; </a:t>
            </a:r>
            <a:r>
              <a:rPr lang="en-GB" sz="2400" b="1"/>
              <a:t>All key course contacts.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704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E001A93BE04643BB004D2391657868" ma:contentTypeVersion="12" ma:contentTypeDescription="Create a new document." ma:contentTypeScope="" ma:versionID="8e3f46bff308db825223af1b5edf63f5">
  <xsd:schema xmlns:xsd="http://www.w3.org/2001/XMLSchema" xmlns:xs="http://www.w3.org/2001/XMLSchema" xmlns:p="http://schemas.microsoft.com/office/2006/metadata/properties" xmlns:ns3="412273d5-37c5-488c-85cb-30fc443eaeef" xmlns:ns4="f20477d2-e714-4ee1-a6be-5e6a642015b3" targetNamespace="http://schemas.microsoft.com/office/2006/metadata/properties" ma:root="true" ma:fieldsID="2c0995660d89c70c7bc719af6797a350" ns3:_="" ns4:_="">
    <xsd:import namespace="412273d5-37c5-488c-85cb-30fc443eaeef"/>
    <xsd:import namespace="f20477d2-e714-4ee1-a6be-5e6a642015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2273d5-37c5-488c-85cb-30fc443eae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0477d2-e714-4ee1-a6be-5e6a642015b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549CA5D-537C-4048-A6CB-CF004DB8DE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2273d5-37c5-488c-85cb-30fc443eaeef"/>
    <ds:schemaRef ds:uri="f20477d2-e714-4ee1-a6be-5e6a642015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41AE84-0879-4359-B779-AA1D059F04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A6269C-C7AE-4334-A3F4-C57BD7B835B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267</Words>
  <Application>Microsoft Office PowerPoint</Application>
  <PresentationFormat>Widescreen</PresentationFormat>
  <Paragraphs>36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Arial</vt:lpstr>
      <vt:lpstr>1_Office Theme</vt:lpstr>
      <vt:lpstr>Student Services Disability Advice, Support Worker Service   Support Worker Resources Finding Key Contact Information</vt:lpstr>
      <vt:lpstr>Introduction </vt:lpstr>
      <vt:lpstr>Key Course Contacts </vt:lpstr>
      <vt:lpstr>Key Course Contacts </vt:lpstr>
      <vt:lpstr>Key Course Contacts </vt:lpstr>
      <vt:lpstr>Key Course Contacts </vt:lpstr>
      <vt:lpstr>Where are the contact details: MyBeckett</vt:lpstr>
      <vt:lpstr>Where are the contact details: Module Handbooks</vt:lpstr>
      <vt:lpstr>Where are the contact details: Course Handbook</vt:lpstr>
      <vt:lpstr>Tips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Services Disability Advice, Support Worker Service   Support Worker Resources Finding Key Contact Information</dc:title>
  <dc:creator>Azim, Samia</dc:creator>
  <cp:lastModifiedBy>Azim, Samia</cp:lastModifiedBy>
  <cp:revision>3</cp:revision>
  <dcterms:created xsi:type="dcterms:W3CDTF">2020-09-30T14:21:58Z</dcterms:created>
  <dcterms:modified xsi:type="dcterms:W3CDTF">2020-10-01T07:48:24Z</dcterms:modified>
</cp:coreProperties>
</file>