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713" r:id="rId5"/>
  </p:sldMasterIdLst>
  <p:sldIdLst>
    <p:sldId id="256" r:id="rId6"/>
    <p:sldId id="272" r:id="rId7"/>
    <p:sldId id="270" r:id="rId8"/>
    <p:sldId id="271" r:id="rId9"/>
    <p:sldId id="273" r:id="rId10"/>
    <p:sldId id="274" r:id="rId11"/>
    <p:sldId id="275" r:id="rId12"/>
    <p:sldId id="276" r:id="rId13"/>
    <p:sldId id="269" r:id="rId14"/>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52"/>
    <p:restoredTop sz="94714"/>
  </p:normalViewPr>
  <p:slideViewPr>
    <p:cSldViewPr snapToGrid="0" snapToObjects="1" showGuides="1">
      <p:cViewPr varScale="1">
        <p:scale>
          <a:sx n="82" d="100"/>
          <a:sy n="82" d="100"/>
        </p:scale>
        <p:origin x="912"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ene, Lisa" userId="647a820c-c806-4366-86e3-5a0caa61ea7e" providerId="ADAL" clId="{80234AA1-3FD2-4D5A-A052-EEF8F1CD6062}"/>
    <pc:docChg chg="delSld">
      <pc:chgData name="Greene, Lisa" userId="647a820c-c806-4366-86e3-5a0caa61ea7e" providerId="ADAL" clId="{80234AA1-3FD2-4D5A-A052-EEF8F1CD6062}" dt="2026-02-04T14:12:57.310" v="0" actId="2696"/>
      <pc:docMkLst>
        <pc:docMk/>
      </pc:docMkLst>
      <pc:sldChg chg="del">
        <pc:chgData name="Greene, Lisa" userId="647a820c-c806-4366-86e3-5a0caa61ea7e" providerId="ADAL" clId="{80234AA1-3FD2-4D5A-A052-EEF8F1CD6062}" dt="2026-02-04T14:12:57.310" v="0" actId="2696"/>
        <pc:sldMkLst>
          <pc:docMk/>
          <pc:sldMk cId="237781433" sldId="277"/>
        </pc:sldMkLst>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6F49D8-0B54-4A42-8C2E-8CDBC5042925}"/>
              </a:ext>
            </a:extLst>
          </p:cNvPr>
          <p:cNvPicPr>
            <a:picLocks noChangeAspect="1"/>
          </p:cNvPicPr>
          <p:nvPr userDrawn="1"/>
        </p:nvPicPr>
        <p:blipFill>
          <a:blip r:embed="rId2"/>
          <a:stretch>
            <a:fillRect/>
          </a:stretch>
        </p:blipFill>
        <p:spPr>
          <a:xfrm>
            <a:off x="516057" y="1341358"/>
            <a:ext cx="2575314" cy="1079580"/>
          </a:xfrm>
          <a:prstGeom prst="rect">
            <a:avLst/>
          </a:prstGeom>
        </p:spPr>
      </p:pic>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2765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CC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AA2467D2-F193-474C-9353-37BD6A87BB8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8076176" cy="1350000"/>
          </a:xfrm>
          <a:prstGeom prst="rect">
            <a:avLst/>
          </a:prstGeom>
        </p:spPr>
      </p:pic>
    </p:spTree>
    <p:extLst>
      <p:ext uri="{BB962C8B-B14F-4D97-AF65-F5344CB8AC3E}">
        <p14:creationId xmlns:p14="http://schemas.microsoft.com/office/powerpoint/2010/main" val="3188043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C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BFC0C46A-C1A8-0E45-935D-D7C890133B6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2" y="1243752"/>
            <a:ext cx="6885001" cy="1350000"/>
          </a:xfrm>
          <a:prstGeom prst="rect">
            <a:avLst/>
          </a:prstGeom>
        </p:spPr>
      </p:pic>
    </p:spTree>
    <p:extLst>
      <p:ext uri="{BB962C8B-B14F-4D97-AF65-F5344CB8AC3E}">
        <p14:creationId xmlns:p14="http://schemas.microsoft.com/office/powerpoint/2010/main" val="3461834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C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6" name="Picture 5">
            <a:extLst>
              <a:ext uri="{FF2B5EF4-FFF2-40B4-BE49-F238E27FC236}">
                <a16:creationId xmlns:a16="http://schemas.microsoft.com/office/drawing/2014/main" id="{B3DAB93F-6139-9B43-80B2-24A8613DBAF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2" y="1243752"/>
            <a:ext cx="6885001" cy="1350000"/>
          </a:xfrm>
          <a:prstGeom prst="rect">
            <a:avLst/>
          </a:prstGeom>
        </p:spPr>
      </p:pic>
    </p:spTree>
    <p:extLst>
      <p:ext uri="{BB962C8B-B14F-4D97-AF65-F5344CB8AC3E}">
        <p14:creationId xmlns:p14="http://schemas.microsoft.com/office/powerpoint/2010/main" val="1920780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CS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20D53ECB-4192-9E40-B591-84D9A7FF53A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296765" cy="1350000"/>
          </a:xfrm>
          <a:prstGeom prst="rect">
            <a:avLst/>
          </a:prstGeom>
        </p:spPr>
      </p:pic>
    </p:spTree>
    <p:extLst>
      <p:ext uri="{BB962C8B-B14F-4D97-AF65-F5344CB8AC3E}">
        <p14:creationId xmlns:p14="http://schemas.microsoft.com/office/powerpoint/2010/main" val="3568083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CS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E60AA7B6-822B-8A4E-BD4F-0FE11346017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296765" cy="1350000"/>
          </a:xfrm>
          <a:prstGeom prst="rect">
            <a:avLst/>
          </a:prstGeom>
        </p:spPr>
      </p:pic>
    </p:spTree>
    <p:extLst>
      <p:ext uri="{BB962C8B-B14F-4D97-AF65-F5344CB8AC3E}">
        <p14:creationId xmlns:p14="http://schemas.microsoft.com/office/powerpoint/2010/main" val="138637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CS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C2854A60-B202-314B-9472-E6A24FB3AFF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6122646" cy="1350000"/>
          </a:xfrm>
          <a:prstGeom prst="rect">
            <a:avLst/>
          </a:prstGeom>
        </p:spPr>
      </p:pic>
    </p:spTree>
    <p:extLst>
      <p:ext uri="{BB962C8B-B14F-4D97-AF65-F5344CB8AC3E}">
        <p14:creationId xmlns:p14="http://schemas.microsoft.com/office/powerpoint/2010/main" val="2144438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CS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6" name="Picture 5">
            <a:extLst>
              <a:ext uri="{FF2B5EF4-FFF2-40B4-BE49-F238E27FC236}">
                <a16:creationId xmlns:a16="http://schemas.microsoft.com/office/drawing/2014/main" id="{8623801C-E283-9D4E-A275-9399A4844C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6122646" cy="1350000"/>
          </a:xfrm>
          <a:prstGeom prst="rect">
            <a:avLst/>
          </a:prstGeom>
        </p:spPr>
      </p:pic>
    </p:spTree>
    <p:extLst>
      <p:ext uri="{BB962C8B-B14F-4D97-AF65-F5344CB8AC3E}">
        <p14:creationId xmlns:p14="http://schemas.microsoft.com/office/powerpoint/2010/main" val="478680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ETHM">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8F2F003E-53B9-1B4A-8AB7-ADA4171593B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7766470" cy="1350000"/>
          </a:xfrm>
          <a:prstGeom prst="rect">
            <a:avLst/>
          </a:prstGeom>
        </p:spPr>
      </p:pic>
    </p:spTree>
    <p:extLst>
      <p:ext uri="{BB962C8B-B14F-4D97-AF65-F5344CB8AC3E}">
        <p14:creationId xmlns:p14="http://schemas.microsoft.com/office/powerpoint/2010/main" val="276026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ETHM">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2A9ADA65-B247-2F4F-9F07-94DE9D76FB8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7766470" cy="1350000"/>
          </a:xfrm>
          <a:prstGeom prst="rect">
            <a:avLst/>
          </a:prstGeom>
        </p:spPr>
      </p:pic>
    </p:spTree>
    <p:extLst>
      <p:ext uri="{BB962C8B-B14F-4D97-AF65-F5344CB8AC3E}">
        <p14:creationId xmlns:p14="http://schemas.microsoft.com/office/powerpoint/2010/main" val="68240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HC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77AE7264-41E0-0A4A-ACCE-03EAC98732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018824" cy="1350000"/>
          </a:xfrm>
          <a:prstGeom prst="rect">
            <a:avLst/>
          </a:prstGeom>
        </p:spPr>
      </p:pic>
    </p:spTree>
    <p:extLst>
      <p:ext uri="{BB962C8B-B14F-4D97-AF65-F5344CB8AC3E}">
        <p14:creationId xmlns:p14="http://schemas.microsoft.com/office/powerpoint/2010/main" val="463653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6F49D8-0B54-4A42-8C2E-8CDBC5042925}"/>
              </a:ext>
            </a:extLst>
          </p:cNvPr>
          <p:cNvPicPr>
            <a:picLocks noChangeAspect="1"/>
          </p:cNvPicPr>
          <p:nvPr userDrawn="1"/>
        </p:nvPicPr>
        <p:blipFill>
          <a:blip r:embed="rId2"/>
          <a:stretch>
            <a:fillRect/>
          </a:stretch>
        </p:blipFill>
        <p:spPr>
          <a:xfrm>
            <a:off x="516057" y="1341358"/>
            <a:ext cx="2575314" cy="1079580"/>
          </a:xfrm>
          <a:prstGeom prst="rect">
            <a:avLst/>
          </a:prstGeom>
        </p:spPr>
      </p:pic>
      <p:sp>
        <p:nvSpPr>
          <p:cNvPr id="2" name="Title 1"/>
          <p:cNvSpPr>
            <a:spLocks noGrp="1"/>
          </p:cNvSpPr>
          <p:nvPr>
            <p:ph type="ctrTitle" hasCustomPrompt="1"/>
          </p:nvPr>
        </p:nvSpPr>
        <p:spPr>
          <a:xfrm>
            <a:off x="478367" y="3024230"/>
            <a:ext cx="11234208"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1195674"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Tree>
    <p:extLst>
      <p:ext uri="{BB962C8B-B14F-4D97-AF65-F5344CB8AC3E}">
        <p14:creationId xmlns:p14="http://schemas.microsoft.com/office/powerpoint/2010/main" val="19647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HC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7C1F3E8A-2911-744F-86C5-2090C8B1800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018824" cy="1350000"/>
          </a:xfrm>
          <a:prstGeom prst="rect">
            <a:avLst/>
          </a:prstGeom>
        </p:spPr>
      </p:pic>
    </p:spTree>
    <p:extLst>
      <p:ext uri="{BB962C8B-B14F-4D97-AF65-F5344CB8AC3E}">
        <p14:creationId xmlns:p14="http://schemas.microsoft.com/office/powerpoint/2010/main" val="663284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LB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5EF56D85-DCF2-0244-8095-BB7D4D26937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638235" cy="1350000"/>
          </a:xfrm>
          <a:prstGeom prst="rect">
            <a:avLst/>
          </a:prstGeom>
        </p:spPr>
      </p:pic>
    </p:spTree>
    <p:extLst>
      <p:ext uri="{BB962C8B-B14F-4D97-AF65-F5344CB8AC3E}">
        <p14:creationId xmlns:p14="http://schemas.microsoft.com/office/powerpoint/2010/main" val="1842571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LB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6" name="Picture 5">
            <a:extLst>
              <a:ext uri="{FF2B5EF4-FFF2-40B4-BE49-F238E27FC236}">
                <a16:creationId xmlns:a16="http://schemas.microsoft.com/office/drawing/2014/main" id="{2E731F61-9392-CC41-BDA9-1F64E38F452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5638235" cy="1350000"/>
          </a:xfrm>
          <a:prstGeom prst="rect">
            <a:avLst/>
          </a:prstGeom>
        </p:spPr>
      </p:pic>
    </p:spTree>
    <p:extLst>
      <p:ext uri="{BB962C8B-B14F-4D97-AF65-F5344CB8AC3E}">
        <p14:creationId xmlns:p14="http://schemas.microsoft.com/office/powerpoint/2010/main" val="2072707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LL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D4709C75-416B-9341-96A0-C5F15302828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4725000" cy="1350000"/>
          </a:xfrm>
          <a:prstGeom prst="rect">
            <a:avLst/>
          </a:prstGeom>
        </p:spPr>
      </p:pic>
    </p:spTree>
    <p:extLst>
      <p:ext uri="{BB962C8B-B14F-4D97-AF65-F5344CB8AC3E}">
        <p14:creationId xmlns:p14="http://schemas.microsoft.com/office/powerpoint/2010/main" val="4104099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LL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670DEA70-DE33-5445-B529-454BFF8F9AB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4725000" cy="1350000"/>
          </a:xfrm>
          <a:prstGeom prst="rect">
            <a:avLst/>
          </a:prstGeom>
        </p:spPr>
      </p:pic>
    </p:spTree>
    <p:extLst>
      <p:ext uri="{BB962C8B-B14F-4D97-AF65-F5344CB8AC3E}">
        <p14:creationId xmlns:p14="http://schemas.microsoft.com/office/powerpoint/2010/main" val="3497436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NF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FD5D58E4-DAD5-CE44-9F04-57DB7AE52D0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65631" y="1315464"/>
            <a:ext cx="5550882" cy="1350000"/>
          </a:xfrm>
          <a:prstGeom prst="rect">
            <a:avLst/>
          </a:prstGeom>
        </p:spPr>
      </p:pic>
    </p:spTree>
    <p:extLst>
      <p:ext uri="{BB962C8B-B14F-4D97-AF65-F5344CB8AC3E}">
        <p14:creationId xmlns:p14="http://schemas.microsoft.com/office/powerpoint/2010/main" val="1952930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NF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6" name="Picture 5">
            <a:extLst>
              <a:ext uri="{FF2B5EF4-FFF2-40B4-BE49-F238E27FC236}">
                <a16:creationId xmlns:a16="http://schemas.microsoft.com/office/drawing/2014/main" id="{7B14C2C1-0B11-234A-8CE6-55A23D58459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65631" y="1315464"/>
            <a:ext cx="5550882" cy="1350000"/>
          </a:xfrm>
          <a:prstGeom prst="rect">
            <a:avLst/>
          </a:prstGeom>
        </p:spPr>
      </p:pic>
    </p:spTree>
    <p:extLst>
      <p:ext uri="{BB962C8B-B14F-4D97-AF65-F5344CB8AC3E}">
        <p14:creationId xmlns:p14="http://schemas.microsoft.com/office/powerpoint/2010/main" val="2941170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S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2C8EA053-BAC4-564C-B1E4-F92AF8E1445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93257" y="1416308"/>
            <a:ext cx="5536311" cy="1013802"/>
          </a:xfrm>
          <a:prstGeom prst="rect">
            <a:avLst/>
          </a:prstGeom>
        </p:spPr>
      </p:pic>
    </p:spTree>
    <p:extLst>
      <p:ext uri="{BB962C8B-B14F-4D97-AF65-F5344CB8AC3E}">
        <p14:creationId xmlns:p14="http://schemas.microsoft.com/office/powerpoint/2010/main" val="20817942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S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92DAA049-5D67-4445-AA26-ACDB9D5A403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93257" y="1416308"/>
            <a:ext cx="5536311" cy="1013802"/>
          </a:xfrm>
          <a:prstGeom prst="rect">
            <a:avLst/>
          </a:prstGeom>
        </p:spPr>
      </p:pic>
    </p:spTree>
    <p:extLst>
      <p:ext uri="{BB962C8B-B14F-4D97-AF65-F5344CB8AC3E}">
        <p14:creationId xmlns:p14="http://schemas.microsoft.com/office/powerpoint/2010/main" val="171466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SocSc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4BAB4A9D-BB00-6C4B-ADD9-3FD6CD3A6855}"/>
              </a:ext>
            </a:extLst>
          </p:cNvPr>
          <p:cNvPicPr>
            <a:picLocks noChangeAspect="1"/>
          </p:cNvPicPr>
          <p:nvPr userDrawn="1"/>
        </p:nvPicPr>
        <p:blipFill>
          <a:blip r:embed="rId2"/>
          <a:stretch>
            <a:fillRect/>
          </a:stretch>
        </p:blipFill>
        <p:spPr>
          <a:xfrm>
            <a:off x="478367" y="1375344"/>
            <a:ext cx="4682736" cy="1057392"/>
          </a:xfrm>
          <a:prstGeom prst="rect">
            <a:avLst/>
          </a:prstGeom>
        </p:spPr>
      </p:pic>
    </p:spTree>
    <p:extLst>
      <p:ext uri="{BB962C8B-B14F-4D97-AF65-F5344CB8AC3E}">
        <p14:creationId xmlns:p14="http://schemas.microsoft.com/office/powerpoint/2010/main" val="370808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LSA">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C3309A-6877-4F51-9212-4360A3B9D113}"/>
              </a:ext>
            </a:extLst>
          </p:cNvPr>
          <p:cNvPicPr>
            <a:picLocks noChangeAspect="1"/>
          </p:cNvPicPr>
          <p:nvPr userDrawn="1"/>
        </p:nvPicPr>
        <p:blipFill>
          <a:blip r:embed="rId2"/>
          <a:stretch>
            <a:fillRect/>
          </a:stretch>
        </p:blipFill>
        <p:spPr>
          <a:xfrm>
            <a:off x="478367" y="1415354"/>
            <a:ext cx="5067992" cy="1021327"/>
          </a:xfrm>
          <a:prstGeom prst="rect">
            <a:avLst/>
          </a:prstGeom>
        </p:spPr>
      </p:pic>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768839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SocSc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D16E4B84-94B2-E043-8F70-0C4051E77329}"/>
              </a:ext>
            </a:extLst>
          </p:cNvPr>
          <p:cNvPicPr>
            <a:picLocks noChangeAspect="1"/>
          </p:cNvPicPr>
          <p:nvPr userDrawn="1"/>
        </p:nvPicPr>
        <p:blipFill>
          <a:blip r:embed="rId2"/>
          <a:stretch>
            <a:fillRect/>
          </a:stretch>
        </p:blipFill>
        <p:spPr>
          <a:xfrm>
            <a:off x="459117" y="1404219"/>
            <a:ext cx="4682736" cy="1057392"/>
          </a:xfrm>
          <a:prstGeom prst="rect">
            <a:avLst/>
          </a:prstGeom>
        </p:spPr>
      </p:pic>
    </p:spTree>
    <p:extLst>
      <p:ext uri="{BB962C8B-B14F-4D97-AF65-F5344CB8AC3E}">
        <p14:creationId xmlns:p14="http://schemas.microsoft.com/office/powerpoint/2010/main" val="991016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CLIL">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FA2AB0-5664-450F-978C-1DA65A9FF8C2}"/>
              </a:ext>
            </a:extLst>
          </p:cNvPr>
          <p:cNvPicPr>
            <a:picLocks noChangeAspect="1"/>
          </p:cNvPicPr>
          <p:nvPr userDrawn="1"/>
        </p:nvPicPr>
        <p:blipFill>
          <a:blip r:embed="rId2"/>
          <a:stretch>
            <a:fillRect/>
          </a:stretch>
        </p:blipFill>
        <p:spPr>
          <a:xfrm>
            <a:off x="449285" y="1359706"/>
            <a:ext cx="4962291" cy="1146397"/>
          </a:xfrm>
          <a:prstGeom prst="rect">
            <a:avLst/>
          </a:prstGeom>
        </p:spPr>
      </p:pic>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Tree>
    <p:extLst>
      <p:ext uri="{BB962C8B-B14F-4D97-AF65-F5344CB8AC3E}">
        <p14:creationId xmlns:p14="http://schemas.microsoft.com/office/powerpoint/2010/main" val="1440403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8" y="2049229"/>
            <a:ext cx="5617633" cy="2145059"/>
          </a:xfrm>
        </p:spPr>
        <p:txBody>
          <a:bodyPr anchor="b">
            <a:noAutofit/>
          </a:bodyPr>
          <a:lstStyle>
            <a:lvl1pPr algn="l">
              <a:defRPr sz="5400">
                <a:solidFill>
                  <a:schemeClr val="accent1"/>
                </a:solidFill>
              </a:defRPr>
            </a:lvl1pPr>
          </a:lstStyle>
          <a:p>
            <a:r>
              <a:rPr lang="en-US" dirty="0"/>
              <a:t>Insert presentation</a:t>
            </a:r>
            <a:br>
              <a:rPr lang="en-US" dirty="0"/>
            </a:br>
            <a:r>
              <a:rPr lang="en-US" dirty="0"/>
              <a:t>title here</a:t>
            </a:r>
          </a:p>
        </p:txBody>
      </p:sp>
      <p:sp>
        <p:nvSpPr>
          <p:cNvPr id="3" name="Subtitle 2"/>
          <p:cNvSpPr>
            <a:spLocks noGrp="1"/>
          </p:cNvSpPr>
          <p:nvPr>
            <p:ph type="subTitle" idx="1" hasCustomPrompt="1"/>
          </p:nvPr>
        </p:nvSpPr>
        <p:spPr>
          <a:xfrm>
            <a:off x="504017" y="4227740"/>
            <a:ext cx="5598364" cy="58103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a:extLst>
              <a:ext uri="{FF2B5EF4-FFF2-40B4-BE49-F238E27FC236}">
                <a16:creationId xmlns:a16="http://schemas.microsoft.com/office/drawing/2014/main" id="{AE84AD22-8A60-354E-921E-81B80F3EEDC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657369" y="2815287"/>
            <a:ext cx="2928743" cy="1227428"/>
          </a:xfrm>
          <a:prstGeom prst="rect">
            <a:avLst/>
          </a:prstGeom>
        </p:spPr>
      </p:pic>
      <p:sp>
        <p:nvSpPr>
          <p:cNvPr id="24" name="Picture Placeholder 23">
            <a:extLst>
              <a:ext uri="{FF2B5EF4-FFF2-40B4-BE49-F238E27FC236}">
                <a16:creationId xmlns:a16="http://schemas.microsoft.com/office/drawing/2014/main" id="{019CF9BC-6E00-604B-880B-7A2220C7C970}"/>
              </a:ext>
            </a:extLst>
          </p:cNvPr>
          <p:cNvSpPr>
            <a:spLocks noGrp="1"/>
          </p:cNvSpPr>
          <p:nvPr>
            <p:ph type="pic" sz="quarter" idx="10" hasCustomPrompt="1"/>
          </p:nvPr>
        </p:nvSpPr>
        <p:spPr>
          <a:xfrm>
            <a:off x="7652991" y="2815287"/>
            <a:ext cx="2922363" cy="1227428"/>
          </a:xfrm>
          <a:noFill/>
        </p:spPr>
        <p:txBody>
          <a:bodyPr anchor="ctr">
            <a:noAutofit/>
          </a:bodyPr>
          <a:lstStyle>
            <a:lvl1pPr algn="ctr">
              <a:defRPr sz="1200"/>
            </a:lvl1pPr>
          </a:lstStyle>
          <a:p>
            <a:r>
              <a:rPr lang="en-US" dirty="0"/>
              <a:t>Insert school logo</a:t>
            </a:r>
          </a:p>
        </p:txBody>
      </p:sp>
    </p:spTree>
    <p:extLst>
      <p:ext uri="{BB962C8B-B14F-4D97-AF65-F5344CB8AC3E}">
        <p14:creationId xmlns:p14="http://schemas.microsoft.com/office/powerpoint/2010/main" val="12404322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478368" y="2528521"/>
            <a:ext cx="10259385" cy="1463133"/>
          </a:xfrm>
        </p:spPr>
        <p:txBody>
          <a:bodyPr anchor="b">
            <a:noAutofit/>
          </a:bodyPr>
          <a:lstStyle>
            <a:lvl1pPr algn="l">
              <a:defRPr sz="5400">
                <a:solidFill>
                  <a:schemeClr val="bg1"/>
                </a:solidFill>
              </a:defRPr>
            </a:lvl1pPr>
          </a:lstStyle>
          <a:p>
            <a:r>
              <a:rPr lang="en-US" dirty="0"/>
              <a:t>Breaker</a:t>
            </a:r>
            <a:br>
              <a:rPr lang="en-US" dirty="0"/>
            </a:br>
            <a:r>
              <a:rPr lang="en-US" dirty="0"/>
              <a:t>heading text</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8">
            <a:extLst>
              <a:ext uri="{FF2B5EF4-FFF2-40B4-BE49-F238E27FC236}">
                <a16:creationId xmlns:a16="http://schemas.microsoft.com/office/drawing/2014/main" id="{E1726E6C-AD25-E441-8362-FEA28FFE6F48}"/>
              </a:ext>
            </a:extLst>
          </p:cNvPr>
          <p:cNvSpPr>
            <a:spLocks noGrp="1"/>
          </p:cNvSpPr>
          <p:nvPr>
            <p:ph type="body" sz="quarter" idx="10" hasCustomPrompt="1"/>
          </p:nvPr>
        </p:nvSpPr>
        <p:spPr>
          <a:xfrm>
            <a:off x="478366" y="4171653"/>
            <a:ext cx="10260141" cy="2823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Breaker sub-heading text</a:t>
            </a:r>
          </a:p>
        </p:txBody>
      </p:sp>
      <p:pic>
        <p:nvPicPr>
          <p:cNvPr id="9" name="Picture 8">
            <a:extLst>
              <a:ext uri="{FF2B5EF4-FFF2-40B4-BE49-F238E27FC236}">
                <a16:creationId xmlns:a16="http://schemas.microsoft.com/office/drawing/2014/main" id="{A124D3B4-35A9-E445-B5B9-0B3FAC17E48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05299" y="1554034"/>
            <a:ext cx="1451155" cy="608329"/>
          </a:xfrm>
          <a:prstGeom prst="rect">
            <a:avLst/>
          </a:prstGeom>
        </p:spPr>
      </p:pic>
    </p:spTree>
    <p:extLst>
      <p:ext uri="{BB962C8B-B14F-4D97-AF65-F5344CB8AC3E}">
        <p14:creationId xmlns:p14="http://schemas.microsoft.com/office/powerpoint/2010/main" val="1415619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478368" y="2528521"/>
            <a:ext cx="10259385" cy="1463133"/>
          </a:xfrm>
        </p:spPr>
        <p:txBody>
          <a:bodyPr anchor="b">
            <a:noAutofit/>
          </a:bodyPr>
          <a:lstStyle>
            <a:lvl1pPr algn="l">
              <a:defRPr sz="5400">
                <a:solidFill>
                  <a:schemeClr val="accent1"/>
                </a:solidFill>
              </a:defRPr>
            </a:lvl1pPr>
          </a:lstStyle>
          <a:p>
            <a:r>
              <a:rPr lang="en-US" dirty="0"/>
              <a:t>Breaker</a:t>
            </a:r>
            <a:br>
              <a:rPr lang="en-US" dirty="0"/>
            </a:br>
            <a:r>
              <a:rPr lang="en-US" dirty="0"/>
              <a:t>heading text</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8">
            <a:extLst>
              <a:ext uri="{FF2B5EF4-FFF2-40B4-BE49-F238E27FC236}">
                <a16:creationId xmlns:a16="http://schemas.microsoft.com/office/drawing/2014/main" id="{E1726E6C-AD25-E441-8362-FEA28FFE6F48}"/>
              </a:ext>
            </a:extLst>
          </p:cNvPr>
          <p:cNvSpPr>
            <a:spLocks noGrp="1"/>
          </p:cNvSpPr>
          <p:nvPr>
            <p:ph type="body" sz="quarter" idx="10" hasCustomPrompt="1"/>
          </p:nvPr>
        </p:nvSpPr>
        <p:spPr>
          <a:xfrm>
            <a:off x="478366" y="4171653"/>
            <a:ext cx="10260141" cy="282388"/>
          </a:xfrm>
        </p:spPr>
        <p:txBody>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Breaker sub-heading text</a:t>
            </a:r>
          </a:p>
        </p:txBody>
      </p:sp>
      <p:pic>
        <p:nvPicPr>
          <p:cNvPr id="11" name="Picture 10">
            <a:extLst>
              <a:ext uri="{FF2B5EF4-FFF2-40B4-BE49-F238E27FC236}">
                <a16:creationId xmlns:a16="http://schemas.microsoft.com/office/drawing/2014/main" id="{67DB614C-41FB-5848-8FB8-F3ACE872926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99882" y="1547287"/>
            <a:ext cx="1440000" cy="603500"/>
          </a:xfrm>
          <a:prstGeom prst="rect">
            <a:avLst/>
          </a:prstGeom>
        </p:spPr>
      </p:pic>
    </p:spTree>
    <p:extLst>
      <p:ext uri="{BB962C8B-B14F-4D97-AF65-F5344CB8AC3E}">
        <p14:creationId xmlns:p14="http://schemas.microsoft.com/office/powerpoint/2010/main" val="1121340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8">
            <a:extLst>
              <a:ext uri="{FF2B5EF4-FFF2-40B4-BE49-F238E27FC236}">
                <a16:creationId xmlns:a16="http://schemas.microsoft.com/office/drawing/2014/main" id="{E1726E6C-AD25-E441-8362-FEA28FFE6F48}"/>
              </a:ext>
            </a:extLst>
          </p:cNvPr>
          <p:cNvSpPr>
            <a:spLocks noGrp="1"/>
          </p:cNvSpPr>
          <p:nvPr>
            <p:ph type="body" sz="quarter" idx="10" hasCustomPrompt="1"/>
          </p:nvPr>
        </p:nvSpPr>
        <p:spPr>
          <a:xfrm>
            <a:off x="478366" y="4171653"/>
            <a:ext cx="10260141" cy="2823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Breaker sub-heading text</a:t>
            </a:r>
          </a:p>
        </p:txBody>
      </p:sp>
      <p:sp>
        <p:nvSpPr>
          <p:cNvPr id="9" name="Title 1">
            <a:extLst>
              <a:ext uri="{FF2B5EF4-FFF2-40B4-BE49-F238E27FC236}">
                <a16:creationId xmlns:a16="http://schemas.microsoft.com/office/drawing/2014/main" id="{5D8298D0-9789-3046-A0BA-E685BD3606A3}"/>
              </a:ext>
            </a:extLst>
          </p:cNvPr>
          <p:cNvSpPr>
            <a:spLocks noGrp="1"/>
          </p:cNvSpPr>
          <p:nvPr>
            <p:ph type="ctrTitle" hasCustomPrompt="1"/>
          </p:nvPr>
        </p:nvSpPr>
        <p:spPr>
          <a:xfrm>
            <a:off x="478368" y="2528521"/>
            <a:ext cx="10259385" cy="1463133"/>
          </a:xfrm>
        </p:spPr>
        <p:txBody>
          <a:bodyPr anchor="b">
            <a:noAutofit/>
          </a:bodyPr>
          <a:lstStyle>
            <a:lvl1pPr algn="l">
              <a:defRPr sz="5400">
                <a:solidFill>
                  <a:schemeClr val="bg1"/>
                </a:solidFill>
              </a:defRPr>
            </a:lvl1pPr>
          </a:lstStyle>
          <a:p>
            <a:r>
              <a:rPr lang="en-US" dirty="0"/>
              <a:t>Breaker</a:t>
            </a:r>
            <a:br>
              <a:rPr lang="en-US" dirty="0"/>
            </a:br>
            <a:r>
              <a:rPr lang="en-US" dirty="0"/>
              <a:t>heading text</a:t>
            </a:r>
          </a:p>
        </p:txBody>
      </p:sp>
      <p:pic>
        <p:nvPicPr>
          <p:cNvPr id="11" name="Picture 10">
            <a:extLst>
              <a:ext uri="{FF2B5EF4-FFF2-40B4-BE49-F238E27FC236}">
                <a16:creationId xmlns:a16="http://schemas.microsoft.com/office/drawing/2014/main" id="{ADB3779A-FBA3-A14F-95B9-92076144D2C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05299" y="1554034"/>
            <a:ext cx="1451155" cy="608329"/>
          </a:xfrm>
          <a:prstGeom prst="rect">
            <a:avLst/>
          </a:prstGeom>
        </p:spPr>
      </p:pic>
    </p:spTree>
    <p:extLst>
      <p:ext uri="{BB962C8B-B14F-4D97-AF65-F5344CB8AC3E}">
        <p14:creationId xmlns:p14="http://schemas.microsoft.com/office/powerpoint/2010/main" val="4485781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490185" y="476250"/>
            <a:ext cx="10258326" cy="1315008"/>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8">
            <a:extLst>
              <a:ext uri="{FF2B5EF4-FFF2-40B4-BE49-F238E27FC236}">
                <a16:creationId xmlns:a16="http://schemas.microsoft.com/office/drawing/2014/main" id="{7A0A2494-5531-9947-BFCB-2EEFF9BC57AB}"/>
              </a:ext>
            </a:extLst>
          </p:cNvPr>
          <p:cNvSpPr>
            <a:spLocks noGrp="1"/>
          </p:cNvSpPr>
          <p:nvPr>
            <p:ph type="body" sz="quarter" idx="10"/>
          </p:nvPr>
        </p:nvSpPr>
        <p:spPr>
          <a:xfrm>
            <a:off x="490184" y="2166295"/>
            <a:ext cx="10259082" cy="3519286"/>
          </a:xfrm>
        </p:spPr>
        <p:txBody>
          <a:bodyPr>
            <a:norm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84CA2C6E-22DF-9E4C-83C8-B895E4A4484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8366" y="6049974"/>
            <a:ext cx="1049220" cy="439725"/>
          </a:xfrm>
          <a:prstGeom prst="rect">
            <a:avLst/>
          </a:prstGeom>
        </p:spPr>
      </p:pic>
    </p:spTree>
    <p:extLst>
      <p:ext uri="{BB962C8B-B14F-4D97-AF65-F5344CB8AC3E}">
        <p14:creationId xmlns:p14="http://schemas.microsoft.com/office/powerpoint/2010/main" val="2742493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03E38F9E-A177-6340-97E3-A4C98AFBA88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8366" y="6049974"/>
            <a:ext cx="1049220" cy="439725"/>
          </a:xfrm>
          <a:prstGeom prst="rect">
            <a:avLst/>
          </a:prstGeom>
        </p:spPr>
      </p:pic>
      <p:sp>
        <p:nvSpPr>
          <p:cNvPr id="11" name="Title 1">
            <a:extLst>
              <a:ext uri="{FF2B5EF4-FFF2-40B4-BE49-F238E27FC236}">
                <a16:creationId xmlns:a16="http://schemas.microsoft.com/office/drawing/2014/main" id="{B7A2E4FD-AD4D-A54B-85F7-DD5E1732C4D4}"/>
              </a:ext>
            </a:extLst>
          </p:cNvPr>
          <p:cNvSpPr>
            <a:spLocks noGrp="1"/>
          </p:cNvSpPr>
          <p:nvPr>
            <p:ph type="ctrTitle" hasCustomPrompt="1"/>
          </p:nvPr>
        </p:nvSpPr>
        <p:spPr>
          <a:xfrm>
            <a:off x="490185" y="476250"/>
            <a:ext cx="10258326" cy="1315008"/>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13" name="Text Placeholder 8">
            <a:extLst>
              <a:ext uri="{FF2B5EF4-FFF2-40B4-BE49-F238E27FC236}">
                <a16:creationId xmlns:a16="http://schemas.microsoft.com/office/drawing/2014/main" id="{D307388E-34B9-704F-9DF7-2F865CB7C5E8}"/>
              </a:ext>
            </a:extLst>
          </p:cNvPr>
          <p:cNvSpPr>
            <a:spLocks noGrp="1"/>
          </p:cNvSpPr>
          <p:nvPr>
            <p:ph type="body" sz="quarter" idx="10"/>
          </p:nvPr>
        </p:nvSpPr>
        <p:spPr>
          <a:xfrm>
            <a:off x="490184" y="2166295"/>
            <a:ext cx="10259082" cy="3519286"/>
          </a:xfrm>
        </p:spPr>
        <p:txBody>
          <a:bodyPr>
            <a:norm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7637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594ACB03-8461-3B4F-A02A-BB456D5DD6E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8366" y="6049974"/>
            <a:ext cx="1049220" cy="439725"/>
          </a:xfrm>
          <a:prstGeom prst="rect">
            <a:avLst/>
          </a:prstGeom>
        </p:spPr>
      </p:pic>
    </p:spTree>
    <p:extLst>
      <p:ext uri="{BB962C8B-B14F-4D97-AF65-F5344CB8AC3E}">
        <p14:creationId xmlns:p14="http://schemas.microsoft.com/office/powerpoint/2010/main" val="40813043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479428" y="476250"/>
            <a:ext cx="5616161"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8">
            <a:extLst>
              <a:ext uri="{FF2B5EF4-FFF2-40B4-BE49-F238E27FC236}">
                <a16:creationId xmlns:a16="http://schemas.microsoft.com/office/drawing/2014/main" id="{7A0A2494-5531-9947-BFCB-2EEFF9BC57AB}"/>
              </a:ext>
            </a:extLst>
          </p:cNvPr>
          <p:cNvSpPr>
            <a:spLocks noGrp="1"/>
          </p:cNvSpPr>
          <p:nvPr>
            <p:ph type="body" sz="quarter" idx="10"/>
          </p:nvPr>
        </p:nvSpPr>
        <p:spPr>
          <a:xfrm>
            <a:off x="479425" y="2166295"/>
            <a:ext cx="5616575" cy="35192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E6D06EE6-009C-3448-B0AD-7241B89C1644}"/>
              </a:ext>
            </a:extLst>
          </p:cNvPr>
          <p:cNvSpPr>
            <a:spLocks noGrp="1"/>
          </p:cNvSpPr>
          <p:nvPr>
            <p:ph type="pic" sz="quarter" idx="11" hasCustomPrompt="1"/>
          </p:nvPr>
        </p:nvSpPr>
        <p:spPr>
          <a:xfrm>
            <a:off x="6575256" y="0"/>
            <a:ext cx="4656333" cy="6858000"/>
          </a:xfrm>
        </p:spPr>
        <p:txBody>
          <a:bodyPr anchor="ctr"/>
          <a:lstStyle>
            <a:lvl1pPr algn="ctr">
              <a:defRPr/>
            </a:lvl1pPr>
          </a:lstStyle>
          <a:p>
            <a:r>
              <a:rPr lang="en-US" dirty="0"/>
              <a:t>Insert image here</a:t>
            </a:r>
          </a:p>
        </p:txBody>
      </p:sp>
      <p:pic>
        <p:nvPicPr>
          <p:cNvPr id="8" name="Picture 7">
            <a:extLst>
              <a:ext uri="{FF2B5EF4-FFF2-40B4-BE49-F238E27FC236}">
                <a16:creationId xmlns:a16="http://schemas.microsoft.com/office/drawing/2014/main" id="{A78267D2-0B9C-6141-A0F0-AE806E1FB9C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8366" y="6049974"/>
            <a:ext cx="1049220" cy="439725"/>
          </a:xfrm>
          <a:prstGeom prst="rect">
            <a:avLst/>
          </a:prstGeom>
        </p:spPr>
      </p:pic>
    </p:spTree>
    <p:extLst>
      <p:ext uri="{BB962C8B-B14F-4D97-AF65-F5344CB8AC3E}">
        <p14:creationId xmlns:p14="http://schemas.microsoft.com/office/powerpoint/2010/main" val="1567963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LS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005E5493-29D3-4C61-8F21-C167D56ADBF4}"/>
              </a:ext>
            </a:extLst>
          </p:cNvPr>
          <p:cNvPicPr>
            <a:picLocks noChangeAspect="1"/>
          </p:cNvPicPr>
          <p:nvPr userDrawn="1"/>
        </p:nvPicPr>
        <p:blipFill>
          <a:blip r:embed="rId2"/>
          <a:stretch>
            <a:fillRect/>
          </a:stretch>
        </p:blipFill>
        <p:spPr>
          <a:xfrm>
            <a:off x="478367" y="1415354"/>
            <a:ext cx="5067992" cy="1021327"/>
          </a:xfrm>
          <a:prstGeom prst="rect">
            <a:avLst/>
          </a:prstGeom>
        </p:spPr>
      </p:pic>
    </p:spTree>
    <p:extLst>
      <p:ext uri="{BB962C8B-B14F-4D97-AF65-F5344CB8AC3E}">
        <p14:creationId xmlns:p14="http://schemas.microsoft.com/office/powerpoint/2010/main" val="21828741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6096002" y="476250"/>
            <a:ext cx="5606465"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719833"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8">
            <a:extLst>
              <a:ext uri="{FF2B5EF4-FFF2-40B4-BE49-F238E27FC236}">
                <a16:creationId xmlns:a16="http://schemas.microsoft.com/office/drawing/2014/main" id="{7A0A2494-5531-9947-BFCB-2EEFF9BC57AB}"/>
              </a:ext>
            </a:extLst>
          </p:cNvPr>
          <p:cNvSpPr>
            <a:spLocks noGrp="1"/>
          </p:cNvSpPr>
          <p:nvPr>
            <p:ph type="body" sz="quarter" idx="10"/>
          </p:nvPr>
        </p:nvSpPr>
        <p:spPr>
          <a:xfrm>
            <a:off x="6096000" y="2166295"/>
            <a:ext cx="5606878" cy="35192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E6D06EE6-009C-3448-B0AD-7241B89C1644}"/>
              </a:ext>
            </a:extLst>
          </p:cNvPr>
          <p:cNvSpPr>
            <a:spLocks noGrp="1"/>
          </p:cNvSpPr>
          <p:nvPr>
            <p:ph type="pic" sz="quarter" idx="11" hasCustomPrompt="1"/>
          </p:nvPr>
        </p:nvSpPr>
        <p:spPr>
          <a:xfrm>
            <a:off x="959834" y="0"/>
            <a:ext cx="4656333" cy="6858000"/>
          </a:xfrm>
        </p:spPr>
        <p:txBody>
          <a:bodyPr anchor="ctr"/>
          <a:lstStyle>
            <a:lvl1pPr algn="ctr">
              <a:defRPr/>
            </a:lvl1pPr>
          </a:lstStyle>
          <a:p>
            <a:r>
              <a:rPr lang="en-US" dirty="0"/>
              <a:t>Insert image here</a:t>
            </a:r>
          </a:p>
        </p:txBody>
      </p:sp>
      <p:pic>
        <p:nvPicPr>
          <p:cNvPr id="8" name="Picture 7">
            <a:extLst>
              <a:ext uri="{FF2B5EF4-FFF2-40B4-BE49-F238E27FC236}">
                <a16:creationId xmlns:a16="http://schemas.microsoft.com/office/drawing/2014/main" id="{6A7CC745-F299-CA44-921C-E0C2BC62937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64005" y="6049974"/>
            <a:ext cx="1049220" cy="439725"/>
          </a:xfrm>
          <a:prstGeom prst="rect">
            <a:avLst/>
          </a:prstGeom>
        </p:spPr>
      </p:pic>
    </p:spTree>
    <p:extLst>
      <p:ext uri="{BB962C8B-B14F-4D97-AF65-F5344CB8AC3E}">
        <p14:creationId xmlns:p14="http://schemas.microsoft.com/office/powerpoint/2010/main" val="2206892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8453E-2293-9C49-BCA8-4B1A9FE4CBDB}"/>
              </a:ext>
            </a:extLst>
          </p:cNvPr>
          <p:cNvSpPr/>
          <p:nvPr userDrawn="1"/>
        </p:nvSpPr>
        <p:spPr>
          <a:xfrm>
            <a:off x="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Picture Placeholder 3">
            <a:extLst>
              <a:ext uri="{FF2B5EF4-FFF2-40B4-BE49-F238E27FC236}">
                <a16:creationId xmlns:a16="http://schemas.microsoft.com/office/drawing/2014/main" id="{B2A44E0D-AD37-B64A-8087-4B04C08A4454}"/>
              </a:ext>
            </a:extLst>
          </p:cNvPr>
          <p:cNvSpPr>
            <a:spLocks noGrp="1"/>
          </p:cNvSpPr>
          <p:nvPr>
            <p:ph type="pic" sz="quarter" idx="12" hasCustomPrompt="1"/>
          </p:nvPr>
        </p:nvSpPr>
        <p:spPr>
          <a:xfrm>
            <a:off x="720001" y="0"/>
            <a:ext cx="4895832" cy="3430800"/>
          </a:xfrm>
        </p:spPr>
        <p:txBody>
          <a:bodyPr anchor="ctr"/>
          <a:lstStyle>
            <a:lvl1pPr algn="ctr">
              <a:defRPr/>
            </a:lvl1pPr>
          </a:lstStyle>
          <a:p>
            <a:r>
              <a:rPr lang="en-US" dirty="0"/>
              <a:t>Insert image here</a:t>
            </a:r>
          </a:p>
        </p:txBody>
      </p:sp>
      <p:sp>
        <p:nvSpPr>
          <p:cNvPr id="13" name="Picture Placeholder 3">
            <a:extLst>
              <a:ext uri="{FF2B5EF4-FFF2-40B4-BE49-F238E27FC236}">
                <a16:creationId xmlns:a16="http://schemas.microsoft.com/office/drawing/2014/main" id="{AE15AA6C-F6DF-F943-A289-C06A927AF92D}"/>
              </a:ext>
            </a:extLst>
          </p:cNvPr>
          <p:cNvSpPr>
            <a:spLocks noGrp="1"/>
          </p:cNvSpPr>
          <p:nvPr>
            <p:ph type="pic" sz="quarter" idx="13" hasCustomPrompt="1"/>
          </p:nvPr>
        </p:nvSpPr>
        <p:spPr>
          <a:xfrm>
            <a:off x="720001" y="3429000"/>
            <a:ext cx="4895832" cy="3430800"/>
          </a:xfrm>
        </p:spPr>
        <p:txBody>
          <a:bodyPr anchor="ctr"/>
          <a:lstStyle>
            <a:lvl1pPr algn="ctr">
              <a:defRPr/>
            </a:lvl1pPr>
          </a:lstStyle>
          <a:p>
            <a:r>
              <a:rPr lang="en-US" dirty="0"/>
              <a:t>Insert image here</a:t>
            </a:r>
          </a:p>
        </p:txBody>
      </p:sp>
      <p:pic>
        <p:nvPicPr>
          <p:cNvPr id="8" name="Picture 7">
            <a:extLst>
              <a:ext uri="{FF2B5EF4-FFF2-40B4-BE49-F238E27FC236}">
                <a16:creationId xmlns:a16="http://schemas.microsoft.com/office/drawing/2014/main" id="{5F4CED46-6A49-DC4E-B76D-D628758B5AB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64005" y="6049974"/>
            <a:ext cx="1049220" cy="439725"/>
          </a:xfrm>
          <a:prstGeom prst="rect">
            <a:avLst/>
          </a:prstGeom>
        </p:spPr>
      </p:pic>
      <p:sp>
        <p:nvSpPr>
          <p:cNvPr id="14" name="Title 1">
            <a:extLst>
              <a:ext uri="{FF2B5EF4-FFF2-40B4-BE49-F238E27FC236}">
                <a16:creationId xmlns:a16="http://schemas.microsoft.com/office/drawing/2014/main" id="{FD9C2BA4-03E6-EC40-89CA-D2621E7122AB}"/>
              </a:ext>
            </a:extLst>
          </p:cNvPr>
          <p:cNvSpPr>
            <a:spLocks noGrp="1"/>
          </p:cNvSpPr>
          <p:nvPr>
            <p:ph type="ctrTitle" hasCustomPrompt="1"/>
          </p:nvPr>
        </p:nvSpPr>
        <p:spPr>
          <a:xfrm>
            <a:off x="6096002" y="476250"/>
            <a:ext cx="5606465"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15" name="Text Placeholder 8">
            <a:extLst>
              <a:ext uri="{FF2B5EF4-FFF2-40B4-BE49-F238E27FC236}">
                <a16:creationId xmlns:a16="http://schemas.microsoft.com/office/drawing/2014/main" id="{DC448F55-EA63-664C-9AA5-E2C41B606847}"/>
              </a:ext>
            </a:extLst>
          </p:cNvPr>
          <p:cNvSpPr>
            <a:spLocks noGrp="1"/>
          </p:cNvSpPr>
          <p:nvPr>
            <p:ph type="body" sz="quarter" idx="10"/>
          </p:nvPr>
        </p:nvSpPr>
        <p:spPr>
          <a:xfrm>
            <a:off x="6096000" y="2166295"/>
            <a:ext cx="5606878" cy="35192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06146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8453E-2293-9C49-BCA8-4B1A9FE4CBDB}"/>
              </a:ext>
            </a:extLst>
          </p:cNvPr>
          <p:cNvSpPr/>
          <p:nvPr userDrawn="1"/>
        </p:nvSpPr>
        <p:spPr>
          <a:xfrm>
            <a:off x="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Picture Placeholder 3">
            <a:extLst>
              <a:ext uri="{FF2B5EF4-FFF2-40B4-BE49-F238E27FC236}">
                <a16:creationId xmlns:a16="http://schemas.microsoft.com/office/drawing/2014/main" id="{600F4128-B022-BF49-9B0B-ED727D588C4C}"/>
              </a:ext>
            </a:extLst>
          </p:cNvPr>
          <p:cNvSpPr>
            <a:spLocks noGrp="1"/>
          </p:cNvSpPr>
          <p:nvPr>
            <p:ph type="pic" sz="quarter" idx="11" hasCustomPrompt="1"/>
          </p:nvPr>
        </p:nvSpPr>
        <p:spPr>
          <a:xfrm>
            <a:off x="720001" y="0"/>
            <a:ext cx="4896167" cy="2286000"/>
          </a:xfrm>
        </p:spPr>
        <p:txBody>
          <a:bodyPr anchor="ctr"/>
          <a:lstStyle>
            <a:lvl1pPr algn="ctr">
              <a:defRPr/>
            </a:lvl1pPr>
          </a:lstStyle>
          <a:p>
            <a:r>
              <a:rPr lang="en-US" dirty="0"/>
              <a:t>Insert image here</a:t>
            </a:r>
          </a:p>
        </p:txBody>
      </p:sp>
      <p:sp>
        <p:nvSpPr>
          <p:cNvPr id="11" name="Picture Placeholder 3">
            <a:extLst>
              <a:ext uri="{FF2B5EF4-FFF2-40B4-BE49-F238E27FC236}">
                <a16:creationId xmlns:a16="http://schemas.microsoft.com/office/drawing/2014/main" id="{3768B268-3513-1646-B5F3-B131AA38FB4D}"/>
              </a:ext>
            </a:extLst>
          </p:cNvPr>
          <p:cNvSpPr>
            <a:spLocks noGrp="1"/>
          </p:cNvSpPr>
          <p:nvPr>
            <p:ph type="pic" sz="quarter" idx="12" hasCustomPrompt="1"/>
          </p:nvPr>
        </p:nvSpPr>
        <p:spPr>
          <a:xfrm>
            <a:off x="720001" y="4572000"/>
            <a:ext cx="4896167" cy="2286000"/>
          </a:xfrm>
        </p:spPr>
        <p:txBody>
          <a:bodyPr anchor="ctr"/>
          <a:lstStyle>
            <a:lvl1pPr algn="ctr">
              <a:defRPr/>
            </a:lvl1pPr>
          </a:lstStyle>
          <a:p>
            <a:r>
              <a:rPr lang="en-US" dirty="0"/>
              <a:t>Insert image here</a:t>
            </a:r>
          </a:p>
        </p:txBody>
      </p:sp>
      <p:sp>
        <p:nvSpPr>
          <p:cNvPr id="14" name="Picture Placeholder 3">
            <a:extLst>
              <a:ext uri="{FF2B5EF4-FFF2-40B4-BE49-F238E27FC236}">
                <a16:creationId xmlns:a16="http://schemas.microsoft.com/office/drawing/2014/main" id="{12701770-7835-3041-B7FA-B708B6435CA4}"/>
              </a:ext>
            </a:extLst>
          </p:cNvPr>
          <p:cNvSpPr>
            <a:spLocks noGrp="1"/>
          </p:cNvSpPr>
          <p:nvPr>
            <p:ph type="pic" sz="quarter" idx="13" hasCustomPrompt="1"/>
          </p:nvPr>
        </p:nvSpPr>
        <p:spPr>
          <a:xfrm>
            <a:off x="720001" y="2286000"/>
            <a:ext cx="4896167" cy="2286000"/>
          </a:xfrm>
        </p:spPr>
        <p:txBody>
          <a:bodyPr anchor="ctr"/>
          <a:lstStyle>
            <a:lvl1pPr algn="ctr">
              <a:defRPr/>
            </a:lvl1pPr>
          </a:lstStyle>
          <a:p>
            <a:r>
              <a:rPr lang="en-US" dirty="0"/>
              <a:t>Insert image here</a:t>
            </a:r>
          </a:p>
        </p:txBody>
      </p:sp>
      <p:pic>
        <p:nvPicPr>
          <p:cNvPr id="9" name="Picture 8">
            <a:extLst>
              <a:ext uri="{FF2B5EF4-FFF2-40B4-BE49-F238E27FC236}">
                <a16:creationId xmlns:a16="http://schemas.microsoft.com/office/drawing/2014/main" id="{C1D96674-7D62-874E-89EB-26F574D41F8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64005" y="6049974"/>
            <a:ext cx="1049220" cy="439725"/>
          </a:xfrm>
          <a:prstGeom prst="rect">
            <a:avLst/>
          </a:prstGeom>
        </p:spPr>
      </p:pic>
      <p:sp>
        <p:nvSpPr>
          <p:cNvPr id="13" name="Title 1">
            <a:extLst>
              <a:ext uri="{FF2B5EF4-FFF2-40B4-BE49-F238E27FC236}">
                <a16:creationId xmlns:a16="http://schemas.microsoft.com/office/drawing/2014/main" id="{2FDCFA35-7794-A14F-AE55-7DBF8ECB2A92}"/>
              </a:ext>
            </a:extLst>
          </p:cNvPr>
          <p:cNvSpPr>
            <a:spLocks noGrp="1"/>
          </p:cNvSpPr>
          <p:nvPr>
            <p:ph type="ctrTitle" hasCustomPrompt="1"/>
          </p:nvPr>
        </p:nvSpPr>
        <p:spPr>
          <a:xfrm>
            <a:off x="6096002" y="476250"/>
            <a:ext cx="5606465"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15" name="Text Placeholder 8">
            <a:extLst>
              <a:ext uri="{FF2B5EF4-FFF2-40B4-BE49-F238E27FC236}">
                <a16:creationId xmlns:a16="http://schemas.microsoft.com/office/drawing/2014/main" id="{AC7E622E-1D59-884A-B39E-1D1F251C4AAE}"/>
              </a:ext>
            </a:extLst>
          </p:cNvPr>
          <p:cNvSpPr>
            <a:spLocks noGrp="1"/>
          </p:cNvSpPr>
          <p:nvPr>
            <p:ph type="body" sz="quarter" idx="10"/>
          </p:nvPr>
        </p:nvSpPr>
        <p:spPr>
          <a:xfrm>
            <a:off x="6096000" y="2166295"/>
            <a:ext cx="5606878" cy="35192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31152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68453E-2293-9C49-BCA8-4B1A9FE4CBDB}"/>
              </a:ext>
            </a:extLst>
          </p:cNvPr>
          <p:cNvSpPr/>
          <p:nvPr userDrawn="1"/>
        </p:nvSpPr>
        <p:spPr>
          <a:xfrm>
            <a:off x="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Picture Placeholder 3">
            <a:extLst>
              <a:ext uri="{FF2B5EF4-FFF2-40B4-BE49-F238E27FC236}">
                <a16:creationId xmlns:a16="http://schemas.microsoft.com/office/drawing/2014/main" id="{EF89479A-879C-FB47-AD26-296CC44EC066}"/>
              </a:ext>
            </a:extLst>
          </p:cNvPr>
          <p:cNvSpPr>
            <a:spLocks noGrp="1"/>
          </p:cNvSpPr>
          <p:nvPr>
            <p:ph type="pic" sz="quarter" idx="12" hasCustomPrompt="1"/>
          </p:nvPr>
        </p:nvSpPr>
        <p:spPr>
          <a:xfrm>
            <a:off x="720001" y="0"/>
            <a:ext cx="4895832" cy="1717200"/>
          </a:xfrm>
        </p:spPr>
        <p:txBody>
          <a:bodyPr anchor="ctr"/>
          <a:lstStyle>
            <a:lvl1pPr algn="ctr">
              <a:defRPr/>
            </a:lvl1pPr>
          </a:lstStyle>
          <a:p>
            <a:r>
              <a:rPr lang="en-US" dirty="0"/>
              <a:t>Insert image here</a:t>
            </a:r>
          </a:p>
        </p:txBody>
      </p:sp>
      <p:sp>
        <p:nvSpPr>
          <p:cNvPr id="14" name="Picture Placeholder 3">
            <a:extLst>
              <a:ext uri="{FF2B5EF4-FFF2-40B4-BE49-F238E27FC236}">
                <a16:creationId xmlns:a16="http://schemas.microsoft.com/office/drawing/2014/main" id="{84323833-A9C0-584F-ADEE-4E223A93396E}"/>
              </a:ext>
            </a:extLst>
          </p:cNvPr>
          <p:cNvSpPr>
            <a:spLocks noGrp="1"/>
          </p:cNvSpPr>
          <p:nvPr>
            <p:ph type="pic" sz="quarter" idx="13" hasCustomPrompt="1"/>
          </p:nvPr>
        </p:nvSpPr>
        <p:spPr>
          <a:xfrm>
            <a:off x="720001" y="1713600"/>
            <a:ext cx="4895832" cy="1717200"/>
          </a:xfrm>
        </p:spPr>
        <p:txBody>
          <a:bodyPr anchor="ctr"/>
          <a:lstStyle>
            <a:lvl1pPr algn="ctr">
              <a:defRPr/>
            </a:lvl1pPr>
          </a:lstStyle>
          <a:p>
            <a:r>
              <a:rPr lang="en-US" dirty="0"/>
              <a:t>Insert image here</a:t>
            </a:r>
          </a:p>
        </p:txBody>
      </p:sp>
      <p:sp>
        <p:nvSpPr>
          <p:cNvPr id="15" name="Picture Placeholder 3">
            <a:extLst>
              <a:ext uri="{FF2B5EF4-FFF2-40B4-BE49-F238E27FC236}">
                <a16:creationId xmlns:a16="http://schemas.microsoft.com/office/drawing/2014/main" id="{F091CC3E-CE50-ED48-AE9A-A0AEF9D16657}"/>
              </a:ext>
            </a:extLst>
          </p:cNvPr>
          <p:cNvSpPr>
            <a:spLocks noGrp="1"/>
          </p:cNvSpPr>
          <p:nvPr>
            <p:ph type="pic" sz="quarter" idx="14" hasCustomPrompt="1"/>
          </p:nvPr>
        </p:nvSpPr>
        <p:spPr>
          <a:xfrm>
            <a:off x="720001" y="5140800"/>
            <a:ext cx="4895832" cy="1717200"/>
          </a:xfrm>
        </p:spPr>
        <p:txBody>
          <a:bodyPr anchor="ctr"/>
          <a:lstStyle>
            <a:lvl1pPr algn="ctr">
              <a:defRPr/>
            </a:lvl1pPr>
          </a:lstStyle>
          <a:p>
            <a:r>
              <a:rPr lang="en-US" dirty="0"/>
              <a:t>Insert image here</a:t>
            </a:r>
          </a:p>
        </p:txBody>
      </p:sp>
      <p:sp>
        <p:nvSpPr>
          <p:cNvPr id="16" name="Picture Placeholder 3">
            <a:extLst>
              <a:ext uri="{FF2B5EF4-FFF2-40B4-BE49-F238E27FC236}">
                <a16:creationId xmlns:a16="http://schemas.microsoft.com/office/drawing/2014/main" id="{8FBE944B-B15E-6D42-BF79-08A252874409}"/>
              </a:ext>
            </a:extLst>
          </p:cNvPr>
          <p:cNvSpPr>
            <a:spLocks noGrp="1"/>
          </p:cNvSpPr>
          <p:nvPr>
            <p:ph type="pic" sz="quarter" idx="15" hasCustomPrompt="1"/>
          </p:nvPr>
        </p:nvSpPr>
        <p:spPr>
          <a:xfrm>
            <a:off x="720001" y="3427200"/>
            <a:ext cx="4895832" cy="1717200"/>
          </a:xfrm>
        </p:spPr>
        <p:txBody>
          <a:bodyPr anchor="ctr"/>
          <a:lstStyle>
            <a:lvl1pPr algn="ctr">
              <a:defRPr/>
            </a:lvl1pPr>
          </a:lstStyle>
          <a:p>
            <a:r>
              <a:rPr lang="en-US" dirty="0"/>
              <a:t>Insert image here</a:t>
            </a:r>
          </a:p>
        </p:txBody>
      </p:sp>
      <p:pic>
        <p:nvPicPr>
          <p:cNvPr id="13" name="Picture 12">
            <a:extLst>
              <a:ext uri="{FF2B5EF4-FFF2-40B4-BE49-F238E27FC236}">
                <a16:creationId xmlns:a16="http://schemas.microsoft.com/office/drawing/2014/main" id="{16E146D0-48D7-6449-A4C1-789474A24B3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64005" y="6049974"/>
            <a:ext cx="1049220" cy="439725"/>
          </a:xfrm>
          <a:prstGeom prst="rect">
            <a:avLst/>
          </a:prstGeom>
        </p:spPr>
      </p:pic>
      <p:sp>
        <p:nvSpPr>
          <p:cNvPr id="17" name="Title 1">
            <a:extLst>
              <a:ext uri="{FF2B5EF4-FFF2-40B4-BE49-F238E27FC236}">
                <a16:creationId xmlns:a16="http://schemas.microsoft.com/office/drawing/2014/main" id="{DF60618D-E742-7C4F-8958-FFF3B1231945}"/>
              </a:ext>
            </a:extLst>
          </p:cNvPr>
          <p:cNvSpPr>
            <a:spLocks noGrp="1"/>
          </p:cNvSpPr>
          <p:nvPr>
            <p:ph type="ctrTitle" hasCustomPrompt="1"/>
          </p:nvPr>
        </p:nvSpPr>
        <p:spPr>
          <a:xfrm>
            <a:off x="6096002" y="476250"/>
            <a:ext cx="5606465"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18" name="Text Placeholder 8">
            <a:extLst>
              <a:ext uri="{FF2B5EF4-FFF2-40B4-BE49-F238E27FC236}">
                <a16:creationId xmlns:a16="http://schemas.microsoft.com/office/drawing/2014/main" id="{173C61ED-0CD3-CC42-8249-30B999D77961}"/>
              </a:ext>
            </a:extLst>
          </p:cNvPr>
          <p:cNvSpPr>
            <a:spLocks noGrp="1"/>
          </p:cNvSpPr>
          <p:nvPr>
            <p:ph type="body" sz="quarter" idx="10"/>
          </p:nvPr>
        </p:nvSpPr>
        <p:spPr>
          <a:xfrm>
            <a:off x="6096000" y="2166295"/>
            <a:ext cx="5606878" cy="35192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60936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479427" y="476250"/>
            <a:ext cx="6973289"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1147200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11231999"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8">
            <a:extLst>
              <a:ext uri="{FF2B5EF4-FFF2-40B4-BE49-F238E27FC236}">
                <a16:creationId xmlns:a16="http://schemas.microsoft.com/office/drawing/2014/main" id="{7A0A2494-5531-9947-BFCB-2EEFF9BC57AB}"/>
              </a:ext>
            </a:extLst>
          </p:cNvPr>
          <p:cNvSpPr>
            <a:spLocks noGrp="1"/>
          </p:cNvSpPr>
          <p:nvPr>
            <p:ph type="body" sz="quarter" idx="10"/>
          </p:nvPr>
        </p:nvSpPr>
        <p:spPr>
          <a:xfrm>
            <a:off x="479425" y="2166295"/>
            <a:ext cx="6973802" cy="35192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E6D06EE6-009C-3448-B0AD-7241B89C1644}"/>
              </a:ext>
            </a:extLst>
          </p:cNvPr>
          <p:cNvSpPr>
            <a:spLocks noGrp="1"/>
          </p:cNvSpPr>
          <p:nvPr>
            <p:ph type="pic" sz="quarter" idx="11" hasCustomPrompt="1"/>
          </p:nvPr>
        </p:nvSpPr>
        <p:spPr>
          <a:xfrm>
            <a:off x="7959934" y="0"/>
            <a:ext cx="3257207" cy="6858000"/>
          </a:xfrm>
        </p:spPr>
        <p:txBody>
          <a:bodyPr anchor="ctr"/>
          <a:lstStyle>
            <a:lvl1pPr algn="ctr">
              <a:defRPr/>
            </a:lvl1pPr>
          </a:lstStyle>
          <a:p>
            <a:r>
              <a:rPr lang="en-US" dirty="0"/>
              <a:t>Insert image here</a:t>
            </a:r>
          </a:p>
        </p:txBody>
      </p:sp>
      <p:pic>
        <p:nvPicPr>
          <p:cNvPr id="8" name="Picture 7">
            <a:extLst>
              <a:ext uri="{FF2B5EF4-FFF2-40B4-BE49-F238E27FC236}">
                <a16:creationId xmlns:a16="http://schemas.microsoft.com/office/drawing/2014/main" id="{74A21AFD-7BAA-474E-9B21-0EC9E524E5A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8366" y="6049974"/>
            <a:ext cx="1049220" cy="439725"/>
          </a:xfrm>
          <a:prstGeom prst="rect">
            <a:avLst/>
          </a:prstGeom>
        </p:spPr>
      </p:pic>
    </p:spTree>
    <p:extLst>
      <p:ext uri="{BB962C8B-B14F-4D97-AF65-F5344CB8AC3E}">
        <p14:creationId xmlns:p14="http://schemas.microsoft.com/office/powerpoint/2010/main" val="1264192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D06EE6-009C-3448-B0AD-7241B89C1644}"/>
              </a:ext>
            </a:extLst>
          </p:cNvPr>
          <p:cNvSpPr>
            <a:spLocks noGrp="1"/>
          </p:cNvSpPr>
          <p:nvPr>
            <p:ph type="pic" sz="quarter" idx="11" hasCustomPrompt="1"/>
          </p:nvPr>
        </p:nvSpPr>
        <p:spPr>
          <a:xfrm>
            <a:off x="952189" y="0"/>
            <a:ext cx="3257207" cy="6858000"/>
          </a:xfrm>
        </p:spPr>
        <p:txBody>
          <a:bodyPr anchor="ctr"/>
          <a:lstStyle>
            <a:lvl1pPr algn="ctr">
              <a:defRPr/>
            </a:lvl1pPr>
          </a:lstStyle>
          <a:p>
            <a:r>
              <a:rPr lang="en-US" dirty="0"/>
              <a:t>Insert image here</a:t>
            </a:r>
          </a:p>
        </p:txBody>
      </p:sp>
      <p:sp>
        <p:nvSpPr>
          <p:cNvPr id="3" name="Title 1">
            <a:extLst>
              <a:ext uri="{FF2B5EF4-FFF2-40B4-BE49-F238E27FC236}">
                <a16:creationId xmlns:a16="http://schemas.microsoft.com/office/drawing/2014/main" id="{FFBB473D-FAF0-D246-BC0C-0F89CEA32D11}"/>
              </a:ext>
            </a:extLst>
          </p:cNvPr>
          <p:cNvSpPr>
            <a:spLocks noGrp="1"/>
          </p:cNvSpPr>
          <p:nvPr>
            <p:ph type="ctrTitle" hasCustomPrompt="1"/>
          </p:nvPr>
        </p:nvSpPr>
        <p:spPr>
          <a:xfrm>
            <a:off x="4695574" y="476250"/>
            <a:ext cx="7015604" cy="1527024"/>
          </a:xfrm>
        </p:spPr>
        <p:txBody>
          <a:bodyPr anchor="b">
            <a:normAutofit/>
          </a:bodyPr>
          <a:lstStyle>
            <a:lvl1pPr algn="l">
              <a:defRPr sz="4400">
                <a:solidFill>
                  <a:schemeClr val="accent1"/>
                </a:solidFill>
              </a:defRPr>
            </a:lvl1pPr>
          </a:lstStyle>
          <a:p>
            <a:r>
              <a:rPr lang="en-US" dirty="0"/>
              <a:t>Insert heading</a:t>
            </a:r>
            <a:br>
              <a:rPr lang="en-US" dirty="0"/>
            </a:br>
            <a:r>
              <a:rPr lang="en-US" dirty="0"/>
              <a:t>text here</a:t>
            </a:r>
          </a:p>
        </p:txBody>
      </p:sp>
      <p:sp>
        <p:nvSpPr>
          <p:cNvPr id="6" name="Rectangle 5">
            <a:extLst>
              <a:ext uri="{FF2B5EF4-FFF2-40B4-BE49-F238E27FC236}">
                <a16:creationId xmlns:a16="http://schemas.microsoft.com/office/drawing/2014/main" id="{F068453E-2293-9C49-BCA8-4B1A9FE4CBDB}"/>
              </a:ext>
            </a:extLst>
          </p:cNvPr>
          <p:cNvSpPr/>
          <p:nvPr userDrawn="1"/>
        </p:nvSpPr>
        <p:spPr>
          <a:xfrm>
            <a:off x="0" y="0"/>
            <a:ext cx="7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BAED222-0BD1-2447-A8EE-6EBC925DD73C}"/>
              </a:ext>
            </a:extLst>
          </p:cNvPr>
          <p:cNvSpPr/>
          <p:nvPr userDrawn="1"/>
        </p:nvSpPr>
        <p:spPr>
          <a:xfrm>
            <a:off x="719183"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8">
            <a:extLst>
              <a:ext uri="{FF2B5EF4-FFF2-40B4-BE49-F238E27FC236}">
                <a16:creationId xmlns:a16="http://schemas.microsoft.com/office/drawing/2014/main" id="{7A0A2494-5531-9947-BFCB-2EEFF9BC57AB}"/>
              </a:ext>
            </a:extLst>
          </p:cNvPr>
          <p:cNvSpPr>
            <a:spLocks noGrp="1"/>
          </p:cNvSpPr>
          <p:nvPr>
            <p:ph type="body" sz="quarter" idx="10"/>
          </p:nvPr>
        </p:nvSpPr>
        <p:spPr>
          <a:xfrm>
            <a:off x="4695572" y="2166295"/>
            <a:ext cx="7016120" cy="35192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3A38C3C-44A8-7B49-97F3-18DB98877EB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64005" y="6049974"/>
            <a:ext cx="1049220" cy="439725"/>
          </a:xfrm>
          <a:prstGeom prst="rect">
            <a:avLst/>
          </a:prstGeom>
        </p:spPr>
      </p:pic>
    </p:spTree>
    <p:extLst>
      <p:ext uri="{BB962C8B-B14F-4D97-AF65-F5344CB8AC3E}">
        <p14:creationId xmlns:p14="http://schemas.microsoft.com/office/powerpoint/2010/main" val="25758600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5E00F8-23E4-F74B-8C58-C57BA9DCB080}"/>
              </a:ext>
            </a:extLst>
          </p:cNvPr>
          <p:cNvSpPr/>
          <p:nvPr userDrawn="1"/>
        </p:nvSpPr>
        <p:spPr>
          <a:xfrm rot="10800000">
            <a:off x="478366" y="0"/>
            <a:ext cx="51434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Subtitle 2">
            <a:extLst>
              <a:ext uri="{FF2B5EF4-FFF2-40B4-BE49-F238E27FC236}">
                <a16:creationId xmlns:a16="http://schemas.microsoft.com/office/drawing/2014/main" id="{F1922829-9018-D846-ABC5-C445BD1245C5}"/>
              </a:ext>
            </a:extLst>
          </p:cNvPr>
          <p:cNvSpPr>
            <a:spLocks noGrp="1"/>
          </p:cNvSpPr>
          <p:nvPr>
            <p:ph type="subTitle" idx="1" hasCustomPrompt="1"/>
          </p:nvPr>
        </p:nvSpPr>
        <p:spPr>
          <a:xfrm>
            <a:off x="6121650" y="3682554"/>
            <a:ext cx="5598364" cy="239196"/>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text here</a:t>
            </a:r>
          </a:p>
        </p:txBody>
      </p:sp>
      <p:sp>
        <p:nvSpPr>
          <p:cNvPr id="7" name="Rectangle 6">
            <a:extLst>
              <a:ext uri="{FF2B5EF4-FFF2-40B4-BE49-F238E27FC236}">
                <a16:creationId xmlns:a16="http://schemas.microsoft.com/office/drawing/2014/main" id="{B9725793-DA45-3A4B-9142-B0ECC42BB418}"/>
              </a:ext>
            </a:extLst>
          </p:cNvPr>
          <p:cNvSpPr/>
          <p:nvPr userDrawn="1"/>
        </p:nvSpPr>
        <p:spPr>
          <a:xfrm rot="10800000">
            <a:off x="1557" y="0"/>
            <a:ext cx="47680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9DC57ACA-9630-8644-802F-4BA04C062E18}"/>
              </a:ext>
            </a:extLst>
          </p:cNvPr>
          <p:cNvSpPr txBox="1">
            <a:spLocks/>
          </p:cNvSpPr>
          <p:nvPr userDrawn="1"/>
        </p:nvSpPr>
        <p:spPr>
          <a:xfrm>
            <a:off x="6096001" y="2935843"/>
            <a:ext cx="5617633" cy="54606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400" b="1" kern="1200" spc="-150">
                <a:solidFill>
                  <a:schemeClr val="accent1"/>
                </a:solidFill>
                <a:latin typeface="+mj-lt"/>
                <a:ea typeface="+mj-ea"/>
                <a:cs typeface="+mj-cs"/>
              </a:defRPr>
            </a:lvl1pPr>
          </a:lstStyle>
          <a:p>
            <a:r>
              <a:rPr lang="en-US" sz="4400" dirty="0"/>
              <a:t>Thank you</a:t>
            </a:r>
          </a:p>
        </p:txBody>
      </p:sp>
      <p:pic>
        <p:nvPicPr>
          <p:cNvPr id="10" name="Picture 9">
            <a:extLst>
              <a:ext uri="{FF2B5EF4-FFF2-40B4-BE49-F238E27FC236}">
                <a16:creationId xmlns:a16="http://schemas.microsoft.com/office/drawing/2014/main" id="{8AF83993-A4E8-874F-8106-64D02F6A0681}"/>
              </a:ext>
            </a:extLst>
          </p:cNvPr>
          <p:cNvPicPr>
            <a:picLocks noChangeAspect="1"/>
          </p:cNvPicPr>
          <p:nvPr userDrawn="1"/>
        </p:nvPicPr>
        <p:blipFill>
          <a:blip r:embed="rId2"/>
          <a:stretch>
            <a:fillRect/>
          </a:stretch>
        </p:blipFill>
        <p:spPr>
          <a:xfrm>
            <a:off x="1327719" y="2770920"/>
            <a:ext cx="3131072" cy="1312555"/>
          </a:xfrm>
          <a:prstGeom prst="rect">
            <a:avLst/>
          </a:prstGeom>
        </p:spPr>
      </p:pic>
    </p:spTree>
    <p:extLst>
      <p:ext uri="{BB962C8B-B14F-4D97-AF65-F5344CB8AC3E}">
        <p14:creationId xmlns:p14="http://schemas.microsoft.com/office/powerpoint/2010/main" val="42422608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5E00F8-23E4-F74B-8C58-C57BA9DCB080}"/>
              </a:ext>
            </a:extLst>
          </p:cNvPr>
          <p:cNvSpPr/>
          <p:nvPr userDrawn="1"/>
        </p:nvSpPr>
        <p:spPr>
          <a:xfrm rot="10800000">
            <a:off x="478366" y="0"/>
            <a:ext cx="51434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Subtitle 2">
            <a:extLst>
              <a:ext uri="{FF2B5EF4-FFF2-40B4-BE49-F238E27FC236}">
                <a16:creationId xmlns:a16="http://schemas.microsoft.com/office/drawing/2014/main" id="{F1922829-9018-D846-ABC5-C445BD1245C5}"/>
              </a:ext>
            </a:extLst>
          </p:cNvPr>
          <p:cNvSpPr>
            <a:spLocks noGrp="1"/>
          </p:cNvSpPr>
          <p:nvPr>
            <p:ph type="subTitle" idx="1" hasCustomPrompt="1"/>
          </p:nvPr>
        </p:nvSpPr>
        <p:spPr>
          <a:xfrm>
            <a:off x="6121650" y="3682554"/>
            <a:ext cx="5598364" cy="239196"/>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text here</a:t>
            </a:r>
          </a:p>
        </p:txBody>
      </p:sp>
      <p:sp>
        <p:nvSpPr>
          <p:cNvPr id="7" name="Rectangle 6">
            <a:extLst>
              <a:ext uri="{FF2B5EF4-FFF2-40B4-BE49-F238E27FC236}">
                <a16:creationId xmlns:a16="http://schemas.microsoft.com/office/drawing/2014/main" id="{B9725793-DA45-3A4B-9142-B0ECC42BB418}"/>
              </a:ext>
            </a:extLst>
          </p:cNvPr>
          <p:cNvSpPr/>
          <p:nvPr userDrawn="1"/>
        </p:nvSpPr>
        <p:spPr>
          <a:xfrm rot="10800000">
            <a:off x="1557" y="0"/>
            <a:ext cx="47680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1">
            <a:extLst>
              <a:ext uri="{FF2B5EF4-FFF2-40B4-BE49-F238E27FC236}">
                <a16:creationId xmlns:a16="http://schemas.microsoft.com/office/drawing/2014/main" id="{9DC57ACA-9630-8644-802F-4BA04C062E18}"/>
              </a:ext>
            </a:extLst>
          </p:cNvPr>
          <p:cNvSpPr txBox="1">
            <a:spLocks/>
          </p:cNvSpPr>
          <p:nvPr userDrawn="1"/>
        </p:nvSpPr>
        <p:spPr>
          <a:xfrm>
            <a:off x="6096001" y="2935843"/>
            <a:ext cx="5617633" cy="54606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400" b="1" kern="1200" spc="-150">
                <a:solidFill>
                  <a:schemeClr val="accent1"/>
                </a:solidFill>
                <a:latin typeface="+mj-lt"/>
                <a:ea typeface="+mj-ea"/>
                <a:cs typeface="+mj-cs"/>
              </a:defRPr>
            </a:lvl1pPr>
          </a:lstStyle>
          <a:p>
            <a:r>
              <a:rPr lang="en-US" sz="4400" dirty="0"/>
              <a:t>Thank you</a:t>
            </a:r>
          </a:p>
        </p:txBody>
      </p:sp>
      <p:sp>
        <p:nvSpPr>
          <p:cNvPr id="11" name="Rectangle 10">
            <a:extLst>
              <a:ext uri="{FF2B5EF4-FFF2-40B4-BE49-F238E27FC236}">
                <a16:creationId xmlns:a16="http://schemas.microsoft.com/office/drawing/2014/main" id="{3DFF4809-AA81-8A42-BD26-36F0215753B3}"/>
              </a:ext>
            </a:extLst>
          </p:cNvPr>
          <p:cNvSpPr/>
          <p:nvPr userDrawn="1"/>
        </p:nvSpPr>
        <p:spPr>
          <a:xfrm>
            <a:off x="-5353236" y="-789786"/>
            <a:ext cx="5172011" cy="8974781"/>
          </a:xfrm>
          <a:prstGeom prst="rect">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l"/>
            <a:r>
              <a:rPr lang="en-GB" sz="1200" b="1" dirty="0"/>
              <a:t>How to insert your logo:</a:t>
            </a:r>
          </a:p>
          <a:p>
            <a:pPr algn="l"/>
            <a:endParaRPr lang="en-GB" sz="1200" b="1" dirty="0"/>
          </a:p>
          <a:p>
            <a:pPr algn="l"/>
            <a:r>
              <a:rPr lang="en-GB" sz="1200" b="1" dirty="0"/>
              <a:t>1.Click View in the</a:t>
            </a:r>
            <a:r>
              <a:rPr lang="en-GB" sz="1200" b="1" baseline="0" dirty="0"/>
              <a:t> tool bar</a:t>
            </a:r>
          </a:p>
          <a:p>
            <a:pPr algn="l"/>
            <a:r>
              <a:rPr lang="en-GB" sz="1200" b="1" baseline="0" dirty="0"/>
              <a:t> and </a:t>
            </a:r>
            <a:r>
              <a:rPr lang="en-GB" sz="1200" b="1" dirty="0"/>
              <a:t>Turn on guides.</a:t>
            </a:r>
          </a:p>
          <a:p>
            <a:pPr algn="l"/>
            <a:endParaRPr lang="en-GB" sz="1200" b="1" dirty="0"/>
          </a:p>
          <a:p>
            <a:pPr algn="l"/>
            <a:endParaRPr lang="en-GB" sz="1200" b="1" dirty="0"/>
          </a:p>
          <a:p>
            <a:pPr algn="l"/>
            <a:endParaRPr lang="en-GB" sz="1200" b="1" dirty="0"/>
          </a:p>
          <a:p>
            <a:pPr algn="l"/>
            <a:endParaRPr lang="en-GB" sz="1200" b="1" dirty="0"/>
          </a:p>
          <a:p>
            <a:pPr algn="l"/>
            <a:endParaRPr lang="en-GB" sz="1200" b="1" dirty="0"/>
          </a:p>
          <a:p>
            <a:pPr algn="l"/>
            <a:r>
              <a:rPr lang="en-GB" sz="1200" b="1" dirty="0"/>
              <a:t>2.DoubleClick</a:t>
            </a:r>
            <a:r>
              <a:rPr lang="en-GB" sz="1200" b="1" baseline="0" dirty="0"/>
              <a:t> insert school logo</a:t>
            </a:r>
          </a:p>
          <a:p>
            <a:pPr algn="l"/>
            <a:r>
              <a:rPr lang="en-GB" sz="1200" b="1" baseline="0" dirty="0"/>
              <a:t> and select your school logo.</a:t>
            </a:r>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r>
              <a:rPr lang="en-GB" sz="1200" b="1" baseline="0" dirty="0"/>
              <a:t>3. If your School logo does not fit within the box. </a:t>
            </a:r>
          </a:p>
          <a:p>
            <a:pPr algn="l"/>
            <a:r>
              <a:rPr lang="en-GB" sz="1200" b="1" baseline="0" dirty="0"/>
              <a:t>click the format tab (Drawing tool) </a:t>
            </a:r>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r>
              <a:rPr lang="en-GB" sz="1200" b="1" baseline="0" dirty="0"/>
              <a:t>4. Click the drop down arrow on crop and click Fit.</a:t>
            </a:r>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endParaRPr lang="en-GB" sz="1200" b="1" baseline="0" dirty="0"/>
          </a:p>
          <a:p>
            <a:pPr algn="l"/>
            <a:r>
              <a:rPr lang="en-GB" sz="1200" b="1" baseline="0" dirty="0"/>
              <a:t>6. The logo will now be scaled to the correct size.</a:t>
            </a:r>
          </a:p>
          <a:p>
            <a:pPr algn="l"/>
            <a:endParaRPr lang="en-GB" sz="1200" b="1" baseline="0" dirty="0"/>
          </a:p>
          <a:p>
            <a:pPr algn="l"/>
            <a:r>
              <a:rPr lang="en-GB" sz="1200" b="1" baseline="0" dirty="0"/>
              <a:t>7. If you wish to adjust the position use the guide lines as references.</a:t>
            </a:r>
          </a:p>
          <a:p>
            <a:pPr algn="l"/>
            <a:r>
              <a:rPr lang="en-GB" sz="1200" b="1" baseline="0" dirty="0"/>
              <a:t>8. If you wish to remove the guide lines - </a:t>
            </a:r>
            <a:r>
              <a:rPr lang="en-GB" sz="1200" b="1" dirty="0"/>
              <a:t>Click View in the</a:t>
            </a:r>
            <a:r>
              <a:rPr lang="en-GB" sz="1200" b="1" baseline="0" dirty="0"/>
              <a:t> tool bar and T</a:t>
            </a:r>
            <a:r>
              <a:rPr lang="en-GB" sz="1200" b="1" dirty="0"/>
              <a:t>urn off guides</a:t>
            </a:r>
          </a:p>
          <a:p>
            <a:pPr algn="l"/>
            <a:endParaRPr lang="en-GB" sz="1200" b="1" baseline="0" dirty="0"/>
          </a:p>
          <a:p>
            <a:pPr algn="l"/>
            <a:endParaRPr lang="en-GB" sz="1200" b="1" baseline="0" dirty="0"/>
          </a:p>
        </p:txBody>
      </p:sp>
      <p:pic>
        <p:nvPicPr>
          <p:cNvPr id="12" name="Picture 11">
            <a:extLst>
              <a:ext uri="{FF2B5EF4-FFF2-40B4-BE49-F238E27FC236}">
                <a16:creationId xmlns:a16="http://schemas.microsoft.com/office/drawing/2014/main" id="{0B3B1D3A-04FD-AB4F-87AB-7EA926781FE4}"/>
              </a:ext>
            </a:extLst>
          </p:cNvPr>
          <p:cNvPicPr>
            <a:picLocks noChangeAspect="1"/>
          </p:cNvPicPr>
          <p:nvPr userDrawn="1"/>
        </p:nvPicPr>
        <p:blipFill>
          <a:blip r:embed="rId2"/>
          <a:stretch>
            <a:fillRect/>
          </a:stretch>
        </p:blipFill>
        <p:spPr>
          <a:xfrm>
            <a:off x="-3144873" y="-582570"/>
            <a:ext cx="2785017" cy="1309196"/>
          </a:xfrm>
          <a:prstGeom prst="rect">
            <a:avLst/>
          </a:prstGeom>
        </p:spPr>
      </p:pic>
      <p:pic>
        <p:nvPicPr>
          <p:cNvPr id="13" name="Picture 12">
            <a:extLst>
              <a:ext uri="{FF2B5EF4-FFF2-40B4-BE49-F238E27FC236}">
                <a16:creationId xmlns:a16="http://schemas.microsoft.com/office/drawing/2014/main" id="{B64478B7-09F4-2845-B28A-68FCDC9D2F4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3006455" y="1223906"/>
            <a:ext cx="2646599" cy="1601456"/>
          </a:xfrm>
          <a:prstGeom prst="rect">
            <a:avLst/>
          </a:prstGeom>
        </p:spPr>
      </p:pic>
      <p:pic>
        <p:nvPicPr>
          <p:cNvPr id="14" name="Picture 13">
            <a:extLst>
              <a:ext uri="{FF2B5EF4-FFF2-40B4-BE49-F238E27FC236}">
                <a16:creationId xmlns:a16="http://schemas.microsoft.com/office/drawing/2014/main" id="{6BE19D22-DB0A-824B-931A-C9B7076C2B9C}"/>
              </a:ext>
            </a:extLst>
          </p:cNvPr>
          <p:cNvPicPr>
            <a:picLocks noChangeAspect="1"/>
          </p:cNvPicPr>
          <p:nvPr userDrawn="1"/>
        </p:nvPicPr>
        <p:blipFill>
          <a:blip r:embed="rId4"/>
          <a:stretch>
            <a:fillRect/>
          </a:stretch>
        </p:blipFill>
        <p:spPr>
          <a:xfrm>
            <a:off x="-3186753" y="3421638"/>
            <a:ext cx="2821719" cy="1255059"/>
          </a:xfrm>
          <a:prstGeom prst="rect">
            <a:avLst/>
          </a:prstGeom>
        </p:spPr>
      </p:pic>
      <p:pic>
        <p:nvPicPr>
          <p:cNvPr id="15" name="Picture 14">
            <a:extLst>
              <a:ext uri="{FF2B5EF4-FFF2-40B4-BE49-F238E27FC236}">
                <a16:creationId xmlns:a16="http://schemas.microsoft.com/office/drawing/2014/main" id="{72D3F9B7-EA2A-8E4C-8215-1CDF8BE1FFFD}"/>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t="5943" b="9007"/>
          <a:stretch/>
        </p:blipFill>
        <p:spPr>
          <a:xfrm>
            <a:off x="-2767231" y="4981404"/>
            <a:ext cx="2041962" cy="1635273"/>
          </a:xfrm>
          <a:prstGeom prst="rect">
            <a:avLst/>
          </a:prstGeom>
        </p:spPr>
      </p:pic>
      <p:sp>
        <p:nvSpPr>
          <p:cNvPr id="16" name="Picture Placeholder 23">
            <a:extLst>
              <a:ext uri="{FF2B5EF4-FFF2-40B4-BE49-F238E27FC236}">
                <a16:creationId xmlns:a16="http://schemas.microsoft.com/office/drawing/2014/main" id="{02D8F306-3716-EA47-A752-40E85AE69BC6}"/>
              </a:ext>
            </a:extLst>
          </p:cNvPr>
          <p:cNvSpPr>
            <a:spLocks noGrp="1"/>
          </p:cNvSpPr>
          <p:nvPr>
            <p:ph type="pic" sz="quarter" idx="10" hasCustomPrompt="1"/>
          </p:nvPr>
        </p:nvSpPr>
        <p:spPr>
          <a:xfrm>
            <a:off x="1327719" y="2770919"/>
            <a:ext cx="3131072" cy="1312555"/>
          </a:xfrm>
          <a:noFill/>
        </p:spPr>
        <p:txBody>
          <a:bodyPr anchor="ctr">
            <a:noAutofit/>
          </a:bodyPr>
          <a:lstStyle>
            <a:lvl1pPr algn="ctr">
              <a:defRPr sz="1200"/>
            </a:lvl1pPr>
          </a:lstStyle>
          <a:p>
            <a:r>
              <a:rPr lang="en-US" dirty="0"/>
              <a:t>Insert school logo</a:t>
            </a:r>
          </a:p>
        </p:txBody>
      </p:sp>
    </p:spTree>
    <p:extLst>
      <p:ext uri="{BB962C8B-B14F-4D97-AF65-F5344CB8AC3E}">
        <p14:creationId xmlns:p14="http://schemas.microsoft.com/office/powerpoint/2010/main" val="2582514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48838-7501-B844-35F7-75F6796D4A6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278CFB8-5CB8-D622-AC61-DF70AC60A0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969813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BE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E863AD9B-58DB-2E4A-B396-13C72443E10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52411" y="1260162"/>
            <a:ext cx="6480000" cy="1350000"/>
          </a:xfrm>
          <a:prstGeom prst="rect">
            <a:avLst/>
          </a:prstGeom>
        </p:spPr>
      </p:pic>
    </p:spTree>
    <p:extLst>
      <p:ext uri="{BB962C8B-B14F-4D97-AF65-F5344CB8AC3E}">
        <p14:creationId xmlns:p14="http://schemas.microsoft.com/office/powerpoint/2010/main" val="2384234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BE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5" name="Picture 4">
            <a:extLst>
              <a:ext uri="{FF2B5EF4-FFF2-40B4-BE49-F238E27FC236}">
                <a16:creationId xmlns:a16="http://schemas.microsoft.com/office/drawing/2014/main" id="{C31C5E7A-3739-844C-858B-49BE50D42C5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52411" y="1260162"/>
            <a:ext cx="6480000" cy="1350000"/>
          </a:xfrm>
          <a:prstGeom prst="rect">
            <a:avLst/>
          </a:prstGeom>
        </p:spPr>
      </p:pic>
    </p:spTree>
    <p:extLst>
      <p:ext uri="{BB962C8B-B14F-4D97-AF65-F5344CB8AC3E}">
        <p14:creationId xmlns:p14="http://schemas.microsoft.com/office/powerpoint/2010/main" val="2123240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CA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87E56F37-306D-2046-A71B-EEFE7B45523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4" y="1251018"/>
            <a:ext cx="5217353" cy="1350000"/>
          </a:xfrm>
          <a:prstGeom prst="rect">
            <a:avLst/>
          </a:prstGeom>
        </p:spPr>
      </p:pic>
    </p:spTree>
    <p:extLst>
      <p:ext uri="{BB962C8B-B14F-4D97-AF65-F5344CB8AC3E}">
        <p14:creationId xmlns:p14="http://schemas.microsoft.com/office/powerpoint/2010/main" val="2388707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CA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1235267"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6" y="5521373"/>
            <a:ext cx="11196729"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pic>
        <p:nvPicPr>
          <p:cNvPr id="7" name="Picture 6">
            <a:extLst>
              <a:ext uri="{FF2B5EF4-FFF2-40B4-BE49-F238E27FC236}">
                <a16:creationId xmlns:a16="http://schemas.microsoft.com/office/drawing/2014/main" id="{9D8E053F-C5C6-0E4F-A7BC-4A8446384D6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4" y="1251018"/>
            <a:ext cx="5217353" cy="1350000"/>
          </a:xfrm>
          <a:prstGeom prst="rect">
            <a:avLst/>
          </a:prstGeom>
        </p:spPr>
      </p:pic>
    </p:spTree>
    <p:extLst>
      <p:ext uri="{BB962C8B-B14F-4D97-AF65-F5344CB8AC3E}">
        <p14:creationId xmlns:p14="http://schemas.microsoft.com/office/powerpoint/2010/main" val="53116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CC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367" y="3024230"/>
            <a:ext cx="10293624" cy="2317143"/>
          </a:xfrm>
        </p:spPr>
        <p:txBody>
          <a:bodyPr anchor="b">
            <a:normAutofit/>
          </a:bodyPr>
          <a:lstStyle>
            <a:lvl1pPr algn="l">
              <a:defRPr sz="5400">
                <a:solidFill>
                  <a:schemeClr val="bg1"/>
                </a:solidFill>
              </a:defRPr>
            </a:lvl1pPr>
          </a:lstStyle>
          <a:p>
            <a:r>
              <a:rPr lang="en-US" dirty="0"/>
              <a:t>Insert</a:t>
            </a:r>
            <a:br>
              <a:rPr lang="en-US" dirty="0"/>
            </a:br>
            <a:r>
              <a:rPr lang="en-US" dirty="0"/>
              <a:t>presentation</a:t>
            </a:r>
            <a:br>
              <a:rPr lang="en-US" dirty="0"/>
            </a:br>
            <a:r>
              <a:rPr lang="en-US" dirty="0"/>
              <a:t>title here</a:t>
            </a:r>
          </a:p>
        </p:txBody>
      </p:sp>
      <p:sp>
        <p:nvSpPr>
          <p:cNvPr id="3" name="Subtitle 2"/>
          <p:cNvSpPr>
            <a:spLocks noGrp="1"/>
          </p:cNvSpPr>
          <p:nvPr>
            <p:ph type="subTitle" idx="1" hasCustomPrompt="1"/>
          </p:nvPr>
        </p:nvSpPr>
        <p:spPr>
          <a:xfrm>
            <a:off x="504015" y="5521373"/>
            <a:ext cx="10258316" cy="55533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 </a:t>
            </a:r>
            <a:br>
              <a:rPr lang="en-US" dirty="0"/>
            </a:br>
            <a:r>
              <a:rPr lang="en-US" dirty="0"/>
              <a:t>text here</a:t>
            </a:r>
          </a:p>
        </p:txBody>
      </p:sp>
      <p:sp>
        <p:nvSpPr>
          <p:cNvPr id="9" name="Rectangle 8">
            <a:extLst>
              <a:ext uri="{FF2B5EF4-FFF2-40B4-BE49-F238E27FC236}">
                <a16:creationId xmlns:a16="http://schemas.microsoft.com/office/drawing/2014/main" id="{1EF2469D-BB53-7044-9ABF-38DB96981451}"/>
              </a:ext>
            </a:extLst>
          </p:cNvPr>
          <p:cNvSpPr/>
          <p:nvPr userDrawn="1"/>
        </p:nvSpPr>
        <p:spPr>
          <a:xfrm>
            <a:off x="1147200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8BDFD18A-DB82-FA40-A273-CAC035AE36A2}"/>
              </a:ext>
            </a:extLst>
          </p:cNvPr>
          <p:cNvSpPr/>
          <p:nvPr userDrawn="1"/>
        </p:nvSpPr>
        <p:spPr>
          <a:xfrm>
            <a:off x="11232000" y="0"/>
            <a:ext cx="2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134D6FB-1ADA-224B-9BC1-60F94428AB6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651" y="1243752"/>
            <a:ext cx="8076176" cy="1350000"/>
          </a:xfrm>
          <a:prstGeom prst="rect">
            <a:avLst/>
          </a:prstGeom>
        </p:spPr>
      </p:pic>
    </p:spTree>
    <p:extLst>
      <p:ext uri="{BB962C8B-B14F-4D97-AF65-F5344CB8AC3E}">
        <p14:creationId xmlns:p14="http://schemas.microsoft.com/office/powerpoint/2010/main" val="2408831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83850"/>
            <a:ext cx="11234209" cy="1325563"/>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79425" y="1944348"/>
            <a:ext cx="11234209" cy="4437402"/>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6370200"/>
      </p:ext>
    </p:extLst>
  </p:cSld>
  <p:clrMap bg1="lt1" tx1="dk1" bg2="lt2" tx2="dk2" accent1="accent1" accent2="accent2" accent3="accent3" accent4="accent4" accent5="accent5" accent6="accent6" hlink="hlink" folHlink="folHlink"/>
  <p:sldLayoutIdLst>
    <p:sldLayoutId id="2147483663" r:id="rId1"/>
    <p:sldLayoutId id="2147483679"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4" r:id="rId31"/>
    <p:sldLayoutId id="2147483664" r:id="rId32"/>
    <p:sldLayoutId id="2147483665" r:id="rId33"/>
    <p:sldLayoutId id="2147483666" r:id="rId34"/>
    <p:sldLayoutId id="2147483667" r:id="rId35"/>
    <p:sldLayoutId id="2147483668" r:id="rId36"/>
    <p:sldLayoutId id="2147483669" r:id="rId37"/>
    <p:sldLayoutId id="2147483670" r:id="rId38"/>
    <p:sldLayoutId id="2147483671" r:id="rId39"/>
    <p:sldLayoutId id="2147483672" r:id="rId40"/>
    <p:sldLayoutId id="2147483673" r:id="rId41"/>
    <p:sldLayoutId id="2147483674" r:id="rId42"/>
    <p:sldLayoutId id="2147483675" r:id="rId43"/>
    <p:sldLayoutId id="2147483676" r:id="rId44"/>
    <p:sldLayoutId id="2147483677" r:id="rId45"/>
    <p:sldLayoutId id="2147483678" r:id="rId46"/>
    <p:sldLayoutId id="2147483682" r:id="rId47"/>
  </p:sldLayoutIdLst>
  <p:txStyles>
    <p:titleStyle>
      <a:lvl1pPr algn="l" defTabSz="914400" rtl="0" eaLnBrk="1" latinLnBrk="0" hangingPunct="1">
        <a:lnSpc>
          <a:spcPct val="90000"/>
        </a:lnSpc>
        <a:spcBef>
          <a:spcPct val="0"/>
        </a:spcBef>
        <a:buNone/>
        <a:defRPr sz="4400" b="1" kern="1200" spc="-15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800"/>
        </a:spcAft>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800"/>
        </a:spcAft>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8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pos="7378" userDrawn="1">
          <p15:clr>
            <a:srgbClr val="F26B43"/>
          </p15:clr>
        </p15:guide>
        <p15:guide id="4" pos="302" userDrawn="1">
          <p15:clr>
            <a:srgbClr val="F26B43"/>
          </p15:clr>
        </p15:guide>
        <p15:guide id="5" orient="horz" pos="4020" userDrawn="1">
          <p15:clr>
            <a:srgbClr val="F26B43"/>
          </p15:clr>
        </p15:guide>
        <p15:guide id="6" orient="horz" pos="300" userDrawn="1">
          <p15:clr>
            <a:srgbClr val="F26B43"/>
          </p15:clr>
        </p15:guide>
        <p15:guide id="8" orient="horz" pos="2795">
          <p15:clr>
            <a:srgbClr val="F26B43"/>
          </p15:clr>
        </p15:guide>
        <p15:guide id="9" orient="horz" pos="152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83850"/>
            <a:ext cx="11234209" cy="1325563"/>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79425" y="1944348"/>
            <a:ext cx="11234209" cy="4437402"/>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3147090"/>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90000"/>
        </a:lnSpc>
        <a:spcBef>
          <a:spcPct val="0"/>
        </a:spcBef>
        <a:buNone/>
        <a:defRPr sz="4400" b="1" kern="1200" spc="-15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800"/>
        </a:spcAft>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800"/>
        </a:spcAft>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8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7378">
          <p15:clr>
            <a:srgbClr val="F26B43"/>
          </p15:clr>
        </p15:guide>
        <p15:guide id="4" pos="302">
          <p15:clr>
            <a:srgbClr val="F26B43"/>
          </p15:clr>
        </p15:guide>
        <p15:guide id="5" orient="horz" pos="4020">
          <p15:clr>
            <a:srgbClr val="F26B43"/>
          </p15:clr>
        </p15:guide>
        <p15:guide id="6" orient="horz" pos="300">
          <p15:clr>
            <a:srgbClr val="F26B43"/>
          </p15:clr>
        </p15:guide>
        <p15:guide id="8" orient="horz" pos="2795">
          <p15:clr>
            <a:srgbClr val="F26B43"/>
          </p15:clr>
        </p15:guide>
        <p15:guide id="9" orient="horz" pos="152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leedsbeckett.ac.uk/-/media/files/we-are-beckett/mu_campus_maps.pdf" TargetMode="External"/><Relationship Id="rId2" Type="http://schemas.openxmlformats.org/officeDocument/2006/relationships/image" Target="../media/image24.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38.xml"/><Relationship Id="rId5" Type="http://schemas.openxmlformats.org/officeDocument/2006/relationships/hyperlink" Target="mailto:spectrum@leedsbeckett.ac.uk" TargetMode="External"/><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mailto:spectrum@leedsbeckett.ac.uk" TargetMode="Externa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FE3D66-0DD0-804E-8D53-B64DCB833B5C}"/>
              </a:ext>
            </a:extLst>
          </p:cNvPr>
          <p:cNvSpPr>
            <a:spLocks noGrp="1"/>
          </p:cNvSpPr>
          <p:nvPr>
            <p:ph type="ctrTitle"/>
          </p:nvPr>
        </p:nvSpPr>
        <p:spPr/>
        <p:txBody>
          <a:bodyPr/>
          <a:lstStyle/>
          <a:p>
            <a:r>
              <a:rPr lang="en-US" dirty="0"/>
              <a:t>Spectrum : How to Find Us </a:t>
            </a:r>
          </a:p>
        </p:txBody>
      </p:sp>
      <p:sp>
        <p:nvSpPr>
          <p:cNvPr id="5" name="Subtitle 4">
            <a:extLst>
              <a:ext uri="{FF2B5EF4-FFF2-40B4-BE49-F238E27FC236}">
                <a16:creationId xmlns:a16="http://schemas.microsoft.com/office/drawing/2014/main" id="{70B9881C-4CF4-974A-93B9-D9A0EBEC648F}"/>
              </a:ext>
            </a:extLst>
          </p:cNvPr>
          <p:cNvSpPr>
            <a:spLocks noGrp="1"/>
          </p:cNvSpPr>
          <p:nvPr>
            <p:ph type="subTitle" idx="1"/>
          </p:nvPr>
        </p:nvSpPr>
        <p:spPr/>
        <p:txBody>
          <a:bodyPr>
            <a:normAutofit/>
          </a:bodyPr>
          <a:lstStyle/>
          <a:p>
            <a:r>
              <a:rPr lang="en-GB" dirty="0"/>
              <a:t>ROOM G02 Calverley Building, City Campus </a:t>
            </a:r>
            <a:endParaRPr lang="en-US" dirty="0"/>
          </a:p>
        </p:txBody>
      </p:sp>
    </p:spTree>
    <p:extLst>
      <p:ext uri="{BB962C8B-B14F-4D97-AF65-F5344CB8AC3E}">
        <p14:creationId xmlns:p14="http://schemas.microsoft.com/office/powerpoint/2010/main" val="490024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702819-4EE9-E679-2195-3FFBCAD6D711}"/>
              </a:ext>
            </a:extLst>
          </p:cNvPr>
          <p:cNvPicPr>
            <a:picLocks noChangeAspect="1"/>
          </p:cNvPicPr>
          <p:nvPr/>
        </p:nvPicPr>
        <p:blipFill>
          <a:blip r:embed="rId2"/>
          <a:stretch>
            <a:fillRect/>
          </a:stretch>
        </p:blipFill>
        <p:spPr>
          <a:xfrm>
            <a:off x="2473234" y="894336"/>
            <a:ext cx="7838041" cy="5552253"/>
          </a:xfrm>
          <a:prstGeom prst="rect">
            <a:avLst/>
          </a:prstGeom>
        </p:spPr>
      </p:pic>
      <p:sp>
        <p:nvSpPr>
          <p:cNvPr id="6" name="TextBox 5">
            <a:extLst>
              <a:ext uri="{FF2B5EF4-FFF2-40B4-BE49-F238E27FC236}">
                <a16:creationId xmlns:a16="http://schemas.microsoft.com/office/drawing/2014/main" id="{9AB84AC7-107E-BC0B-14BD-7926B49CB2CC}"/>
              </a:ext>
            </a:extLst>
          </p:cNvPr>
          <p:cNvSpPr txBox="1"/>
          <p:nvPr/>
        </p:nvSpPr>
        <p:spPr>
          <a:xfrm>
            <a:off x="342900" y="920688"/>
            <a:ext cx="1644926" cy="4801314"/>
          </a:xfrm>
          <a:prstGeom prst="rect">
            <a:avLst/>
          </a:prstGeom>
          <a:noFill/>
          <a:ln w="44450">
            <a:solidFill>
              <a:schemeClr val="accent5"/>
            </a:solidFill>
          </a:ln>
        </p:spPr>
        <p:txBody>
          <a:bodyPr wrap="square" rtlCol="0">
            <a:spAutoFit/>
          </a:bodyPr>
          <a:lstStyle/>
          <a:p>
            <a:r>
              <a:rPr lang="en-GB" dirty="0">
                <a:solidFill>
                  <a:schemeClr val="accent1"/>
                </a:solidFill>
              </a:rPr>
              <a:t>Locate Building 01 – Leslie Silver Building </a:t>
            </a:r>
          </a:p>
          <a:p>
            <a:endParaRPr lang="en-GB" dirty="0">
              <a:solidFill>
                <a:schemeClr val="accent1"/>
              </a:solidFill>
            </a:endParaRPr>
          </a:p>
          <a:p>
            <a:r>
              <a:rPr lang="en-GB" b="1" dirty="0">
                <a:solidFill>
                  <a:schemeClr val="accent1"/>
                </a:solidFill>
              </a:rPr>
              <a:t>See Image on next page. </a:t>
            </a:r>
          </a:p>
          <a:p>
            <a:endParaRPr lang="en-GB" dirty="0">
              <a:solidFill>
                <a:schemeClr val="accent1"/>
              </a:solidFill>
            </a:endParaRPr>
          </a:p>
          <a:p>
            <a:endParaRPr lang="en-GB" dirty="0">
              <a:solidFill>
                <a:schemeClr val="accent1"/>
              </a:solidFill>
            </a:endParaRPr>
          </a:p>
          <a:p>
            <a:r>
              <a:rPr lang="en-GB" dirty="0">
                <a:solidFill>
                  <a:schemeClr val="accent1"/>
                </a:solidFill>
              </a:rPr>
              <a:t>Please follow the link for a PDF</a:t>
            </a:r>
          </a:p>
          <a:p>
            <a:endParaRPr lang="en-GB" dirty="0">
              <a:solidFill>
                <a:schemeClr val="accent1"/>
              </a:solidFill>
            </a:endParaRPr>
          </a:p>
          <a:p>
            <a:r>
              <a:rPr lang="en-GB" dirty="0">
                <a:hlinkClick r:id="rId3"/>
              </a:rPr>
              <a:t>mu_campus_maps.pdf</a:t>
            </a:r>
            <a:endParaRPr lang="en-GB" dirty="0"/>
          </a:p>
          <a:p>
            <a:endParaRPr lang="en-GB" dirty="0">
              <a:solidFill>
                <a:schemeClr val="accent1"/>
              </a:solidFill>
            </a:endParaRPr>
          </a:p>
        </p:txBody>
      </p:sp>
      <p:sp>
        <p:nvSpPr>
          <p:cNvPr id="3" name="Rectangle 2">
            <a:extLst>
              <a:ext uri="{FF2B5EF4-FFF2-40B4-BE49-F238E27FC236}">
                <a16:creationId xmlns:a16="http://schemas.microsoft.com/office/drawing/2014/main" id="{0573FA80-DC9E-9608-B769-EB8F63BFF8BA}"/>
              </a:ext>
            </a:extLst>
          </p:cNvPr>
          <p:cNvSpPr/>
          <p:nvPr/>
        </p:nvSpPr>
        <p:spPr>
          <a:xfrm>
            <a:off x="3135459" y="-110565"/>
            <a:ext cx="4762842"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How to find us </a:t>
            </a:r>
          </a:p>
        </p:txBody>
      </p:sp>
    </p:spTree>
    <p:extLst>
      <p:ext uri="{BB962C8B-B14F-4D97-AF65-F5344CB8AC3E}">
        <p14:creationId xmlns:p14="http://schemas.microsoft.com/office/powerpoint/2010/main" val="916082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E77989-A1FE-BA88-3CBE-C09A7D094747}"/>
              </a:ext>
            </a:extLst>
          </p:cNvPr>
          <p:cNvPicPr>
            <a:picLocks noChangeAspect="1"/>
          </p:cNvPicPr>
          <p:nvPr/>
        </p:nvPicPr>
        <p:blipFill>
          <a:blip r:embed="rId2"/>
          <a:stretch>
            <a:fillRect/>
          </a:stretch>
        </p:blipFill>
        <p:spPr>
          <a:xfrm>
            <a:off x="6987518" y="489788"/>
            <a:ext cx="3623385" cy="6022980"/>
          </a:xfrm>
          <a:prstGeom prst="rect">
            <a:avLst/>
          </a:prstGeom>
        </p:spPr>
      </p:pic>
      <p:pic>
        <p:nvPicPr>
          <p:cNvPr id="9" name="Picture 8">
            <a:extLst>
              <a:ext uri="{FF2B5EF4-FFF2-40B4-BE49-F238E27FC236}">
                <a16:creationId xmlns:a16="http://schemas.microsoft.com/office/drawing/2014/main" id="{2AC87A51-5866-909A-F9F2-54D5523C231D}"/>
              </a:ext>
            </a:extLst>
          </p:cNvPr>
          <p:cNvPicPr>
            <a:picLocks noChangeAspect="1"/>
          </p:cNvPicPr>
          <p:nvPr/>
        </p:nvPicPr>
        <p:blipFill>
          <a:blip r:embed="rId3"/>
          <a:srcRect l="3105"/>
          <a:stretch>
            <a:fillRect/>
          </a:stretch>
        </p:blipFill>
        <p:spPr>
          <a:xfrm>
            <a:off x="602408" y="312506"/>
            <a:ext cx="6048709" cy="3116494"/>
          </a:xfrm>
          <a:prstGeom prst="rect">
            <a:avLst/>
          </a:prstGeom>
        </p:spPr>
      </p:pic>
      <p:sp>
        <p:nvSpPr>
          <p:cNvPr id="10" name="TextBox 9">
            <a:extLst>
              <a:ext uri="{FF2B5EF4-FFF2-40B4-BE49-F238E27FC236}">
                <a16:creationId xmlns:a16="http://schemas.microsoft.com/office/drawing/2014/main" id="{1A39B2BA-879A-88FF-DFDD-20F09F17D0E2}"/>
              </a:ext>
            </a:extLst>
          </p:cNvPr>
          <p:cNvSpPr txBox="1"/>
          <p:nvPr/>
        </p:nvSpPr>
        <p:spPr>
          <a:xfrm>
            <a:off x="602408" y="3685592"/>
            <a:ext cx="5663682" cy="2308324"/>
          </a:xfrm>
          <a:prstGeom prst="rect">
            <a:avLst/>
          </a:prstGeom>
          <a:noFill/>
          <a:ln w="47625">
            <a:solidFill>
              <a:schemeClr val="accent5"/>
            </a:solidFill>
          </a:ln>
        </p:spPr>
        <p:txBody>
          <a:bodyPr wrap="square" rtlCol="0">
            <a:spAutoFit/>
          </a:bodyPr>
          <a:lstStyle/>
          <a:p>
            <a:r>
              <a:rPr lang="en-GB" dirty="0">
                <a:solidFill>
                  <a:schemeClr val="accent1"/>
                </a:solidFill>
                <a:latin typeface="Calibri" panose="020F0502020204030204" pitchFamily="34" charset="0"/>
                <a:ea typeface="Calibri" panose="020F0502020204030204" pitchFamily="34" charset="0"/>
                <a:cs typeface="Calibri" panose="020F0502020204030204" pitchFamily="34" charset="0"/>
              </a:rPr>
              <a:t>We suggest using the main doors to the Leslie Silver Building to get into the Calverley Building. The buildings are connected ( the above picture shows the </a:t>
            </a:r>
          </a:p>
          <a:p>
            <a:r>
              <a:rPr lang="en-GB" dirty="0">
                <a:solidFill>
                  <a:schemeClr val="accent1"/>
                </a:solidFill>
                <a:latin typeface="Calibri" panose="020F0502020204030204" pitchFamily="34" charset="0"/>
                <a:ea typeface="Calibri" panose="020F0502020204030204" pitchFamily="34" charset="0"/>
                <a:cs typeface="Calibri" panose="020F0502020204030204" pitchFamily="34" charset="0"/>
              </a:rPr>
              <a:t>Building we are located in ) and the arrow points to the main doors. </a:t>
            </a:r>
          </a:p>
          <a:p>
            <a:endParaRPr lang="en-GB"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r>
              <a:rPr lang="en-GB" dirty="0">
                <a:solidFill>
                  <a:schemeClr val="accent1"/>
                </a:solidFill>
                <a:latin typeface="Calibri" panose="020F0502020204030204" pitchFamily="34" charset="0"/>
                <a:ea typeface="Calibri" panose="020F0502020204030204" pitchFamily="34" charset="0"/>
                <a:cs typeface="Calibri" panose="020F0502020204030204" pitchFamily="34" charset="0"/>
              </a:rPr>
              <a:t>On the Picture on the right,  you will see the main doors to the Leslie Silver Building that you will need to go through. </a:t>
            </a:r>
          </a:p>
        </p:txBody>
      </p:sp>
      <p:cxnSp>
        <p:nvCxnSpPr>
          <p:cNvPr id="3" name="Straight Arrow Connector 2">
            <a:extLst>
              <a:ext uri="{FF2B5EF4-FFF2-40B4-BE49-F238E27FC236}">
                <a16:creationId xmlns:a16="http://schemas.microsoft.com/office/drawing/2014/main" id="{F8323C18-0500-3055-165D-96EA0636037A}"/>
              </a:ext>
            </a:extLst>
          </p:cNvPr>
          <p:cNvCxnSpPr/>
          <p:nvPr/>
        </p:nvCxnSpPr>
        <p:spPr>
          <a:xfrm flipH="1">
            <a:off x="5934269" y="625151"/>
            <a:ext cx="161731" cy="1212980"/>
          </a:xfrm>
          <a:prstGeom prst="straightConnector1">
            <a:avLst/>
          </a:prstGeom>
          <a:ln w="76200">
            <a:headEnd type="none" w="med" len="med"/>
            <a:tailEnd type="arrow" w="med" len="med"/>
          </a:ln>
        </p:spPr>
        <p:style>
          <a:lnRef idx="3">
            <a:schemeClr val="accent5"/>
          </a:lnRef>
          <a:fillRef idx="0">
            <a:schemeClr val="accent5"/>
          </a:fillRef>
          <a:effectRef idx="2">
            <a:schemeClr val="accent5"/>
          </a:effectRef>
          <a:fontRef idx="minor">
            <a:schemeClr val="tx1"/>
          </a:fontRef>
        </p:style>
      </p:cxnSp>
      <p:sp>
        <p:nvSpPr>
          <p:cNvPr id="4" name="Oval 3">
            <a:extLst>
              <a:ext uri="{FF2B5EF4-FFF2-40B4-BE49-F238E27FC236}">
                <a16:creationId xmlns:a16="http://schemas.microsoft.com/office/drawing/2014/main" id="{56AA831C-FDF0-62A2-1A41-643516778B8D}"/>
              </a:ext>
            </a:extLst>
          </p:cNvPr>
          <p:cNvSpPr/>
          <p:nvPr/>
        </p:nvSpPr>
        <p:spPr>
          <a:xfrm>
            <a:off x="7865706" y="3848879"/>
            <a:ext cx="2136709" cy="2076060"/>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78904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DC2A06-8AE4-357C-24D8-2DB45820DC13}"/>
              </a:ext>
            </a:extLst>
          </p:cNvPr>
          <p:cNvPicPr>
            <a:picLocks noChangeAspect="1"/>
          </p:cNvPicPr>
          <p:nvPr/>
        </p:nvPicPr>
        <p:blipFill>
          <a:blip r:embed="rId2"/>
          <a:stretch>
            <a:fillRect/>
          </a:stretch>
        </p:blipFill>
        <p:spPr>
          <a:xfrm>
            <a:off x="1772816" y="441058"/>
            <a:ext cx="8901404" cy="5969280"/>
          </a:xfrm>
          <a:prstGeom prst="rect">
            <a:avLst/>
          </a:prstGeom>
          <a:ln w="76200">
            <a:solidFill>
              <a:schemeClr val="accent5"/>
            </a:solidFill>
          </a:ln>
        </p:spPr>
      </p:pic>
    </p:spTree>
    <p:extLst>
      <p:ext uri="{BB962C8B-B14F-4D97-AF65-F5344CB8AC3E}">
        <p14:creationId xmlns:p14="http://schemas.microsoft.com/office/powerpoint/2010/main" val="2699005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ircase in a building&#10;&#10;AI-generated content may be incorrect.">
            <a:extLst>
              <a:ext uri="{FF2B5EF4-FFF2-40B4-BE49-F238E27FC236}">
                <a16:creationId xmlns:a16="http://schemas.microsoft.com/office/drawing/2014/main" id="{8A381B0F-1B7E-078C-C7BC-0CBD944AA9BE}"/>
              </a:ext>
            </a:extLst>
          </p:cNvPr>
          <p:cNvPicPr>
            <a:picLocks noChangeAspect="1"/>
          </p:cNvPicPr>
          <p:nvPr/>
        </p:nvPicPr>
        <p:blipFill>
          <a:blip r:embed="rId2"/>
          <a:stretch>
            <a:fillRect/>
          </a:stretch>
        </p:blipFill>
        <p:spPr>
          <a:xfrm>
            <a:off x="1911467" y="99204"/>
            <a:ext cx="4839419" cy="6452558"/>
          </a:xfrm>
          <a:prstGeom prst="rect">
            <a:avLst/>
          </a:prstGeom>
        </p:spPr>
      </p:pic>
      <p:sp>
        <p:nvSpPr>
          <p:cNvPr id="5" name="TextBox 4">
            <a:extLst>
              <a:ext uri="{FF2B5EF4-FFF2-40B4-BE49-F238E27FC236}">
                <a16:creationId xmlns:a16="http://schemas.microsoft.com/office/drawing/2014/main" id="{90D0B517-241D-A5FF-BB57-809A8ED1603F}"/>
              </a:ext>
            </a:extLst>
          </p:cNvPr>
          <p:cNvSpPr txBox="1"/>
          <p:nvPr/>
        </p:nvSpPr>
        <p:spPr>
          <a:xfrm>
            <a:off x="7289320" y="783364"/>
            <a:ext cx="2924354" cy="2862322"/>
          </a:xfrm>
          <a:prstGeom prst="rect">
            <a:avLst/>
          </a:prstGeom>
          <a:noFill/>
        </p:spPr>
        <p:txBody>
          <a:bodyPr wrap="square" rtlCol="0">
            <a:spAutoFit/>
          </a:bodyPr>
          <a:lstStyle/>
          <a:p>
            <a:r>
              <a:rPr lang="en-GB" dirty="0">
                <a:solidFill>
                  <a:schemeClr val="accent1"/>
                </a:solidFill>
              </a:rPr>
              <a:t>Once through the double doors you will reach the café on the left-hand side and steps directly in front of you. </a:t>
            </a:r>
          </a:p>
          <a:p>
            <a:r>
              <a:rPr lang="en-GB" dirty="0">
                <a:solidFill>
                  <a:schemeClr val="accent1"/>
                </a:solidFill>
              </a:rPr>
              <a:t>You will need to walk down the stairs to the LG floor. </a:t>
            </a:r>
          </a:p>
          <a:p>
            <a:endParaRPr lang="en-GB" dirty="0">
              <a:solidFill>
                <a:schemeClr val="accent1"/>
              </a:solidFill>
            </a:endParaRPr>
          </a:p>
          <a:p>
            <a:r>
              <a:rPr lang="en-GB" dirty="0">
                <a:solidFill>
                  <a:schemeClr val="accent1"/>
                </a:solidFill>
              </a:rPr>
              <a:t>Lift access is behind the café ( see yellow circle ) </a:t>
            </a:r>
          </a:p>
        </p:txBody>
      </p:sp>
      <p:sp>
        <p:nvSpPr>
          <p:cNvPr id="6" name="Oval 5">
            <a:extLst>
              <a:ext uri="{FF2B5EF4-FFF2-40B4-BE49-F238E27FC236}">
                <a16:creationId xmlns:a16="http://schemas.microsoft.com/office/drawing/2014/main" id="{06AC070B-8396-87F9-ABFE-B64A9A34070E}"/>
              </a:ext>
            </a:extLst>
          </p:cNvPr>
          <p:cNvSpPr/>
          <p:nvPr/>
        </p:nvSpPr>
        <p:spPr>
          <a:xfrm>
            <a:off x="1870134" y="1932316"/>
            <a:ext cx="862641" cy="836762"/>
          </a:xfrm>
          <a:prstGeom prst="ellipse">
            <a:avLst/>
          </a:prstGeom>
          <a:no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1985B340-BBA2-5CD1-4047-4A6277FD2040}"/>
              </a:ext>
            </a:extLst>
          </p:cNvPr>
          <p:cNvCxnSpPr/>
          <p:nvPr/>
        </p:nvCxnSpPr>
        <p:spPr>
          <a:xfrm flipV="1">
            <a:off x="4054415" y="3976777"/>
            <a:ext cx="0" cy="1380227"/>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F2E910C-12E8-A26A-1B43-2D9DCED10AB4}"/>
              </a:ext>
            </a:extLst>
          </p:cNvPr>
          <p:cNvSpPr txBox="1"/>
          <p:nvPr/>
        </p:nvSpPr>
        <p:spPr>
          <a:xfrm>
            <a:off x="7035909" y="533274"/>
            <a:ext cx="3431177" cy="3126378"/>
          </a:xfrm>
          <a:prstGeom prst="rect">
            <a:avLst/>
          </a:prstGeom>
          <a:noFill/>
          <a:ln w="28575">
            <a:solidFill>
              <a:schemeClr val="accent5"/>
            </a:solidFill>
          </a:ln>
        </p:spPr>
        <p:txBody>
          <a:bodyPr wrap="square" rtlCol="0">
            <a:spAutoFit/>
          </a:bodyPr>
          <a:lstStyle/>
          <a:p>
            <a:endParaRPr lang="en-GB" dirty="0"/>
          </a:p>
        </p:txBody>
      </p:sp>
      <p:pic>
        <p:nvPicPr>
          <p:cNvPr id="11" name="Picture 10" descr="A staircase with black and white stripes&#10;&#10;AI-generated content may be incorrect.">
            <a:extLst>
              <a:ext uri="{FF2B5EF4-FFF2-40B4-BE49-F238E27FC236}">
                <a16:creationId xmlns:a16="http://schemas.microsoft.com/office/drawing/2014/main" id="{87D3B7B4-F453-EA1E-37C7-05FEA25A830E}"/>
              </a:ext>
            </a:extLst>
          </p:cNvPr>
          <p:cNvPicPr>
            <a:picLocks noChangeAspect="1"/>
          </p:cNvPicPr>
          <p:nvPr/>
        </p:nvPicPr>
        <p:blipFill>
          <a:blip r:embed="rId3"/>
          <a:stretch>
            <a:fillRect/>
          </a:stretch>
        </p:blipFill>
        <p:spPr>
          <a:xfrm>
            <a:off x="8179730" y="4140023"/>
            <a:ext cx="1570116" cy="2093488"/>
          </a:xfrm>
          <a:prstGeom prst="rect">
            <a:avLst/>
          </a:prstGeom>
        </p:spPr>
      </p:pic>
    </p:spTree>
    <p:extLst>
      <p:ext uri="{BB962C8B-B14F-4D97-AF65-F5344CB8AC3E}">
        <p14:creationId xmlns:p14="http://schemas.microsoft.com/office/powerpoint/2010/main" val="1590150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a door open and chairs&#10;&#10;AI-generated content may be incorrect.">
            <a:extLst>
              <a:ext uri="{FF2B5EF4-FFF2-40B4-BE49-F238E27FC236}">
                <a16:creationId xmlns:a16="http://schemas.microsoft.com/office/drawing/2014/main" id="{EFFE54B3-185C-B960-61C0-AC6D5061D110}"/>
              </a:ext>
            </a:extLst>
          </p:cNvPr>
          <p:cNvPicPr>
            <a:picLocks noChangeAspect="1"/>
          </p:cNvPicPr>
          <p:nvPr/>
        </p:nvPicPr>
        <p:blipFill>
          <a:blip r:embed="rId2"/>
          <a:stretch>
            <a:fillRect/>
          </a:stretch>
        </p:blipFill>
        <p:spPr>
          <a:xfrm>
            <a:off x="3695307" y="756499"/>
            <a:ext cx="6898326" cy="5173745"/>
          </a:xfrm>
          <a:prstGeom prst="rect">
            <a:avLst/>
          </a:prstGeom>
        </p:spPr>
      </p:pic>
      <p:sp>
        <p:nvSpPr>
          <p:cNvPr id="4" name="TextBox 3">
            <a:extLst>
              <a:ext uri="{FF2B5EF4-FFF2-40B4-BE49-F238E27FC236}">
                <a16:creationId xmlns:a16="http://schemas.microsoft.com/office/drawing/2014/main" id="{611F92BB-5B11-4F72-9831-4A2F7B97A260}"/>
              </a:ext>
            </a:extLst>
          </p:cNvPr>
          <p:cNvSpPr txBox="1"/>
          <p:nvPr/>
        </p:nvSpPr>
        <p:spPr>
          <a:xfrm>
            <a:off x="301658" y="1348033"/>
            <a:ext cx="2846895" cy="2031325"/>
          </a:xfrm>
          <a:prstGeom prst="rect">
            <a:avLst/>
          </a:prstGeom>
          <a:solidFill>
            <a:schemeClr val="bg1"/>
          </a:solidFill>
          <a:ln w="57150">
            <a:solidFill>
              <a:schemeClr val="accent5"/>
            </a:solidFill>
          </a:ln>
        </p:spPr>
        <p:txBody>
          <a:bodyPr wrap="square" rtlCol="0">
            <a:spAutoFit/>
          </a:bodyPr>
          <a:lstStyle/>
          <a:p>
            <a:r>
              <a:rPr lang="en-GB" dirty="0">
                <a:solidFill>
                  <a:schemeClr val="accent1"/>
                </a:solidFill>
              </a:rPr>
              <a:t>Once down the stairs you will pass a seating area on the left and will need to continue through the next set of doors, head forward until you reach a set of stairs. </a:t>
            </a:r>
          </a:p>
        </p:txBody>
      </p:sp>
      <p:cxnSp>
        <p:nvCxnSpPr>
          <p:cNvPr id="6" name="Straight Arrow Connector 5">
            <a:extLst>
              <a:ext uri="{FF2B5EF4-FFF2-40B4-BE49-F238E27FC236}">
                <a16:creationId xmlns:a16="http://schemas.microsoft.com/office/drawing/2014/main" id="{A16A5365-2C46-99C5-4C71-B018F9C92FD4}"/>
              </a:ext>
            </a:extLst>
          </p:cNvPr>
          <p:cNvCxnSpPr>
            <a:cxnSpLocks/>
          </p:cNvCxnSpPr>
          <p:nvPr/>
        </p:nvCxnSpPr>
        <p:spPr>
          <a:xfrm flipV="1">
            <a:off x="6740434" y="3648891"/>
            <a:ext cx="844732" cy="1558835"/>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953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711DDB-C600-806E-4995-78743F9CCB1C}"/>
              </a:ext>
            </a:extLst>
          </p:cNvPr>
          <p:cNvSpPr txBox="1"/>
          <p:nvPr/>
        </p:nvSpPr>
        <p:spPr>
          <a:xfrm>
            <a:off x="5020206" y="373520"/>
            <a:ext cx="4214949" cy="646331"/>
          </a:xfrm>
          <a:prstGeom prst="rect">
            <a:avLst/>
          </a:prstGeom>
          <a:noFill/>
          <a:ln w="76200">
            <a:solidFill>
              <a:srgbClr val="FFFF00"/>
            </a:solidFill>
          </a:ln>
        </p:spPr>
        <p:txBody>
          <a:bodyPr wrap="square" rtlCol="0">
            <a:spAutoFit/>
          </a:bodyPr>
          <a:lstStyle/>
          <a:p>
            <a:r>
              <a:rPr lang="en-GB" dirty="0">
                <a:solidFill>
                  <a:schemeClr val="accent1">
                    <a:lumMod val="75000"/>
                  </a:schemeClr>
                </a:solidFill>
              </a:rPr>
              <a:t>Head down the stairs and the room for Spectrum is on the left </a:t>
            </a:r>
          </a:p>
        </p:txBody>
      </p:sp>
      <p:pic>
        <p:nvPicPr>
          <p:cNvPr id="1026" name="Picture 2">
            <a:extLst>
              <a:ext uri="{FF2B5EF4-FFF2-40B4-BE49-F238E27FC236}">
                <a16:creationId xmlns:a16="http://schemas.microsoft.com/office/drawing/2014/main" id="{A9B87EF4-6883-B584-85C2-9DECE4519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849" y="313306"/>
            <a:ext cx="3811145" cy="508152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8F1B2940-47EC-0BDC-5914-B3089B15A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0895" y="1449003"/>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0B432FDC-C511-FA63-324B-E41D9F17B6C4}"/>
              </a:ext>
            </a:extLst>
          </p:cNvPr>
          <p:cNvCxnSpPr/>
          <p:nvPr/>
        </p:nvCxnSpPr>
        <p:spPr>
          <a:xfrm flipV="1">
            <a:off x="2563597" y="2973003"/>
            <a:ext cx="153824" cy="1581198"/>
          </a:xfrm>
          <a:prstGeom prst="straightConnector1">
            <a:avLst/>
          </a:prstGeom>
          <a:ln w="76200">
            <a:tailEnd type="triangle"/>
          </a:ln>
        </p:spPr>
        <p:style>
          <a:lnRef idx="1">
            <a:schemeClr val="accent5"/>
          </a:lnRef>
          <a:fillRef idx="0">
            <a:schemeClr val="accent5"/>
          </a:fillRef>
          <a:effectRef idx="0">
            <a:schemeClr val="accent5"/>
          </a:effectRef>
          <a:fontRef idx="minor">
            <a:schemeClr val="tx1"/>
          </a:fontRef>
        </p:style>
      </p:cxnSp>
      <p:cxnSp>
        <p:nvCxnSpPr>
          <p:cNvPr id="9" name="Straight Arrow Connector 8">
            <a:extLst>
              <a:ext uri="{FF2B5EF4-FFF2-40B4-BE49-F238E27FC236}">
                <a16:creationId xmlns:a16="http://schemas.microsoft.com/office/drawing/2014/main" id="{3CC96B03-5F90-C2EF-303F-B779728DD735}"/>
              </a:ext>
            </a:extLst>
          </p:cNvPr>
          <p:cNvCxnSpPr/>
          <p:nvPr/>
        </p:nvCxnSpPr>
        <p:spPr>
          <a:xfrm flipH="1" flipV="1">
            <a:off x="2042445" y="2563738"/>
            <a:ext cx="777667" cy="76912"/>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5F0B47E9-D4C0-4E7C-B342-2C1F4996EFF9}"/>
              </a:ext>
            </a:extLst>
          </p:cNvPr>
          <p:cNvSpPr/>
          <p:nvPr/>
        </p:nvSpPr>
        <p:spPr>
          <a:xfrm>
            <a:off x="7298109" y="1862983"/>
            <a:ext cx="1758786" cy="2085174"/>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17932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2B7E3-B2E4-3DF5-3659-ED960C2760AD}"/>
              </a:ext>
            </a:extLst>
          </p:cNvPr>
          <p:cNvSpPr>
            <a:spLocks noGrp="1"/>
          </p:cNvSpPr>
          <p:nvPr>
            <p:ph type="ctrTitle" idx="4294967295"/>
          </p:nvPr>
        </p:nvSpPr>
        <p:spPr>
          <a:xfrm>
            <a:off x="6022055" y="167061"/>
            <a:ext cx="5607050" cy="1527175"/>
          </a:xfrm>
        </p:spPr>
        <p:txBody>
          <a:bodyPr/>
          <a:lstStyle/>
          <a:p>
            <a:pPr algn="ctr"/>
            <a:r>
              <a:rPr lang="en-GB" dirty="0">
                <a:solidFill>
                  <a:schemeClr val="accent1"/>
                </a:solidFill>
              </a:rPr>
              <a:t>Activities </a:t>
            </a:r>
          </a:p>
        </p:txBody>
      </p:sp>
      <p:pic>
        <p:nvPicPr>
          <p:cNvPr id="11" name="Picture Placeholder 10">
            <a:extLst>
              <a:ext uri="{FF2B5EF4-FFF2-40B4-BE49-F238E27FC236}">
                <a16:creationId xmlns:a16="http://schemas.microsoft.com/office/drawing/2014/main" id="{56EF838A-5BDE-9D92-F473-FC394286C682}"/>
              </a:ext>
            </a:extLst>
          </p:cNvPr>
          <p:cNvPicPr>
            <a:picLocks noGrp="1" noChangeAspect="1"/>
          </p:cNvPicPr>
          <p:nvPr>
            <p:ph type="pic" sz="quarter" idx="4294967295"/>
          </p:nvPr>
        </p:nvPicPr>
        <p:blipFill>
          <a:blip r:embed="rId2"/>
          <a:srcRect l="32490" r="32490"/>
          <a:stretch>
            <a:fillRect/>
          </a:stretch>
        </p:blipFill>
        <p:spPr>
          <a:xfrm rot="5400000">
            <a:off x="7517724" y="967809"/>
            <a:ext cx="2615713" cy="4049130"/>
          </a:xfrm>
        </p:spPr>
      </p:pic>
      <p:pic>
        <p:nvPicPr>
          <p:cNvPr id="13" name="Picture 12">
            <a:extLst>
              <a:ext uri="{FF2B5EF4-FFF2-40B4-BE49-F238E27FC236}">
                <a16:creationId xmlns:a16="http://schemas.microsoft.com/office/drawing/2014/main" id="{876C86F7-FA9D-E793-293F-A728303142C9}"/>
              </a:ext>
            </a:extLst>
          </p:cNvPr>
          <p:cNvPicPr>
            <a:picLocks noChangeAspect="1"/>
          </p:cNvPicPr>
          <p:nvPr/>
        </p:nvPicPr>
        <p:blipFill>
          <a:blip r:embed="rId3"/>
          <a:stretch>
            <a:fillRect/>
          </a:stretch>
        </p:blipFill>
        <p:spPr>
          <a:xfrm rot="5400000">
            <a:off x="2985287" y="835084"/>
            <a:ext cx="3915712" cy="2936784"/>
          </a:xfrm>
          <a:prstGeom prst="rect">
            <a:avLst/>
          </a:prstGeom>
        </p:spPr>
      </p:pic>
      <p:pic>
        <p:nvPicPr>
          <p:cNvPr id="15" name="Picture 14">
            <a:extLst>
              <a:ext uri="{FF2B5EF4-FFF2-40B4-BE49-F238E27FC236}">
                <a16:creationId xmlns:a16="http://schemas.microsoft.com/office/drawing/2014/main" id="{71958142-CFDA-45D1-3300-9E01DDCB4B67}"/>
              </a:ext>
            </a:extLst>
          </p:cNvPr>
          <p:cNvPicPr>
            <a:picLocks noChangeAspect="1"/>
          </p:cNvPicPr>
          <p:nvPr/>
        </p:nvPicPr>
        <p:blipFill>
          <a:blip r:embed="rId4"/>
          <a:stretch>
            <a:fillRect/>
          </a:stretch>
        </p:blipFill>
        <p:spPr>
          <a:xfrm rot="5400000">
            <a:off x="-184292" y="835085"/>
            <a:ext cx="3915711" cy="2936783"/>
          </a:xfrm>
          <a:prstGeom prst="rect">
            <a:avLst/>
          </a:prstGeom>
        </p:spPr>
      </p:pic>
      <p:sp>
        <p:nvSpPr>
          <p:cNvPr id="16" name="TextBox 15">
            <a:extLst>
              <a:ext uri="{FF2B5EF4-FFF2-40B4-BE49-F238E27FC236}">
                <a16:creationId xmlns:a16="http://schemas.microsoft.com/office/drawing/2014/main" id="{9B868ECB-3600-64DD-1011-D72AEBE9BE91}"/>
              </a:ext>
            </a:extLst>
          </p:cNvPr>
          <p:cNvSpPr txBox="1"/>
          <p:nvPr/>
        </p:nvSpPr>
        <p:spPr>
          <a:xfrm>
            <a:off x="2223796" y="4492835"/>
            <a:ext cx="7744408" cy="2308324"/>
          </a:xfrm>
          <a:prstGeom prst="rect">
            <a:avLst/>
          </a:prstGeom>
          <a:noFill/>
          <a:ln w="76200">
            <a:solidFill>
              <a:schemeClr val="accent1"/>
            </a:solidFill>
          </a:ln>
        </p:spPr>
        <p:txBody>
          <a:bodyPr wrap="square" rtlCol="0">
            <a:spAutoFit/>
          </a:bodyPr>
          <a:lstStyle/>
          <a:p>
            <a:endParaRPr lang="en-GB" dirty="0"/>
          </a:p>
          <a:p>
            <a:r>
              <a:rPr lang="en-GB" dirty="0"/>
              <a:t>There are a range of activities available such as arts and crafts, board games, computer games and we often arrange guest speakers or workshops based on topics of interest. We will advertise these in advance through our email newsletter and webpages. Attendance is flexible, so you can come to every group meeting or only occasionally. You don't need to book, just turn up. You can email Lisa and Kate who help to facilitate the group by using this </a:t>
            </a:r>
            <a:r>
              <a:rPr lang="en-GB" b="1" dirty="0">
                <a:hlinkClick r:id="rId5"/>
              </a:rPr>
              <a:t>link</a:t>
            </a:r>
            <a:endParaRPr lang="en-GB" dirty="0"/>
          </a:p>
        </p:txBody>
      </p:sp>
    </p:spTree>
    <p:extLst>
      <p:ext uri="{BB962C8B-B14F-4D97-AF65-F5344CB8AC3E}">
        <p14:creationId xmlns:p14="http://schemas.microsoft.com/office/powerpoint/2010/main" val="1087899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5B87E6-3773-EA4A-9F83-E2B4AA2F3E58}"/>
              </a:ext>
            </a:extLst>
          </p:cNvPr>
          <p:cNvSpPr>
            <a:spLocks noGrp="1"/>
          </p:cNvSpPr>
          <p:nvPr>
            <p:ph type="ctrTitle"/>
          </p:nvPr>
        </p:nvSpPr>
        <p:spPr>
          <a:xfrm>
            <a:off x="479428" y="476250"/>
            <a:ext cx="5616161" cy="1527024"/>
          </a:xfrm>
        </p:spPr>
        <p:txBody>
          <a:bodyPr vert="horz" lIns="0" tIns="0" rIns="0" bIns="0" rtlCol="0" anchor="b">
            <a:normAutofit/>
          </a:bodyPr>
          <a:lstStyle/>
          <a:p>
            <a:r>
              <a:rPr lang="en-US" b="1" kern="1200" spc="-150" dirty="0">
                <a:latin typeface="+mj-lt"/>
                <a:ea typeface="+mj-ea"/>
                <a:cs typeface="+mj-cs"/>
              </a:rPr>
              <a:t>Any questions?</a:t>
            </a:r>
          </a:p>
        </p:txBody>
      </p:sp>
      <p:sp>
        <p:nvSpPr>
          <p:cNvPr id="3" name="Rectangle 2">
            <a:extLst>
              <a:ext uri="{FF2B5EF4-FFF2-40B4-BE49-F238E27FC236}">
                <a16:creationId xmlns:a16="http://schemas.microsoft.com/office/drawing/2014/main" id="{8070E682-6C59-C298-56B1-C3E292508E52}"/>
              </a:ext>
            </a:extLst>
          </p:cNvPr>
          <p:cNvSpPr/>
          <p:nvPr/>
        </p:nvSpPr>
        <p:spPr>
          <a:xfrm>
            <a:off x="479425" y="2166295"/>
            <a:ext cx="5616575" cy="3519286"/>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vert="horz" lIns="0" tIns="0" rIns="0" bIns="0" rtlCol="0">
            <a:normAutofit/>
          </a:bodyPr>
          <a:lstStyle/>
          <a:p>
            <a:pPr algn="ctr" defTabSz="914400">
              <a:spcAft>
                <a:spcPts val="800"/>
              </a:spcAft>
            </a:pPr>
            <a:endParaRPr lang="en-US" sz="2000" dirty="0">
              <a:solidFill>
                <a:schemeClr val="accent1"/>
              </a:solidFill>
            </a:endParaRPr>
          </a:p>
          <a:p>
            <a:pPr algn="ctr" defTabSz="914400">
              <a:spcAft>
                <a:spcPts val="800"/>
              </a:spcAft>
            </a:pPr>
            <a:endParaRPr lang="en-US" sz="2000" dirty="0">
              <a:solidFill>
                <a:schemeClr val="accent1"/>
              </a:solidFill>
            </a:endParaRPr>
          </a:p>
          <a:p>
            <a:pPr algn="ctr" defTabSz="914400">
              <a:spcAft>
                <a:spcPts val="800"/>
              </a:spcAft>
            </a:pPr>
            <a:r>
              <a:rPr lang="en-US" sz="2000" dirty="0">
                <a:solidFill>
                  <a:schemeClr val="accent1"/>
                </a:solidFill>
              </a:rPr>
              <a:t>If you would like to be added to our mailing list, if you have any questions or if there is anything else we can help with please email us at </a:t>
            </a:r>
            <a:r>
              <a:rPr lang="en-US" sz="2000" b="1" dirty="0">
                <a:solidFill>
                  <a:schemeClr val="accent1"/>
                </a:solidFill>
                <a:hlinkClick r:id="rId2">
                  <a:extLst>
                    <a:ext uri="{A12FA001-AC4F-418D-AE19-62706E023703}">
                      <ahyp:hlinkClr xmlns:ahyp="http://schemas.microsoft.com/office/drawing/2018/hyperlinkcolor" val="tx"/>
                    </a:ext>
                  </a:extLst>
                </a:hlinkClick>
              </a:rPr>
              <a:t>spectrum@leedsbeckett.ac.uk</a:t>
            </a:r>
            <a:endParaRPr lang="en-US" sz="2000" dirty="0">
              <a:solidFill>
                <a:schemeClr val="accent1"/>
              </a:solidFill>
            </a:endParaRPr>
          </a:p>
        </p:txBody>
      </p:sp>
      <p:pic>
        <p:nvPicPr>
          <p:cNvPr id="14" name="Picture Placeholder 13" descr="A poster with people sitting at a table&#10;&#10;AI-generated content may be incorrect.">
            <a:extLst>
              <a:ext uri="{FF2B5EF4-FFF2-40B4-BE49-F238E27FC236}">
                <a16:creationId xmlns:a16="http://schemas.microsoft.com/office/drawing/2014/main" id="{BB5D3258-FFCF-A0E5-BBA4-B6DAEC612B12}"/>
              </a:ext>
            </a:extLst>
          </p:cNvPr>
          <p:cNvPicPr>
            <a:picLocks noGrp="1" noChangeAspect="1"/>
          </p:cNvPicPr>
          <p:nvPr>
            <p:ph type="pic" sz="quarter" idx="11"/>
          </p:nvPr>
        </p:nvPicPr>
        <p:blipFill>
          <a:blip r:embed="rId3"/>
          <a:srcRect l="2999" r="3027"/>
          <a:stretch>
            <a:fillRect/>
          </a:stretch>
        </p:blipFill>
        <p:spPr>
          <a:xfrm>
            <a:off x="6575256" y="10"/>
            <a:ext cx="4656333" cy="6857990"/>
          </a:xfrm>
          <a:noFill/>
        </p:spPr>
      </p:pic>
      <p:sp>
        <p:nvSpPr>
          <p:cNvPr id="4" name="Text Placeholder 5">
            <a:extLst>
              <a:ext uri="{FF2B5EF4-FFF2-40B4-BE49-F238E27FC236}">
                <a16:creationId xmlns:a16="http://schemas.microsoft.com/office/drawing/2014/main" id="{39F370F8-567E-5996-E8AA-00D7E90B2B9F}"/>
              </a:ext>
            </a:extLst>
          </p:cNvPr>
          <p:cNvSpPr txBox="1">
            <a:spLocks/>
          </p:cNvSpPr>
          <p:nvPr/>
        </p:nvSpPr>
        <p:spPr>
          <a:xfrm>
            <a:off x="6121650" y="3682554"/>
            <a:ext cx="5598364" cy="130854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80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400" dirty="0"/>
          </a:p>
        </p:txBody>
      </p:sp>
    </p:spTree>
    <p:extLst>
      <p:ext uri="{BB962C8B-B14F-4D97-AF65-F5344CB8AC3E}">
        <p14:creationId xmlns:p14="http://schemas.microsoft.com/office/powerpoint/2010/main" val="3498456873"/>
      </p:ext>
    </p:extLst>
  </p:cSld>
  <p:clrMapOvr>
    <a:masterClrMapping/>
  </p:clrMapOvr>
</p:sld>
</file>

<file path=ppt/theme/theme1.xml><?xml version="1.0" encoding="utf-8"?>
<a:theme xmlns:a="http://schemas.openxmlformats.org/drawingml/2006/main" name="1_Office Theme">
  <a:themeElements>
    <a:clrScheme name="LBU 2018">
      <a:dk1>
        <a:srgbClr val="000000"/>
      </a:dk1>
      <a:lt1>
        <a:srgbClr val="FFFFFF"/>
      </a:lt1>
      <a:dk2>
        <a:srgbClr val="666666"/>
      </a:dk2>
      <a:lt2>
        <a:srgbClr val="CCCCCC"/>
      </a:lt2>
      <a:accent1>
        <a:srgbClr val="753BBD"/>
      </a:accent1>
      <a:accent2>
        <a:srgbClr val="9161CA"/>
      </a:accent2>
      <a:accent3>
        <a:srgbClr val="AC89D7"/>
      </a:accent3>
      <a:accent4>
        <a:srgbClr val="C8B1E5"/>
      </a:accent4>
      <a:accent5>
        <a:srgbClr val="FCE300"/>
      </a:accent5>
      <a:accent6>
        <a:srgbClr val="05C3DE"/>
      </a:accent6>
      <a:hlink>
        <a:srgbClr val="FF585D"/>
      </a:hlink>
      <a:folHlink>
        <a:srgbClr val="00C3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LBU 2018">
      <a:dk1>
        <a:srgbClr val="000000"/>
      </a:dk1>
      <a:lt1>
        <a:srgbClr val="FFFFFF"/>
      </a:lt1>
      <a:dk2>
        <a:srgbClr val="666666"/>
      </a:dk2>
      <a:lt2>
        <a:srgbClr val="CCCCCC"/>
      </a:lt2>
      <a:accent1>
        <a:srgbClr val="753BBD"/>
      </a:accent1>
      <a:accent2>
        <a:srgbClr val="9161CA"/>
      </a:accent2>
      <a:accent3>
        <a:srgbClr val="AC89D7"/>
      </a:accent3>
      <a:accent4>
        <a:srgbClr val="C8B1E5"/>
      </a:accent4>
      <a:accent5>
        <a:srgbClr val="FCE300"/>
      </a:accent5>
      <a:accent6>
        <a:srgbClr val="05C3DE"/>
      </a:accent6>
      <a:hlink>
        <a:srgbClr val="FF585D"/>
      </a:hlink>
      <a:folHlink>
        <a:srgbClr val="00C3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047A10EA3C51459B2F9E66FF6411F1" ma:contentTypeVersion="16" ma:contentTypeDescription="Create a new document." ma:contentTypeScope="" ma:versionID="7e0400d8569788292f222a76b9651d95">
  <xsd:schema xmlns:xsd="http://www.w3.org/2001/XMLSchema" xmlns:xs="http://www.w3.org/2001/XMLSchema" xmlns:p="http://schemas.microsoft.com/office/2006/metadata/properties" xmlns:ns3="94b3e53b-cced-4013-afad-b7aee190aef3" xmlns:ns4="ed9add82-c213-43b0-84d4-75f5de8824fe" targetNamespace="http://schemas.microsoft.com/office/2006/metadata/properties" ma:root="true" ma:fieldsID="647f09127304a428bfba5114d8891764" ns3:_="" ns4:_="">
    <xsd:import namespace="94b3e53b-cced-4013-afad-b7aee190aef3"/>
    <xsd:import namespace="ed9add82-c213-43b0-84d4-75f5de8824f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_activity" minOccurs="0"/>
                <xsd:element ref="ns3:MediaServiceLocation" minOccurs="0"/>
                <xsd:element ref="ns3:MediaServiceSystemTags" minOccurs="0"/>
                <xsd:element ref="ns3:MediaServiceSearchPropertie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b3e53b-cced-4013-afad-b7aee190ae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d9add82-c213-43b0-84d4-75f5de8824f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94b3e53b-cced-4013-afad-b7aee190aef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80FB41-6777-4BE4-AE0A-951C3366C5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b3e53b-cced-4013-afad-b7aee190aef3"/>
    <ds:schemaRef ds:uri="ed9add82-c213-43b0-84d4-75f5de8824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4528DC-6B9C-478C-B9DB-520BC6858160}">
  <ds:schemaRefs>
    <ds:schemaRef ds:uri="http://purl.org/dc/dcmitype/"/>
    <ds:schemaRef ds:uri="http://schemas.microsoft.com/office/infopath/2007/PartnerControls"/>
    <ds:schemaRef ds:uri="ed9add82-c213-43b0-84d4-75f5de8824fe"/>
    <ds:schemaRef ds:uri="http://purl.org/dc/elements/1.1/"/>
    <ds:schemaRef ds:uri="http://schemas.microsoft.com/office/2006/metadata/properties"/>
    <ds:schemaRef ds:uri="94b3e53b-cced-4013-afad-b7aee190aef3"/>
    <ds:schemaRef ds:uri="http://schemas.microsoft.com/office/2006/documentManagement/type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6F5ADB6B-E867-4201-A62F-0EE5C6F65F0E}">
  <ds:schemaRefs>
    <ds:schemaRef ds:uri="http://schemas.microsoft.com/sharepoint/v3/contenttype/forms"/>
  </ds:schemaRefs>
</ds:datastoreItem>
</file>

<file path=docMetadata/LabelInfo.xml><?xml version="1.0" encoding="utf-8"?>
<clbl:labelList xmlns:clbl="http://schemas.microsoft.com/office/2020/mipLabelMetadata">
  <clbl:label id="{d79a8112-4fbe-417a-a112-cd0fb490d85c}" enabled="0" method="" siteId="{d79a8112-4fbe-417a-a112-cd0fb490d85c}" removed="1"/>
</clbl:labelList>
</file>

<file path=docProps/app.xml><?xml version="1.0" encoding="utf-8"?>
<Properties xmlns="http://schemas.openxmlformats.org/officeDocument/2006/extended-properties" xmlns:vt="http://schemas.openxmlformats.org/officeDocument/2006/docPropsVTypes">
  <Template/>
  <TotalTime>1603</TotalTime>
  <Words>336</Words>
  <Application>Microsoft Office PowerPoint</Application>
  <PresentationFormat>Widescreen</PresentationFormat>
  <Paragraphs>28</Paragraphs>
  <Slides>9</Slides>
  <Notes>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9</vt:i4>
      </vt:variant>
    </vt:vector>
  </HeadingPairs>
  <TitlesOfParts>
    <vt:vector size="13" baseType="lpstr">
      <vt:lpstr>Arial</vt:lpstr>
      <vt:lpstr>Calibri</vt:lpstr>
      <vt:lpstr>1_Office Theme</vt:lpstr>
      <vt:lpstr>2_Office Theme</vt:lpstr>
      <vt:lpstr>Spectrum : How to Find Us </vt:lpstr>
      <vt:lpstr>PowerPoint Presentation</vt:lpstr>
      <vt:lpstr>PowerPoint Presentation</vt:lpstr>
      <vt:lpstr>PowerPoint Presentation</vt:lpstr>
      <vt:lpstr>PowerPoint Presentation</vt:lpstr>
      <vt:lpstr>PowerPoint Presentation</vt:lpstr>
      <vt:lpstr>PowerPoint Presentation</vt:lpstr>
      <vt:lpstr>Activities </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Greene, Lisa</cp:lastModifiedBy>
  <cp:revision>28</cp:revision>
  <dcterms:created xsi:type="dcterms:W3CDTF">2018-08-09T13:59:43Z</dcterms:created>
  <dcterms:modified xsi:type="dcterms:W3CDTF">2026-02-04T14:13:05Z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0x010100B1047A10EA3C51459B2F9E66FF6411F1</vt:lpwstr>
  </property>
</Properties>
</file>