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66" r:id="rId3"/>
    <p:sldId id="262" r:id="rId4"/>
    <p:sldId id="263" r:id="rId5"/>
    <p:sldId id="264" r:id="rId6"/>
    <p:sldId id="256" r:id="rId7"/>
    <p:sldId id="259" r:id="rId8"/>
    <p:sldId id="257" r:id="rId9"/>
    <p:sldId id="258" r:id="rId10"/>
    <p:sldId id="261" r:id="rId11"/>
    <p:sldId id="265" r:id="rId12"/>
    <p:sldId id="260"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98" autoAdjust="0"/>
  </p:normalViewPr>
  <p:slideViewPr>
    <p:cSldViewPr snapToGrid="0">
      <p:cViewPr varScale="1">
        <p:scale>
          <a:sx n="81" d="100"/>
          <a:sy n="81"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y Beck" userId="ab71984285f4c234" providerId="LiveId" clId="{1FBF9D6C-6E62-48AC-BCAB-E7692983E947}"/>
    <pc:docChg chg="undo custSel mod addSld delSld modSld sldOrd modMainMaster">
      <pc:chgData name="Suzy Beck" userId="ab71984285f4c234" providerId="LiveId" clId="{1FBF9D6C-6E62-48AC-BCAB-E7692983E947}" dt="2020-07-22T08:25:01.141" v="6988" actId="14100"/>
      <pc:docMkLst>
        <pc:docMk/>
      </pc:docMkLst>
      <pc:sldChg chg="addSp delSp modSp setBg">
        <pc:chgData name="Suzy Beck" userId="ab71984285f4c234" providerId="LiveId" clId="{1FBF9D6C-6E62-48AC-BCAB-E7692983E947}" dt="2020-07-09T12:09:53.845" v="5405"/>
        <pc:sldMkLst>
          <pc:docMk/>
          <pc:sldMk cId="2547447659" sldId="256"/>
        </pc:sldMkLst>
        <pc:spChg chg="del mod">
          <ac:chgData name="Suzy Beck" userId="ab71984285f4c234" providerId="LiveId" clId="{1FBF9D6C-6E62-48AC-BCAB-E7692983E947}" dt="2020-06-30T08:19:22.041" v="76" actId="478"/>
          <ac:spMkLst>
            <pc:docMk/>
            <pc:sldMk cId="2547447659" sldId="256"/>
            <ac:spMk id="4" creationId="{AA9546E9-A492-4DDC-8B33-6C59E76CC62D}"/>
          </ac:spMkLst>
        </pc:spChg>
        <pc:spChg chg="add del mod">
          <ac:chgData name="Suzy Beck" userId="ab71984285f4c234" providerId="LiveId" clId="{1FBF9D6C-6E62-48AC-BCAB-E7692983E947}" dt="2020-06-30T13:42:59.436" v="2000" actId="478"/>
          <ac:spMkLst>
            <pc:docMk/>
            <pc:sldMk cId="2547447659" sldId="256"/>
            <ac:spMk id="5" creationId="{AF3BA5F7-A4E0-47AA-AF68-579A1B8AF430}"/>
          </ac:spMkLst>
        </pc:spChg>
        <pc:spChg chg="add mod ord">
          <ac:chgData name="Suzy Beck" userId="ab71984285f4c234" providerId="LiveId" clId="{1FBF9D6C-6E62-48AC-BCAB-E7692983E947}" dt="2020-06-30T09:56:47.792" v="544" actId="1076"/>
          <ac:spMkLst>
            <pc:docMk/>
            <pc:sldMk cId="2547447659" sldId="256"/>
            <ac:spMk id="6" creationId="{E44C1609-CCFE-42A2-9AD4-07A8AC2A7C3C}"/>
          </ac:spMkLst>
        </pc:spChg>
        <pc:spChg chg="add mod ord">
          <ac:chgData name="Suzy Beck" userId="ab71984285f4c234" providerId="LiveId" clId="{1FBF9D6C-6E62-48AC-BCAB-E7692983E947}" dt="2020-07-09T12:09:02.607" v="5380"/>
          <ac:spMkLst>
            <pc:docMk/>
            <pc:sldMk cId="2547447659" sldId="256"/>
            <ac:spMk id="10" creationId="{B0709C53-A9E0-47E0-A758-DD9F386EFDBF}"/>
          </ac:spMkLst>
        </pc:spChg>
        <pc:spChg chg="add mod ord">
          <ac:chgData name="Suzy Beck" userId="ab71984285f4c234" providerId="LiveId" clId="{1FBF9D6C-6E62-48AC-BCAB-E7692983E947}" dt="2020-07-09T12:09:26.517" v="5396"/>
          <ac:spMkLst>
            <pc:docMk/>
            <pc:sldMk cId="2547447659" sldId="256"/>
            <ac:spMk id="11" creationId="{63BCCCD1-5BF0-45D6-BBD7-734B4D1C080A}"/>
          </ac:spMkLst>
        </pc:spChg>
        <pc:spChg chg="add mod ord">
          <ac:chgData name="Suzy Beck" userId="ab71984285f4c234" providerId="LiveId" clId="{1FBF9D6C-6E62-48AC-BCAB-E7692983E947}" dt="2020-07-09T12:08:48.601" v="5371"/>
          <ac:spMkLst>
            <pc:docMk/>
            <pc:sldMk cId="2547447659" sldId="256"/>
            <ac:spMk id="12" creationId="{4007F3A4-1F2F-44A9-B6FE-8BE78202F207}"/>
          </ac:spMkLst>
        </pc:spChg>
        <pc:spChg chg="add del mod">
          <ac:chgData name="Suzy Beck" userId="ab71984285f4c234" providerId="LiveId" clId="{1FBF9D6C-6E62-48AC-BCAB-E7692983E947}" dt="2020-06-30T09:01:09.800" v="437" actId="478"/>
          <ac:spMkLst>
            <pc:docMk/>
            <pc:sldMk cId="2547447659" sldId="256"/>
            <ac:spMk id="15" creationId="{7824411B-9D3E-45B9-AFD1-FDA0441D4BEC}"/>
          </ac:spMkLst>
        </pc:spChg>
        <pc:spChg chg="add mod ord">
          <ac:chgData name="Suzy Beck" userId="ab71984285f4c234" providerId="LiveId" clId="{1FBF9D6C-6E62-48AC-BCAB-E7692983E947}" dt="2020-07-09T12:09:47.873" v="5404"/>
          <ac:spMkLst>
            <pc:docMk/>
            <pc:sldMk cId="2547447659" sldId="256"/>
            <ac:spMk id="16" creationId="{814503F0-4663-44E8-AF6E-E4F2E4DFEF9C}"/>
          </ac:spMkLst>
        </pc:spChg>
        <pc:spChg chg="add del mod">
          <ac:chgData name="Suzy Beck" userId="ab71984285f4c234" providerId="LiveId" clId="{1FBF9D6C-6E62-48AC-BCAB-E7692983E947}" dt="2020-06-30T09:31:45.882" v="441" actId="478"/>
          <ac:spMkLst>
            <pc:docMk/>
            <pc:sldMk cId="2547447659" sldId="256"/>
            <ac:spMk id="17" creationId="{E6BFCC42-BF5A-43BD-9B9F-5A0DD96AA24D}"/>
          </ac:spMkLst>
        </pc:spChg>
        <pc:spChg chg="add mod ord">
          <ac:chgData name="Suzy Beck" userId="ab71984285f4c234" providerId="LiveId" clId="{1FBF9D6C-6E62-48AC-BCAB-E7692983E947}" dt="2020-07-09T12:09:45.342" v="5401"/>
          <ac:spMkLst>
            <pc:docMk/>
            <pc:sldMk cId="2547447659" sldId="256"/>
            <ac:spMk id="18" creationId="{8820CDA3-5CDD-4458-A8C5-F37CEE888B53}"/>
          </ac:spMkLst>
        </pc:spChg>
        <pc:spChg chg="add mod">
          <ac:chgData name="Suzy Beck" userId="ab71984285f4c234" providerId="LiveId" clId="{1FBF9D6C-6E62-48AC-BCAB-E7692983E947}" dt="2020-06-30T09:57:38.254" v="595" actId="1076"/>
          <ac:spMkLst>
            <pc:docMk/>
            <pc:sldMk cId="2547447659" sldId="256"/>
            <ac:spMk id="19" creationId="{951F0331-4B09-423A-9D83-CB367081F6E9}"/>
          </ac:spMkLst>
        </pc:spChg>
        <pc:spChg chg="add mod ord">
          <ac:chgData name="Suzy Beck" userId="ab71984285f4c234" providerId="LiveId" clId="{1FBF9D6C-6E62-48AC-BCAB-E7692983E947}" dt="2020-07-09T12:09:29.768" v="5399"/>
          <ac:spMkLst>
            <pc:docMk/>
            <pc:sldMk cId="2547447659" sldId="256"/>
            <ac:spMk id="20" creationId="{63599A3D-A5E2-48B2-9BCC-244F3D5A2590}"/>
          </ac:spMkLst>
        </pc:spChg>
        <pc:picChg chg="add del mod">
          <ac:chgData name="Suzy Beck" userId="ab71984285f4c234" providerId="LiveId" clId="{1FBF9D6C-6E62-48AC-BCAB-E7692983E947}" dt="2020-07-01T08:55:40.756" v="2118" actId="478"/>
          <ac:picMkLst>
            <pc:docMk/>
            <pc:sldMk cId="2547447659" sldId="256"/>
            <ac:picMk id="13" creationId="{0D94379C-6902-440A-98E8-B8C94209A43F}"/>
          </ac:picMkLst>
        </pc:picChg>
        <pc:picChg chg="add mod ord">
          <ac:chgData name="Suzy Beck" userId="ab71984285f4c234" providerId="LiveId" clId="{1FBF9D6C-6E62-48AC-BCAB-E7692983E947}" dt="2020-07-09T12:09:53.845" v="5405"/>
          <ac:picMkLst>
            <pc:docMk/>
            <pc:sldMk cId="2547447659" sldId="256"/>
            <ac:picMk id="14" creationId="{853B394D-73BA-4F4D-83D1-28C2F1C48B1D}"/>
          </ac:picMkLst>
        </pc:picChg>
        <pc:cxnChg chg="add mod ord">
          <ac:chgData name="Suzy Beck" userId="ab71984285f4c234" providerId="LiveId" clId="{1FBF9D6C-6E62-48AC-BCAB-E7692983E947}" dt="2020-07-09T12:09:11.333" v="5387"/>
          <ac:cxnSpMkLst>
            <pc:docMk/>
            <pc:sldMk cId="2547447659" sldId="256"/>
            <ac:cxnSpMk id="8" creationId="{A1F8D937-38FE-42BF-A1A3-FC996599DE53}"/>
          </ac:cxnSpMkLst>
        </pc:cxnChg>
        <pc:cxnChg chg="add mod ord">
          <ac:chgData name="Suzy Beck" userId="ab71984285f4c234" providerId="LiveId" clId="{1FBF9D6C-6E62-48AC-BCAB-E7692983E947}" dt="2020-07-09T12:09:15.951" v="5392"/>
          <ac:cxnSpMkLst>
            <pc:docMk/>
            <pc:sldMk cId="2547447659" sldId="256"/>
            <ac:cxnSpMk id="9" creationId="{170CBF6C-1343-41B7-B008-009FB16F985F}"/>
          </ac:cxnSpMkLst>
        </pc:cxnChg>
      </pc:sldChg>
      <pc:sldChg chg="addSp delSp modSp add">
        <pc:chgData name="Suzy Beck" userId="ab71984285f4c234" providerId="LiveId" clId="{1FBF9D6C-6E62-48AC-BCAB-E7692983E947}" dt="2020-07-22T08:23:55.762" v="6980" actId="20577"/>
        <pc:sldMkLst>
          <pc:docMk/>
          <pc:sldMk cId="1745968408" sldId="257"/>
        </pc:sldMkLst>
        <pc:spChg chg="add mod ord">
          <ac:chgData name="Suzy Beck" userId="ab71984285f4c234" providerId="LiveId" clId="{1FBF9D6C-6E62-48AC-BCAB-E7692983E947}" dt="2020-07-09T12:10:40.455" v="5419"/>
          <ac:spMkLst>
            <pc:docMk/>
            <pc:sldMk cId="1745968408" sldId="257"/>
            <ac:spMk id="2" creationId="{05109278-F71C-4665-ACA4-426E22675996}"/>
          </ac:spMkLst>
        </pc:spChg>
        <pc:spChg chg="del">
          <ac:chgData name="Suzy Beck" userId="ab71984285f4c234" providerId="LiveId" clId="{1FBF9D6C-6E62-48AC-BCAB-E7692983E947}" dt="2020-06-30T08:18:10.664" v="65" actId="478"/>
          <ac:spMkLst>
            <pc:docMk/>
            <pc:sldMk cId="1745968408" sldId="257"/>
            <ac:spMk id="4" creationId="{AA9546E9-A492-4DDC-8B33-6C59E76CC62D}"/>
          </ac:spMkLst>
        </pc:spChg>
        <pc:spChg chg="del mod">
          <ac:chgData name="Suzy Beck" userId="ab71984285f4c234" providerId="LiveId" clId="{1FBF9D6C-6E62-48AC-BCAB-E7692983E947}" dt="2020-06-30T09:37:47.033" v="455" actId="478"/>
          <ac:spMkLst>
            <pc:docMk/>
            <pc:sldMk cId="1745968408" sldId="257"/>
            <ac:spMk id="5" creationId="{AF3BA5F7-A4E0-47AA-AF68-579A1B8AF430}"/>
          </ac:spMkLst>
        </pc:spChg>
        <pc:spChg chg="add del">
          <ac:chgData name="Suzy Beck" userId="ab71984285f4c234" providerId="LiveId" clId="{1FBF9D6C-6E62-48AC-BCAB-E7692983E947}" dt="2020-06-30T09:37:45.198" v="454" actId="478"/>
          <ac:spMkLst>
            <pc:docMk/>
            <pc:sldMk cId="1745968408" sldId="257"/>
            <ac:spMk id="6" creationId="{D5498962-D441-4948-B42E-DA110312B51F}"/>
          </ac:spMkLst>
        </pc:spChg>
        <pc:spChg chg="add mod ord">
          <ac:chgData name="Suzy Beck" userId="ab71984285f4c234" providerId="LiveId" clId="{1FBF9D6C-6E62-48AC-BCAB-E7692983E947}" dt="2020-07-09T12:10:25.594" v="5413"/>
          <ac:spMkLst>
            <pc:docMk/>
            <pc:sldMk cId="1745968408" sldId="257"/>
            <ac:spMk id="7" creationId="{9188CD57-8C7D-4F44-AEBB-42B4491814C3}"/>
          </ac:spMkLst>
        </pc:spChg>
        <pc:spChg chg="add mod ord">
          <ac:chgData name="Suzy Beck" userId="ab71984285f4c234" providerId="LiveId" clId="{1FBF9D6C-6E62-48AC-BCAB-E7692983E947}" dt="2020-07-09T12:10:58.062" v="5425"/>
          <ac:spMkLst>
            <pc:docMk/>
            <pc:sldMk cId="1745968408" sldId="257"/>
            <ac:spMk id="8" creationId="{68C06FA4-E46F-4089-AF73-C4920BD299C9}"/>
          </ac:spMkLst>
        </pc:spChg>
        <pc:spChg chg="add del mod">
          <ac:chgData name="Suzy Beck" userId="ab71984285f4c234" providerId="LiveId" clId="{1FBF9D6C-6E62-48AC-BCAB-E7692983E947}" dt="2020-06-30T09:49:18.337" v="465" actId="478"/>
          <ac:spMkLst>
            <pc:docMk/>
            <pc:sldMk cId="1745968408" sldId="257"/>
            <ac:spMk id="9" creationId="{A4F60012-ED1C-4BE3-92CA-EB79A622AFA6}"/>
          </ac:spMkLst>
        </pc:spChg>
        <pc:spChg chg="add mod">
          <ac:chgData name="Suzy Beck" userId="ab71984285f4c234" providerId="LiveId" clId="{1FBF9D6C-6E62-48AC-BCAB-E7692983E947}" dt="2020-06-30T10:40:23.749" v="1131" actId="20577"/>
          <ac:spMkLst>
            <pc:docMk/>
            <pc:sldMk cId="1745968408" sldId="257"/>
            <ac:spMk id="11" creationId="{FC39EEDF-D8AB-4B1E-B1C2-3F09149C9022}"/>
          </ac:spMkLst>
        </pc:spChg>
        <pc:spChg chg="add del mod">
          <ac:chgData name="Suzy Beck" userId="ab71984285f4c234" providerId="LiveId" clId="{1FBF9D6C-6E62-48AC-BCAB-E7692983E947}" dt="2020-06-30T10:24:36.241" v="958" actId="478"/>
          <ac:spMkLst>
            <pc:docMk/>
            <pc:sldMk cId="1745968408" sldId="257"/>
            <ac:spMk id="14" creationId="{90D48162-3703-41E6-AE7E-51A538A9AB63}"/>
          </ac:spMkLst>
        </pc:spChg>
        <pc:spChg chg="add mod ord">
          <ac:chgData name="Suzy Beck" userId="ab71984285f4c234" providerId="LiveId" clId="{1FBF9D6C-6E62-48AC-BCAB-E7692983E947}" dt="2020-07-09T12:10:52.752" v="5424"/>
          <ac:spMkLst>
            <pc:docMk/>
            <pc:sldMk cId="1745968408" sldId="257"/>
            <ac:spMk id="15" creationId="{3AA90527-D5D0-4B6C-9F0A-A87C457654C7}"/>
          </ac:spMkLst>
        </pc:spChg>
        <pc:spChg chg="add mod ord">
          <ac:chgData name="Suzy Beck" userId="ab71984285f4c234" providerId="LiveId" clId="{1FBF9D6C-6E62-48AC-BCAB-E7692983E947}" dt="2020-07-22T08:23:55.762" v="6980" actId="20577"/>
          <ac:spMkLst>
            <pc:docMk/>
            <pc:sldMk cId="1745968408" sldId="257"/>
            <ac:spMk id="16" creationId="{53075D52-C797-4C62-B0AE-3DA8650EF0F7}"/>
          </ac:spMkLst>
        </pc:spChg>
        <pc:picChg chg="add mod">
          <ac:chgData name="Suzy Beck" userId="ab71984285f4c234" providerId="LiveId" clId="{1FBF9D6C-6E62-48AC-BCAB-E7692983E947}" dt="2020-07-09T12:21:26.195" v="6252" actId="962"/>
          <ac:picMkLst>
            <pc:docMk/>
            <pc:sldMk cId="1745968408" sldId="257"/>
            <ac:picMk id="9" creationId="{AC9937A2-803A-4E32-AE35-B5F8AE629433}"/>
          </ac:picMkLst>
        </pc:picChg>
        <pc:picChg chg="add del mod">
          <ac:chgData name="Suzy Beck" userId="ab71984285f4c234" providerId="LiveId" clId="{1FBF9D6C-6E62-48AC-BCAB-E7692983E947}" dt="2020-06-30T10:24:48.657" v="959" actId="478"/>
          <ac:picMkLst>
            <pc:docMk/>
            <pc:sldMk cId="1745968408" sldId="257"/>
            <ac:picMk id="13" creationId="{78B59933-6094-4C0E-B8B6-6873D9246374}"/>
          </ac:picMkLst>
        </pc:picChg>
        <pc:cxnChg chg="add mod ord">
          <ac:chgData name="Suzy Beck" userId="ab71984285f4c234" providerId="LiveId" clId="{1FBF9D6C-6E62-48AC-BCAB-E7692983E947}" dt="2020-07-09T12:10:44.912" v="5422"/>
          <ac:cxnSpMkLst>
            <pc:docMk/>
            <pc:sldMk cId="1745968408" sldId="257"/>
            <ac:cxnSpMk id="10" creationId="{8BA1694E-88AA-4CE4-978A-C5F8963CAB7E}"/>
          </ac:cxnSpMkLst>
        </pc:cxnChg>
      </pc:sldChg>
      <pc:sldChg chg="addSp delSp modSp add">
        <pc:chgData name="Suzy Beck" userId="ab71984285f4c234" providerId="LiveId" clId="{1FBF9D6C-6E62-48AC-BCAB-E7692983E947}" dt="2020-07-09T12:21:02.264" v="6210" actId="962"/>
        <pc:sldMkLst>
          <pc:docMk/>
          <pc:sldMk cId="240924194" sldId="258"/>
        </pc:sldMkLst>
        <pc:spChg chg="mod ord">
          <ac:chgData name="Suzy Beck" userId="ab71984285f4c234" providerId="LiveId" clId="{1FBF9D6C-6E62-48AC-BCAB-E7692983E947}" dt="2020-07-09T12:11:14.273" v="5432"/>
          <ac:spMkLst>
            <pc:docMk/>
            <pc:sldMk cId="240924194" sldId="258"/>
            <ac:spMk id="2" creationId="{05109278-F71C-4665-ACA4-426E22675996}"/>
          </ac:spMkLst>
        </pc:spChg>
        <pc:spChg chg="del mod">
          <ac:chgData name="Suzy Beck" userId="ab71984285f4c234" providerId="LiveId" clId="{1FBF9D6C-6E62-48AC-BCAB-E7692983E947}" dt="2020-06-30T13:43:24.542" v="2007" actId="478"/>
          <ac:spMkLst>
            <pc:docMk/>
            <pc:sldMk cId="240924194" sldId="258"/>
            <ac:spMk id="7" creationId="{9188CD57-8C7D-4F44-AEBB-42B4491814C3}"/>
          </ac:spMkLst>
        </pc:spChg>
        <pc:spChg chg="mod ord">
          <ac:chgData name="Suzy Beck" userId="ab71984285f4c234" providerId="LiveId" clId="{1FBF9D6C-6E62-48AC-BCAB-E7692983E947}" dt="2020-07-09T12:11:37.735" v="5436"/>
          <ac:spMkLst>
            <pc:docMk/>
            <pc:sldMk cId="240924194" sldId="258"/>
            <ac:spMk id="8" creationId="{68C06FA4-E46F-4089-AF73-C4920BD299C9}"/>
          </ac:spMkLst>
        </pc:spChg>
        <pc:spChg chg="add mod">
          <ac:chgData name="Suzy Beck" userId="ab71984285f4c234" providerId="LiveId" clId="{1FBF9D6C-6E62-48AC-BCAB-E7692983E947}" dt="2020-06-30T10:40:26.461" v="1132" actId="20577"/>
          <ac:spMkLst>
            <pc:docMk/>
            <pc:sldMk cId="240924194" sldId="258"/>
            <ac:spMk id="9" creationId="{A7A3796C-4352-4A57-AEF4-7C5C153E773E}"/>
          </ac:spMkLst>
        </pc:spChg>
        <pc:spChg chg="add mod ord">
          <ac:chgData name="Suzy Beck" userId="ab71984285f4c234" providerId="LiveId" clId="{1FBF9D6C-6E62-48AC-BCAB-E7692983E947}" dt="2020-07-09T12:11:07.853" v="5426"/>
          <ac:spMkLst>
            <pc:docMk/>
            <pc:sldMk cId="240924194" sldId="258"/>
            <ac:spMk id="10" creationId="{BBF018BE-C133-4666-8ACE-0B97C88CA71A}"/>
          </ac:spMkLst>
        </pc:spChg>
        <pc:spChg chg="add del mod">
          <ac:chgData name="Suzy Beck" userId="ab71984285f4c234" providerId="LiveId" clId="{1FBF9D6C-6E62-48AC-BCAB-E7692983E947}" dt="2020-06-30T13:43:22.217" v="2005" actId="478"/>
          <ac:spMkLst>
            <pc:docMk/>
            <pc:sldMk cId="240924194" sldId="258"/>
            <ac:spMk id="11" creationId="{0AE8258B-8B39-4DD9-B455-DEDEC2CE98A7}"/>
          </ac:spMkLst>
        </pc:spChg>
        <pc:spChg chg="add mod ord">
          <ac:chgData name="Suzy Beck" userId="ab71984285f4c234" providerId="LiveId" clId="{1FBF9D6C-6E62-48AC-BCAB-E7692983E947}" dt="2020-07-09T12:11:20.417" v="5433"/>
          <ac:spMkLst>
            <pc:docMk/>
            <pc:sldMk cId="240924194" sldId="258"/>
            <ac:spMk id="12" creationId="{EEB7C711-31D8-469E-8DBE-2788C6675168}"/>
          </ac:spMkLst>
        </pc:spChg>
        <pc:spChg chg="add mod ord">
          <ac:chgData name="Suzy Beck" userId="ab71984285f4c234" providerId="LiveId" clId="{1FBF9D6C-6E62-48AC-BCAB-E7692983E947}" dt="2020-07-09T12:11:10.192" v="5427"/>
          <ac:spMkLst>
            <pc:docMk/>
            <pc:sldMk cId="240924194" sldId="258"/>
            <ac:spMk id="13" creationId="{9955EF36-98DB-4755-BD98-9631A5529431}"/>
          </ac:spMkLst>
        </pc:spChg>
        <pc:picChg chg="add mod">
          <ac:chgData name="Suzy Beck" userId="ab71984285f4c234" providerId="LiveId" clId="{1FBF9D6C-6E62-48AC-BCAB-E7692983E947}" dt="2020-07-09T12:21:02.264" v="6210" actId="962"/>
          <ac:picMkLst>
            <pc:docMk/>
            <pc:sldMk cId="240924194" sldId="258"/>
            <ac:picMk id="11" creationId="{ADA484E1-1F98-43C5-84FA-DCD3D2BD8A94}"/>
          </ac:picMkLst>
        </pc:picChg>
        <pc:cxnChg chg="add mod ord">
          <ac:chgData name="Suzy Beck" userId="ab71984285f4c234" providerId="LiveId" clId="{1FBF9D6C-6E62-48AC-BCAB-E7692983E947}" dt="2020-07-09T12:11:27.661" v="5435"/>
          <ac:cxnSpMkLst>
            <pc:docMk/>
            <pc:sldMk cId="240924194" sldId="258"/>
            <ac:cxnSpMk id="4" creationId="{C32EDFFD-2D64-40D6-8CA4-3022F989401F}"/>
          </ac:cxnSpMkLst>
        </pc:cxnChg>
        <pc:cxnChg chg="del">
          <ac:chgData name="Suzy Beck" userId="ab71984285f4c234" providerId="LiveId" clId="{1FBF9D6C-6E62-48AC-BCAB-E7692983E947}" dt="2020-06-30T09:52:08.777" v="502" actId="478"/>
          <ac:cxnSpMkLst>
            <pc:docMk/>
            <pc:sldMk cId="240924194" sldId="258"/>
            <ac:cxnSpMk id="10" creationId="{8BA1694E-88AA-4CE4-978A-C5F8963CAB7E}"/>
          </ac:cxnSpMkLst>
        </pc:cxnChg>
      </pc:sldChg>
      <pc:sldChg chg="addSp delSp modSp add">
        <pc:chgData name="Suzy Beck" userId="ab71984285f4c234" providerId="LiveId" clId="{1FBF9D6C-6E62-48AC-BCAB-E7692983E947}" dt="2020-07-09T12:10:15.329" v="5406"/>
        <pc:sldMkLst>
          <pc:docMk/>
          <pc:sldMk cId="886770836" sldId="259"/>
        </pc:sldMkLst>
        <pc:spChg chg="add del">
          <ac:chgData name="Suzy Beck" userId="ab71984285f4c234" providerId="LiveId" clId="{1FBF9D6C-6E62-48AC-BCAB-E7692983E947}" dt="2020-06-30T13:43:02.578" v="2001" actId="478"/>
          <ac:spMkLst>
            <pc:docMk/>
            <pc:sldMk cId="886770836" sldId="259"/>
            <ac:spMk id="3" creationId="{161995C9-392C-46D7-B2FE-16761696FAC3}"/>
          </ac:spMkLst>
        </pc:spChg>
        <pc:spChg chg="add mod">
          <ac:chgData name="Suzy Beck" userId="ab71984285f4c234" providerId="LiveId" clId="{1FBF9D6C-6E62-48AC-BCAB-E7692983E947}" dt="2020-06-30T13:41:05.466" v="1995" actId="20577"/>
          <ac:spMkLst>
            <pc:docMk/>
            <pc:sldMk cId="886770836" sldId="259"/>
            <ac:spMk id="4" creationId="{E0A2C42E-A103-4169-8888-8DE8B1DE4E14}"/>
          </ac:spMkLst>
        </pc:spChg>
        <pc:spChg chg="add mod">
          <ac:chgData name="Suzy Beck" userId="ab71984285f4c234" providerId="LiveId" clId="{1FBF9D6C-6E62-48AC-BCAB-E7692983E947}" dt="2020-06-30T10:45:59.834" v="1431" actId="14100"/>
          <ac:spMkLst>
            <pc:docMk/>
            <pc:sldMk cId="886770836" sldId="259"/>
            <ac:spMk id="5" creationId="{0DA77385-544E-4B74-B94D-634DAA9685D2}"/>
          </ac:spMkLst>
        </pc:spChg>
        <pc:picChg chg="add mod ord modCrop">
          <ac:chgData name="Suzy Beck" userId="ab71984285f4c234" providerId="LiveId" clId="{1FBF9D6C-6E62-48AC-BCAB-E7692983E947}" dt="2020-07-09T12:10:15.329" v="5406"/>
          <ac:picMkLst>
            <pc:docMk/>
            <pc:sldMk cId="886770836" sldId="259"/>
            <ac:picMk id="2" creationId="{E016F41E-1628-4870-9C97-83A72E6659E6}"/>
          </ac:picMkLst>
        </pc:picChg>
      </pc:sldChg>
      <pc:sldChg chg="addSp modSp add">
        <pc:chgData name="Suzy Beck" userId="ab71984285f4c234" providerId="LiveId" clId="{1FBF9D6C-6E62-48AC-BCAB-E7692983E947}" dt="2020-07-09T13:04:29.457" v="6921"/>
        <pc:sldMkLst>
          <pc:docMk/>
          <pc:sldMk cId="3441301765" sldId="260"/>
        </pc:sldMkLst>
        <pc:spChg chg="add mod">
          <ac:chgData name="Suzy Beck" userId="ab71984285f4c234" providerId="LiveId" clId="{1FBF9D6C-6E62-48AC-BCAB-E7692983E947}" dt="2020-07-09T13:04:29.457" v="6921"/>
          <ac:spMkLst>
            <pc:docMk/>
            <pc:sldMk cId="3441301765" sldId="260"/>
            <ac:spMk id="2" creationId="{A22DC665-AFCB-415B-BA11-136DCE570330}"/>
          </ac:spMkLst>
        </pc:spChg>
        <pc:spChg chg="add mod">
          <ac:chgData name="Suzy Beck" userId="ab71984285f4c234" providerId="LiveId" clId="{1FBF9D6C-6E62-48AC-BCAB-E7692983E947}" dt="2020-06-30T10:17:18.066" v="924" actId="20577"/>
          <ac:spMkLst>
            <pc:docMk/>
            <pc:sldMk cId="3441301765" sldId="260"/>
            <ac:spMk id="3" creationId="{57818140-800A-450D-B039-A36EFA54D92A}"/>
          </ac:spMkLst>
        </pc:spChg>
      </pc:sldChg>
      <pc:sldChg chg="addSp delSp modSp add">
        <pc:chgData name="Suzy Beck" userId="ab71984285f4c234" providerId="LiveId" clId="{1FBF9D6C-6E62-48AC-BCAB-E7692983E947}" dt="2020-07-22T08:25:01.141" v="6988" actId="14100"/>
        <pc:sldMkLst>
          <pc:docMk/>
          <pc:sldMk cId="1698146805" sldId="261"/>
        </pc:sldMkLst>
        <pc:spChg chg="add del mod">
          <ac:chgData name="Suzy Beck" userId="ab71984285f4c234" providerId="LiveId" clId="{1FBF9D6C-6E62-48AC-BCAB-E7692983E947}" dt="2020-06-30T13:43:40.444" v="2011" actId="478"/>
          <ac:spMkLst>
            <pc:docMk/>
            <pc:sldMk cId="1698146805" sldId="261"/>
            <ac:spMk id="2" creationId="{EA9B2723-EAED-445B-95F7-162DD2AF7143}"/>
          </ac:spMkLst>
        </pc:spChg>
        <pc:spChg chg="add mod ord">
          <ac:chgData name="Suzy Beck" userId="ab71984285f4c234" providerId="LiveId" clId="{1FBF9D6C-6E62-48AC-BCAB-E7692983E947}" dt="2020-07-09T12:20:37.711" v="6172"/>
          <ac:spMkLst>
            <pc:docMk/>
            <pc:sldMk cId="1698146805" sldId="261"/>
            <ac:spMk id="5" creationId="{186DAA05-421F-44BA-884D-B887649233E5}"/>
          </ac:spMkLst>
        </pc:spChg>
        <pc:spChg chg="add mod ord">
          <ac:chgData name="Suzy Beck" userId="ab71984285f4c234" providerId="LiveId" clId="{1FBF9D6C-6E62-48AC-BCAB-E7692983E947}" dt="2020-07-09T12:19:56.573" v="6157"/>
          <ac:spMkLst>
            <pc:docMk/>
            <pc:sldMk cId="1698146805" sldId="261"/>
            <ac:spMk id="7" creationId="{A27A38A9-6F12-4660-A34B-CAA58C7CB36F}"/>
          </ac:spMkLst>
        </pc:spChg>
        <pc:spChg chg="add mod ord">
          <ac:chgData name="Suzy Beck" userId="ab71984285f4c234" providerId="LiveId" clId="{1FBF9D6C-6E62-48AC-BCAB-E7692983E947}" dt="2020-07-09T12:20:19.946" v="6166"/>
          <ac:spMkLst>
            <pc:docMk/>
            <pc:sldMk cId="1698146805" sldId="261"/>
            <ac:spMk id="9" creationId="{39F2F81A-D6D1-4B30-A8EF-36D3C33127B6}"/>
          </ac:spMkLst>
        </pc:spChg>
        <pc:spChg chg="add mod ord">
          <ac:chgData name="Suzy Beck" userId="ab71984285f4c234" providerId="LiveId" clId="{1FBF9D6C-6E62-48AC-BCAB-E7692983E947}" dt="2020-07-09T12:19:38.995" v="6151"/>
          <ac:spMkLst>
            <pc:docMk/>
            <pc:sldMk cId="1698146805" sldId="261"/>
            <ac:spMk id="10" creationId="{2EACCF9A-89A7-4B66-8809-4CCB113AE88B}"/>
          </ac:spMkLst>
        </pc:spChg>
        <pc:spChg chg="add mod ord">
          <ac:chgData name="Suzy Beck" userId="ab71984285f4c234" providerId="LiveId" clId="{1FBF9D6C-6E62-48AC-BCAB-E7692983E947}" dt="2020-07-22T08:25:01.141" v="6988" actId="14100"/>
          <ac:spMkLst>
            <pc:docMk/>
            <pc:sldMk cId="1698146805" sldId="261"/>
            <ac:spMk id="11" creationId="{DF66E5CB-B8B4-4D2C-8DCB-59FBBB608504}"/>
          </ac:spMkLst>
        </pc:spChg>
        <pc:picChg chg="add del">
          <ac:chgData name="Suzy Beck" userId="ab71984285f4c234" providerId="LiveId" clId="{1FBF9D6C-6E62-48AC-BCAB-E7692983E947}" dt="2020-06-30T10:21:20.361" v="945" actId="478"/>
          <ac:picMkLst>
            <pc:docMk/>
            <pc:sldMk cId="1698146805" sldId="261"/>
            <ac:picMk id="3" creationId="{D3238A55-0430-4A6A-99B5-B72C8C0CADCA}"/>
          </ac:picMkLst>
        </pc:picChg>
        <pc:picChg chg="add mod ord modCrop">
          <ac:chgData name="Suzy Beck" userId="ab71984285f4c234" providerId="LiveId" clId="{1FBF9D6C-6E62-48AC-BCAB-E7692983E947}" dt="2020-07-09T12:20:15.138" v="6165"/>
          <ac:picMkLst>
            <pc:docMk/>
            <pc:sldMk cId="1698146805" sldId="261"/>
            <ac:picMk id="4" creationId="{7B39A114-8ABA-4806-ACF5-FCF8A064D2A9}"/>
          </ac:picMkLst>
        </pc:picChg>
        <pc:picChg chg="add mod">
          <ac:chgData name="Suzy Beck" userId="ab71984285f4c234" providerId="LiveId" clId="{1FBF9D6C-6E62-48AC-BCAB-E7692983E947}" dt="2020-07-09T12:20:02.174" v="6158"/>
          <ac:picMkLst>
            <pc:docMk/>
            <pc:sldMk cId="1698146805" sldId="261"/>
            <ac:picMk id="12" creationId="{1C75CD4B-0546-46D4-B648-570DA23DBEEB}"/>
          </ac:picMkLst>
        </pc:picChg>
        <pc:picChg chg="add mod">
          <ac:chgData name="Suzy Beck" userId="ab71984285f4c234" providerId="LiveId" clId="{1FBF9D6C-6E62-48AC-BCAB-E7692983E947}" dt="2020-07-09T12:18:58.956" v="6125" actId="962"/>
          <ac:picMkLst>
            <pc:docMk/>
            <pc:sldMk cId="1698146805" sldId="261"/>
            <ac:picMk id="13" creationId="{72D0406F-8893-45D8-94F3-FBCBBB60F886}"/>
          </ac:picMkLst>
        </pc:picChg>
        <pc:cxnChg chg="add mod ord">
          <ac:chgData name="Suzy Beck" userId="ab71984285f4c234" providerId="LiveId" clId="{1FBF9D6C-6E62-48AC-BCAB-E7692983E947}" dt="2020-07-09T12:20:06.797" v="6161"/>
          <ac:cxnSpMkLst>
            <pc:docMk/>
            <pc:sldMk cId="1698146805" sldId="261"/>
            <ac:cxnSpMk id="6" creationId="{90744875-1F80-4102-978C-D7B6C53BBE6A}"/>
          </ac:cxnSpMkLst>
        </pc:cxnChg>
        <pc:cxnChg chg="add mod ord">
          <ac:chgData name="Suzy Beck" userId="ab71984285f4c234" providerId="LiveId" clId="{1FBF9D6C-6E62-48AC-BCAB-E7692983E947}" dt="2020-07-09T12:20:26.120" v="6167"/>
          <ac:cxnSpMkLst>
            <pc:docMk/>
            <pc:sldMk cId="1698146805" sldId="261"/>
            <ac:cxnSpMk id="8" creationId="{CAE2D1DF-378C-4574-A65D-CCFB77A5A61C}"/>
          </ac:cxnSpMkLst>
        </pc:cxnChg>
      </pc:sldChg>
      <pc:sldChg chg="addSp delSp modSp add mod ord setBg">
        <pc:chgData name="Suzy Beck" userId="ab71984285f4c234" providerId="LiveId" clId="{1FBF9D6C-6E62-48AC-BCAB-E7692983E947}" dt="2020-07-09T12:06:25.132" v="5345" actId="962"/>
        <pc:sldMkLst>
          <pc:docMk/>
          <pc:sldMk cId="340280010" sldId="262"/>
        </pc:sldMkLst>
        <pc:spChg chg="add mod ord">
          <ac:chgData name="Suzy Beck" userId="ab71984285f4c234" providerId="LiveId" clId="{1FBF9D6C-6E62-48AC-BCAB-E7692983E947}" dt="2020-07-09T12:05:37.982" v="5230"/>
          <ac:spMkLst>
            <pc:docMk/>
            <pc:sldMk cId="340280010" sldId="262"/>
            <ac:spMk id="2" creationId="{6156F2A4-0005-4FEC-845C-9AF0C66A1BFC}"/>
          </ac:spMkLst>
        </pc:spChg>
        <pc:spChg chg="add del">
          <ac:chgData name="Suzy Beck" userId="ab71984285f4c234" providerId="LiveId" clId="{1FBF9D6C-6E62-48AC-BCAB-E7692983E947}" dt="2020-07-01T08:44:42.542" v="2081" actId="26606"/>
          <ac:spMkLst>
            <pc:docMk/>
            <pc:sldMk cId="340280010" sldId="262"/>
            <ac:spMk id="73" creationId="{1707FC24-6981-43D9-B525-C7832BA22463}"/>
          </ac:spMkLst>
        </pc:spChg>
        <pc:spChg chg="add del">
          <ac:chgData name="Suzy Beck" userId="ab71984285f4c234" providerId="LiveId" clId="{1FBF9D6C-6E62-48AC-BCAB-E7692983E947}" dt="2020-07-01T08:44:49.103" v="2083" actId="26606"/>
          <ac:spMkLst>
            <pc:docMk/>
            <pc:sldMk cId="340280010" sldId="262"/>
            <ac:spMk id="75" creationId="{047C8CCB-F95D-4249-92DD-651249D3535A}"/>
          </ac:spMkLst>
        </pc:spChg>
        <pc:spChg chg="add del">
          <ac:chgData name="Suzy Beck" userId="ab71984285f4c234" providerId="LiveId" clId="{1FBF9D6C-6E62-48AC-BCAB-E7692983E947}" dt="2020-07-01T08:44:49.103" v="2083" actId="26606"/>
          <ac:spMkLst>
            <pc:docMk/>
            <pc:sldMk cId="340280010" sldId="262"/>
            <ac:spMk id="1030" creationId="{6753252F-4873-4F63-801D-CC719279A7D5}"/>
          </ac:spMkLst>
        </pc:spChg>
        <pc:picChg chg="add del">
          <ac:chgData name="Suzy Beck" userId="ab71984285f4c234" providerId="LiveId" clId="{1FBF9D6C-6E62-48AC-BCAB-E7692983E947}" dt="2020-07-01T08:45:43.056" v="2085" actId="478"/>
          <ac:picMkLst>
            <pc:docMk/>
            <pc:sldMk cId="340280010" sldId="262"/>
            <ac:picMk id="3" creationId="{A280391A-8D6D-4C39-9A9C-F30F17757B4B}"/>
          </ac:picMkLst>
        </pc:picChg>
        <pc:picChg chg="add del mod">
          <ac:chgData name="Suzy Beck" userId="ab71984285f4c234" providerId="LiveId" clId="{1FBF9D6C-6E62-48AC-BCAB-E7692983E947}" dt="2020-07-01T08:40:02.542" v="2077" actId="478"/>
          <ac:picMkLst>
            <pc:docMk/>
            <pc:sldMk cId="340280010" sldId="262"/>
            <ac:picMk id="1026" creationId="{0FBD23AA-4B5A-4FDC-98B6-EBB95A79BC6A}"/>
          </ac:picMkLst>
        </pc:picChg>
        <pc:picChg chg="add mod">
          <ac:chgData name="Suzy Beck" userId="ab71984285f4c234" providerId="LiveId" clId="{1FBF9D6C-6E62-48AC-BCAB-E7692983E947}" dt="2020-07-09T12:06:17.190" v="5311" actId="962"/>
          <ac:picMkLst>
            <pc:docMk/>
            <pc:sldMk cId="340280010" sldId="262"/>
            <ac:picMk id="1028" creationId="{B7D45FC2-99BD-4B75-8EFC-E03F387B870C}"/>
          </ac:picMkLst>
        </pc:picChg>
        <pc:picChg chg="add mod">
          <ac:chgData name="Suzy Beck" userId="ab71984285f4c234" providerId="LiveId" clId="{1FBF9D6C-6E62-48AC-BCAB-E7692983E947}" dt="2020-07-09T12:06:25.132" v="5345" actId="962"/>
          <ac:picMkLst>
            <pc:docMk/>
            <pc:sldMk cId="340280010" sldId="262"/>
            <ac:picMk id="1032" creationId="{3DB27AF9-8DD8-47C0-9B8A-2FCA74D98D77}"/>
          </ac:picMkLst>
        </pc:picChg>
      </pc:sldChg>
      <pc:sldChg chg="addSp delSp modSp add del">
        <pc:chgData name="Suzy Beck" userId="ab71984285f4c234" providerId="LiveId" clId="{1FBF9D6C-6E62-48AC-BCAB-E7692983E947}" dt="2020-07-01T08:58:26.722" v="2153" actId="2696"/>
        <pc:sldMkLst>
          <pc:docMk/>
          <pc:sldMk cId="1476228211" sldId="263"/>
        </pc:sldMkLst>
        <pc:spChg chg="add del mod">
          <ac:chgData name="Suzy Beck" userId="ab71984285f4c234" providerId="LiveId" clId="{1FBF9D6C-6E62-48AC-BCAB-E7692983E947}" dt="2020-07-01T08:58:24.510" v="2152"/>
          <ac:spMkLst>
            <pc:docMk/>
            <pc:sldMk cId="1476228211" sldId="263"/>
            <ac:spMk id="2" creationId="{EE412372-0373-4E8C-9F73-0A6A6526BAB1}"/>
          </ac:spMkLst>
        </pc:spChg>
      </pc:sldChg>
      <pc:sldChg chg="addSp delSp modSp add">
        <pc:chgData name="Suzy Beck" userId="ab71984285f4c234" providerId="LiveId" clId="{1FBF9D6C-6E62-48AC-BCAB-E7692983E947}" dt="2020-07-09T13:26:02.795" v="6946" actId="948"/>
        <pc:sldMkLst>
          <pc:docMk/>
          <pc:sldMk cId="1583770378" sldId="263"/>
        </pc:sldMkLst>
        <pc:spChg chg="add del mod">
          <ac:chgData name="Suzy Beck" userId="ab71984285f4c234" providerId="LiveId" clId="{1FBF9D6C-6E62-48AC-BCAB-E7692983E947}" dt="2020-07-09T12:06:42.608" v="5346" actId="478"/>
          <ac:spMkLst>
            <pc:docMk/>
            <pc:sldMk cId="1583770378" sldId="263"/>
            <ac:spMk id="2" creationId="{9F6F3A4D-029B-4167-A46D-A0657441800E}"/>
          </ac:spMkLst>
        </pc:spChg>
        <pc:spChg chg="add mod">
          <ac:chgData name="Suzy Beck" userId="ab71984285f4c234" providerId="LiveId" clId="{1FBF9D6C-6E62-48AC-BCAB-E7692983E947}" dt="2020-07-09T13:26:02.795" v="6946" actId="948"/>
          <ac:spMkLst>
            <pc:docMk/>
            <pc:sldMk cId="1583770378" sldId="263"/>
            <ac:spMk id="3" creationId="{8DFFB546-1842-435A-9ECF-3DC244B2A9F2}"/>
          </ac:spMkLst>
        </pc:spChg>
      </pc:sldChg>
      <pc:sldChg chg="addSp delSp modSp add">
        <pc:chgData name="Suzy Beck" userId="ab71984285f4c234" providerId="LiveId" clId="{1FBF9D6C-6E62-48AC-BCAB-E7692983E947}" dt="2020-07-21T10:10:48.898" v="6971" actId="20577"/>
        <pc:sldMkLst>
          <pc:docMk/>
          <pc:sldMk cId="347805418" sldId="264"/>
        </pc:sldMkLst>
        <pc:spChg chg="add mod ord">
          <ac:chgData name="Suzy Beck" userId="ab71984285f4c234" providerId="LiveId" clId="{1FBF9D6C-6E62-48AC-BCAB-E7692983E947}" dt="2020-07-09T13:25:40.123" v="6943" actId="113"/>
          <ac:spMkLst>
            <pc:docMk/>
            <pc:sldMk cId="347805418" sldId="264"/>
            <ac:spMk id="2" creationId="{CC2A23A3-0441-4C6A-A9A2-9D83A8DF1802}"/>
          </ac:spMkLst>
        </pc:spChg>
        <pc:spChg chg="add mod ord">
          <ac:chgData name="Suzy Beck" userId="ab71984285f4c234" providerId="LiveId" clId="{1FBF9D6C-6E62-48AC-BCAB-E7692983E947}" dt="2020-07-09T12:12:45.389" v="5441"/>
          <ac:spMkLst>
            <pc:docMk/>
            <pc:sldMk cId="347805418" sldId="264"/>
            <ac:spMk id="3" creationId="{09465DEF-5D55-4219-B1E0-B4CA63508802}"/>
          </ac:spMkLst>
        </pc:spChg>
        <pc:spChg chg="add mod ord">
          <ac:chgData name="Suzy Beck" userId="ab71984285f4c234" providerId="LiveId" clId="{1FBF9D6C-6E62-48AC-BCAB-E7692983E947}" dt="2020-07-09T12:08:15.791" v="5362"/>
          <ac:spMkLst>
            <pc:docMk/>
            <pc:sldMk cId="347805418" sldId="264"/>
            <ac:spMk id="4" creationId="{2DD4F025-97EE-4A5E-A39B-81D397963CDF}"/>
          </ac:spMkLst>
        </pc:spChg>
        <pc:spChg chg="add mod ord">
          <ac:chgData name="Suzy Beck" userId="ab71984285f4c234" providerId="LiveId" clId="{1FBF9D6C-6E62-48AC-BCAB-E7692983E947}" dt="2020-07-09T12:08:21.764" v="5364"/>
          <ac:spMkLst>
            <pc:docMk/>
            <pc:sldMk cId="347805418" sldId="264"/>
            <ac:spMk id="5" creationId="{CBA33D36-247C-40E1-B066-952AA3FBA64E}"/>
          </ac:spMkLst>
        </pc:spChg>
        <pc:spChg chg="add mod ord">
          <ac:chgData name="Suzy Beck" userId="ab71984285f4c234" providerId="LiveId" clId="{1FBF9D6C-6E62-48AC-BCAB-E7692983E947}" dt="2020-07-09T12:28:25.553" v="6566" actId="20577"/>
          <ac:spMkLst>
            <pc:docMk/>
            <pc:sldMk cId="347805418" sldId="264"/>
            <ac:spMk id="6" creationId="{6AE8AAAC-1328-470D-BD1D-FB10A95D82EB}"/>
          </ac:spMkLst>
        </pc:spChg>
        <pc:spChg chg="add mod ord">
          <ac:chgData name="Suzy Beck" userId="ab71984285f4c234" providerId="LiveId" clId="{1FBF9D6C-6E62-48AC-BCAB-E7692983E947}" dt="2020-07-21T10:10:33.719" v="6969" actId="20577"/>
          <ac:spMkLst>
            <pc:docMk/>
            <pc:sldMk cId="347805418" sldId="264"/>
            <ac:spMk id="7" creationId="{8BA1FDF2-2774-4DA2-8714-B66999813EE7}"/>
          </ac:spMkLst>
        </pc:spChg>
        <pc:spChg chg="add mod">
          <ac:chgData name="Suzy Beck" userId="ab71984285f4c234" providerId="LiveId" clId="{1FBF9D6C-6E62-48AC-BCAB-E7692983E947}" dt="2020-07-21T10:10:48.898" v="6971" actId="20577"/>
          <ac:spMkLst>
            <pc:docMk/>
            <pc:sldMk cId="347805418" sldId="264"/>
            <ac:spMk id="8" creationId="{ED7D1D18-14C6-4B20-81B4-4B375DE5520A}"/>
          </ac:spMkLst>
        </pc:spChg>
        <pc:spChg chg="add del mod">
          <ac:chgData name="Suzy Beck" userId="ab71984285f4c234" providerId="LiveId" clId="{1FBF9D6C-6E62-48AC-BCAB-E7692983E947}" dt="2020-07-09T12:13:28.566" v="5447" actId="767"/>
          <ac:spMkLst>
            <pc:docMk/>
            <pc:sldMk cId="347805418" sldId="264"/>
            <ac:spMk id="9" creationId="{5EBE0B0C-2049-4E7F-936B-3A2249513FEA}"/>
          </ac:spMkLst>
        </pc:spChg>
      </pc:sldChg>
      <pc:sldChg chg="addSp modSp add">
        <pc:chgData name="Suzy Beck" userId="ab71984285f4c234" providerId="LiveId" clId="{1FBF9D6C-6E62-48AC-BCAB-E7692983E947}" dt="2020-07-09T14:05:03.473" v="6964" actId="20577"/>
        <pc:sldMkLst>
          <pc:docMk/>
          <pc:sldMk cId="934160962" sldId="265"/>
        </pc:sldMkLst>
        <pc:spChg chg="add mod">
          <ac:chgData name="Suzy Beck" userId="ab71984285f4c234" providerId="LiveId" clId="{1FBF9D6C-6E62-48AC-BCAB-E7692983E947}" dt="2020-07-09T13:25:27.363" v="6942" actId="113"/>
          <ac:spMkLst>
            <pc:docMk/>
            <pc:sldMk cId="934160962" sldId="265"/>
            <ac:spMk id="2" creationId="{D7FA5BF3-B915-4791-8F90-9C9FEB0074CE}"/>
          </ac:spMkLst>
        </pc:spChg>
        <pc:spChg chg="add mod ord">
          <ac:chgData name="Suzy Beck" userId="ab71984285f4c234" providerId="LiveId" clId="{1FBF9D6C-6E62-48AC-BCAB-E7692983E947}" dt="2020-07-09T14:05:03.473" v="6964" actId="20577"/>
          <ac:spMkLst>
            <pc:docMk/>
            <pc:sldMk cId="934160962" sldId="265"/>
            <ac:spMk id="3" creationId="{5C08E44E-17D6-4A69-9107-145EE2A5EC50}"/>
          </ac:spMkLst>
        </pc:spChg>
      </pc:sldChg>
      <pc:sldMasterChg chg="setBg modSldLayout">
        <pc:chgData name="Suzy Beck" userId="ab71984285f4c234" providerId="LiveId" clId="{1FBF9D6C-6E62-48AC-BCAB-E7692983E947}" dt="2020-06-30T08:31:49.452" v="429"/>
        <pc:sldMasterMkLst>
          <pc:docMk/>
          <pc:sldMasterMk cId="875895182" sldId="2147483648"/>
        </pc:sldMasterMkLst>
        <pc:sldLayoutChg chg="setBg">
          <pc:chgData name="Suzy Beck" userId="ab71984285f4c234" providerId="LiveId" clId="{1FBF9D6C-6E62-48AC-BCAB-E7692983E947}" dt="2020-06-30T08:31:49.452" v="429"/>
          <pc:sldLayoutMkLst>
            <pc:docMk/>
            <pc:sldMasterMk cId="875895182" sldId="2147483648"/>
            <pc:sldLayoutMk cId="3701472891" sldId="2147483649"/>
          </pc:sldLayoutMkLst>
        </pc:sldLayoutChg>
        <pc:sldLayoutChg chg="setBg">
          <pc:chgData name="Suzy Beck" userId="ab71984285f4c234" providerId="LiveId" clId="{1FBF9D6C-6E62-48AC-BCAB-E7692983E947}" dt="2020-06-30T08:31:49.452" v="429"/>
          <pc:sldLayoutMkLst>
            <pc:docMk/>
            <pc:sldMasterMk cId="875895182" sldId="2147483648"/>
            <pc:sldLayoutMk cId="2774244749" sldId="2147483650"/>
          </pc:sldLayoutMkLst>
        </pc:sldLayoutChg>
        <pc:sldLayoutChg chg="setBg">
          <pc:chgData name="Suzy Beck" userId="ab71984285f4c234" providerId="LiveId" clId="{1FBF9D6C-6E62-48AC-BCAB-E7692983E947}" dt="2020-06-30T08:31:49.452" v="429"/>
          <pc:sldLayoutMkLst>
            <pc:docMk/>
            <pc:sldMasterMk cId="875895182" sldId="2147483648"/>
            <pc:sldLayoutMk cId="3337341794" sldId="2147483651"/>
          </pc:sldLayoutMkLst>
        </pc:sldLayoutChg>
        <pc:sldLayoutChg chg="setBg">
          <pc:chgData name="Suzy Beck" userId="ab71984285f4c234" providerId="LiveId" clId="{1FBF9D6C-6E62-48AC-BCAB-E7692983E947}" dt="2020-06-30T08:31:49.452" v="429"/>
          <pc:sldLayoutMkLst>
            <pc:docMk/>
            <pc:sldMasterMk cId="875895182" sldId="2147483648"/>
            <pc:sldLayoutMk cId="1578604856" sldId="2147483652"/>
          </pc:sldLayoutMkLst>
        </pc:sldLayoutChg>
        <pc:sldLayoutChg chg="setBg">
          <pc:chgData name="Suzy Beck" userId="ab71984285f4c234" providerId="LiveId" clId="{1FBF9D6C-6E62-48AC-BCAB-E7692983E947}" dt="2020-06-30T08:31:49.452" v="429"/>
          <pc:sldLayoutMkLst>
            <pc:docMk/>
            <pc:sldMasterMk cId="875895182" sldId="2147483648"/>
            <pc:sldLayoutMk cId="2916586732" sldId="2147483653"/>
          </pc:sldLayoutMkLst>
        </pc:sldLayoutChg>
        <pc:sldLayoutChg chg="setBg">
          <pc:chgData name="Suzy Beck" userId="ab71984285f4c234" providerId="LiveId" clId="{1FBF9D6C-6E62-48AC-BCAB-E7692983E947}" dt="2020-06-30T08:31:49.452" v="429"/>
          <pc:sldLayoutMkLst>
            <pc:docMk/>
            <pc:sldMasterMk cId="875895182" sldId="2147483648"/>
            <pc:sldLayoutMk cId="3259484749" sldId="2147483654"/>
          </pc:sldLayoutMkLst>
        </pc:sldLayoutChg>
        <pc:sldLayoutChg chg="setBg">
          <pc:chgData name="Suzy Beck" userId="ab71984285f4c234" providerId="LiveId" clId="{1FBF9D6C-6E62-48AC-BCAB-E7692983E947}" dt="2020-06-30T08:31:49.452" v="429"/>
          <pc:sldLayoutMkLst>
            <pc:docMk/>
            <pc:sldMasterMk cId="875895182" sldId="2147483648"/>
            <pc:sldLayoutMk cId="1881554270" sldId="2147483655"/>
          </pc:sldLayoutMkLst>
        </pc:sldLayoutChg>
        <pc:sldLayoutChg chg="setBg">
          <pc:chgData name="Suzy Beck" userId="ab71984285f4c234" providerId="LiveId" clId="{1FBF9D6C-6E62-48AC-BCAB-E7692983E947}" dt="2020-06-30T08:31:49.452" v="429"/>
          <pc:sldLayoutMkLst>
            <pc:docMk/>
            <pc:sldMasterMk cId="875895182" sldId="2147483648"/>
            <pc:sldLayoutMk cId="3946953753" sldId="2147483656"/>
          </pc:sldLayoutMkLst>
        </pc:sldLayoutChg>
        <pc:sldLayoutChg chg="setBg">
          <pc:chgData name="Suzy Beck" userId="ab71984285f4c234" providerId="LiveId" clId="{1FBF9D6C-6E62-48AC-BCAB-E7692983E947}" dt="2020-06-30T08:31:49.452" v="429"/>
          <pc:sldLayoutMkLst>
            <pc:docMk/>
            <pc:sldMasterMk cId="875895182" sldId="2147483648"/>
            <pc:sldLayoutMk cId="1948655720" sldId="2147483657"/>
          </pc:sldLayoutMkLst>
        </pc:sldLayoutChg>
        <pc:sldLayoutChg chg="setBg">
          <pc:chgData name="Suzy Beck" userId="ab71984285f4c234" providerId="LiveId" clId="{1FBF9D6C-6E62-48AC-BCAB-E7692983E947}" dt="2020-06-30T08:31:49.452" v="429"/>
          <pc:sldLayoutMkLst>
            <pc:docMk/>
            <pc:sldMasterMk cId="875895182" sldId="2147483648"/>
            <pc:sldLayoutMk cId="34890414" sldId="2147483658"/>
          </pc:sldLayoutMkLst>
        </pc:sldLayoutChg>
        <pc:sldLayoutChg chg="setBg">
          <pc:chgData name="Suzy Beck" userId="ab71984285f4c234" providerId="LiveId" clId="{1FBF9D6C-6E62-48AC-BCAB-E7692983E947}" dt="2020-06-30T08:31:49.452" v="429"/>
          <pc:sldLayoutMkLst>
            <pc:docMk/>
            <pc:sldMasterMk cId="875895182" sldId="2147483648"/>
            <pc:sldLayoutMk cId="2614586406"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4DAEF-404A-4EFE-864E-38CA6B719125}" type="datetimeFigureOut">
              <a:rPr lang="en-GB" smtClean="0"/>
              <a:t>16/09/2020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D299B-EC9A-4A32-B0B6-4C0349CB3A4D}" type="slidenum">
              <a:rPr lang="en-GB" smtClean="0"/>
              <a:t>‹#›</a:t>
            </a:fld>
            <a:endParaRPr lang="en-GB"/>
          </a:p>
        </p:txBody>
      </p:sp>
    </p:spTree>
    <p:extLst>
      <p:ext uri="{BB962C8B-B14F-4D97-AF65-F5344CB8AC3E}">
        <p14:creationId xmlns:p14="http://schemas.microsoft.com/office/powerpoint/2010/main" val="198219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7D299B-EC9A-4A32-B0B6-4C0349CB3A4D}" type="slidenum">
              <a:rPr lang="en-GB" smtClean="0"/>
              <a:t>11</a:t>
            </a:fld>
            <a:endParaRPr lang="en-GB"/>
          </a:p>
        </p:txBody>
      </p:sp>
    </p:spTree>
    <p:extLst>
      <p:ext uri="{BB962C8B-B14F-4D97-AF65-F5344CB8AC3E}">
        <p14:creationId xmlns:p14="http://schemas.microsoft.com/office/powerpoint/2010/main" val="207308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6A2B-65F0-43E8-9469-92FB67FD62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9E8FC9-BDA6-4047-9D0B-430622DF15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83D90A-9801-4342-9FC7-8AFEF8A84A98}"/>
              </a:ext>
            </a:extLst>
          </p:cNvPr>
          <p:cNvSpPr>
            <a:spLocks noGrp="1"/>
          </p:cNvSpPr>
          <p:nvPr>
            <p:ph type="dt" sz="half" idx="10"/>
          </p:nvPr>
        </p:nvSpPr>
        <p:spPr/>
        <p:txBody>
          <a:bodyPr/>
          <a:lstStyle/>
          <a:p>
            <a:fld id="{5E737DB8-D43F-4F30-A033-96766777C460}" type="datetimeFigureOut">
              <a:rPr lang="en-GB" smtClean="0"/>
              <a:t>16/09/2020</a:t>
            </a:fld>
            <a:endParaRPr lang="en-GB"/>
          </a:p>
        </p:txBody>
      </p:sp>
      <p:sp>
        <p:nvSpPr>
          <p:cNvPr id="5" name="Footer Placeholder 4">
            <a:extLst>
              <a:ext uri="{FF2B5EF4-FFF2-40B4-BE49-F238E27FC236}">
                <a16:creationId xmlns:a16="http://schemas.microsoft.com/office/drawing/2014/main" id="{8696317D-104D-46DC-B128-47C7AE459E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128F23-F999-4BD8-ADD5-5F3D387ABAEC}"/>
              </a:ext>
            </a:extLst>
          </p:cNvPr>
          <p:cNvSpPr>
            <a:spLocks noGrp="1"/>
          </p:cNvSpPr>
          <p:nvPr>
            <p:ph type="sldNum" sz="quarter" idx="12"/>
          </p:nvPr>
        </p:nvSpPr>
        <p:spPr/>
        <p:txBody>
          <a:bodyPr/>
          <a:lstStyle/>
          <a:p>
            <a:fld id="{959C1F6C-52C0-4135-847A-9A473E25BF6F}" type="slidenum">
              <a:rPr lang="en-GB" smtClean="0"/>
              <a:t>‹#›</a:t>
            </a:fld>
            <a:endParaRPr lang="en-GB"/>
          </a:p>
        </p:txBody>
      </p:sp>
    </p:spTree>
    <p:extLst>
      <p:ext uri="{BB962C8B-B14F-4D97-AF65-F5344CB8AC3E}">
        <p14:creationId xmlns:p14="http://schemas.microsoft.com/office/powerpoint/2010/main" val="3701472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BFC6-38D2-49A5-B24E-E9DF39B74E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11C39A-FAA2-49D8-9FB5-FF5D564DA7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0E4389-F888-4938-8A79-86C5CDD8B5C2}"/>
              </a:ext>
            </a:extLst>
          </p:cNvPr>
          <p:cNvSpPr>
            <a:spLocks noGrp="1"/>
          </p:cNvSpPr>
          <p:nvPr>
            <p:ph type="dt" sz="half" idx="10"/>
          </p:nvPr>
        </p:nvSpPr>
        <p:spPr/>
        <p:txBody>
          <a:bodyPr/>
          <a:lstStyle/>
          <a:p>
            <a:fld id="{5E737DB8-D43F-4F30-A033-96766777C460}" type="datetimeFigureOut">
              <a:rPr lang="en-GB" smtClean="0"/>
              <a:t>16/09/2020</a:t>
            </a:fld>
            <a:endParaRPr lang="en-GB"/>
          </a:p>
        </p:txBody>
      </p:sp>
      <p:sp>
        <p:nvSpPr>
          <p:cNvPr id="5" name="Footer Placeholder 4">
            <a:extLst>
              <a:ext uri="{FF2B5EF4-FFF2-40B4-BE49-F238E27FC236}">
                <a16:creationId xmlns:a16="http://schemas.microsoft.com/office/drawing/2014/main" id="{97691E73-7BE7-4D01-8E8F-97DB4668CF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1EA957-56E0-4C2B-8C59-D1B6E0A4FEE6}"/>
              </a:ext>
            </a:extLst>
          </p:cNvPr>
          <p:cNvSpPr>
            <a:spLocks noGrp="1"/>
          </p:cNvSpPr>
          <p:nvPr>
            <p:ph type="sldNum" sz="quarter" idx="12"/>
          </p:nvPr>
        </p:nvSpPr>
        <p:spPr/>
        <p:txBody>
          <a:bodyPr/>
          <a:lstStyle/>
          <a:p>
            <a:fld id="{959C1F6C-52C0-4135-847A-9A473E25BF6F}" type="slidenum">
              <a:rPr lang="en-GB" smtClean="0"/>
              <a:t>‹#›</a:t>
            </a:fld>
            <a:endParaRPr lang="en-GB"/>
          </a:p>
        </p:txBody>
      </p:sp>
    </p:spTree>
    <p:extLst>
      <p:ext uri="{BB962C8B-B14F-4D97-AF65-F5344CB8AC3E}">
        <p14:creationId xmlns:p14="http://schemas.microsoft.com/office/powerpoint/2010/main" val="3489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C3552A-3548-42B6-A8E1-C6DFE1CD25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CBF7D3-BA9C-4B1E-9B58-B5069157CC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7BD30-D28D-4107-A300-671EA1B1A03F}"/>
              </a:ext>
            </a:extLst>
          </p:cNvPr>
          <p:cNvSpPr>
            <a:spLocks noGrp="1"/>
          </p:cNvSpPr>
          <p:nvPr>
            <p:ph type="dt" sz="half" idx="10"/>
          </p:nvPr>
        </p:nvSpPr>
        <p:spPr/>
        <p:txBody>
          <a:bodyPr/>
          <a:lstStyle/>
          <a:p>
            <a:fld id="{5E737DB8-D43F-4F30-A033-96766777C460}" type="datetimeFigureOut">
              <a:rPr lang="en-GB" smtClean="0"/>
              <a:t>16/09/2020</a:t>
            </a:fld>
            <a:endParaRPr lang="en-GB"/>
          </a:p>
        </p:txBody>
      </p:sp>
      <p:sp>
        <p:nvSpPr>
          <p:cNvPr id="5" name="Footer Placeholder 4">
            <a:extLst>
              <a:ext uri="{FF2B5EF4-FFF2-40B4-BE49-F238E27FC236}">
                <a16:creationId xmlns:a16="http://schemas.microsoft.com/office/drawing/2014/main" id="{475886D5-A205-417B-B924-0976123DC1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D9AF7D-ADA5-49A4-885D-72412A345992}"/>
              </a:ext>
            </a:extLst>
          </p:cNvPr>
          <p:cNvSpPr>
            <a:spLocks noGrp="1"/>
          </p:cNvSpPr>
          <p:nvPr>
            <p:ph type="sldNum" sz="quarter" idx="12"/>
          </p:nvPr>
        </p:nvSpPr>
        <p:spPr/>
        <p:txBody>
          <a:bodyPr/>
          <a:lstStyle/>
          <a:p>
            <a:fld id="{959C1F6C-52C0-4135-847A-9A473E25BF6F}" type="slidenum">
              <a:rPr lang="en-GB" smtClean="0"/>
              <a:t>‹#›</a:t>
            </a:fld>
            <a:endParaRPr lang="en-GB"/>
          </a:p>
        </p:txBody>
      </p:sp>
    </p:spTree>
    <p:extLst>
      <p:ext uri="{BB962C8B-B14F-4D97-AF65-F5344CB8AC3E}">
        <p14:creationId xmlns:p14="http://schemas.microsoft.com/office/powerpoint/2010/main" val="261458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79964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6F49D8-0B54-4A42-8C2E-8CDBC5042925}"/>
              </a:ext>
            </a:extLst>
          </p:cNvPr>
          <p:cNvPicPr>
            <a:picLocks noChangeAspect="1"/>
          </p:cNvPicPr>
          <p:nvPr userDrawn="1"/>
        </p:nvPicPr>
        <p:blipFill>
          <a:blip r:embed="rId2"/>
          <a:stretch>
            <a:fillRect/>
          </a:stretch>
        </p:blipFill>
        <p:spPr>
          <a:xfrm>
            <a:off x="516057" y="1341358"/>
            <a:ext cx="2575314" cy="1079580"/>
          </a:xfrm>
          <a:prstGeom prst="rect">
            <a:avLst/>
          </a:prstGeom>
        </p:spPr>
      </p:pic>
      <p:sp>
        <p:nvSpPr>
          <p:cNvPr id="2" name="Title 1"/>
          <p:cNvSpPr>
            <a:spLocks noGrp="1"/>
          </p:cNvSpPr>
          <p:nvPr>
            <p:ph type="ctrTitle" hasCustomPrompt="1"/>
          </p:nvPr>
        </p:nvSpPr>
        <p:spPr>
          <a:xfrm>
            <a:off x="478367" y="3024230"/>
            <a:ext cx="1123420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1195674"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Tree>
    <p:extLst>
      <p:ext uri="{BB962C8B-B14F-4D97-AF65-F5344CB8AC3E}">
        <p14:creationId xmlns:p14="http://schemas.microsoft.com/office/powerpoint/2010/main" val="297299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LSA">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3309A-6877-4F51-9212-4360A3B9D113}"/>
              </a:ext>
            </a:extLst>
          </p:cNvPr>
          <p:cNvPicPr>
            <a:picLocks noChangeAspect="1"/>
          </p:cNvPicPr>
          <p:nvPr userDrawn="1"/>
        </p:nvPicPr>
        <p:blipFill>
          <a:blip r:embed="rId2"/>
          <a:stretch>
            <a:fillRect/>
          </a:stretch>
        </p:blipFill>
        <p:spPr>
          <a:xfrm>
            <a:off x="478367" y="1415354"/>
            <a:ext cx="5067992" cy="1021327"/>
          </a:xfrm>
          <a:prstGeom prst="rect">
            <a:avLst/>
          </a:prstGeom>
        </p:spPr>
      </p:pic>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2893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L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005E5493-29D3-4C61-8F21-C167D56ADBF4}"/>
              </a:ext>
            </a:extLst>
          </p:cNvPr>
          <p:cNvPicPr>
            <a:picLocks noChangeAspect="1"/>
          </p:cNvPicPr>
          <p:nvPr userDrawn="1"/>
        </p:nvPicPr>
        <p:blipFill>
          <a:blip r:embed="rId2"/>
          <a:stretch>
            <a:fillRect/>
          </a:stretch>
        </p:blipFill>
        <p:spPr>
          <a:xfrm>
            <a:off x="478367" y="1415354"/>
            <a:ext cx="5067992" cy="1021327"/>
          </a:xfrm>
          <a:prstGeom prst="rect">
            <a:avLst/>
          </a:prstGeom>
        </p:spPr>
      </p:pic>
    </p:spTree>
    <p:extLst>
      <p:ext uri="{BB962C8B-B14F-4D97-AF65-F5344CB8AC3E}">
        <p14:creationId xmlns:p14="http://schemas.microsoft.com/office/powerpoint/2010/main" val="3709186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E863AD9B-58DB-2E4A-B396-13C72443E1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1098486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02242F33-B733-FC44-9F81-57839D7D3706}"/>
              </a:ext>
            </a:extLst>
          </p:cNvPr>
          <p:cNvPicPr>
            <a:picLocks noChangeAspect="1"/>
          </p:cNvPicPr>
          <p:nvPr userDrawn="1"/>
        </p:nvPicPr>
        <p:blipFill>
          <a:blip r:embed="rId2"/>
          <a:stretch>
            <a:fillRect/>
          </a:stretch>
        </p:blipFill>
        <p:spPr>
          <a:xfrm>
            <a:off x="477537" y="1412312"/>
            <a:ext cx="6480000" cy="1021029"/>
          </a:xfrm>
          <a:prstGeom prst="rect">
            <a:avLst/>
          </a:prstGeom>
        </p:spPr>
      </p:pic>
    </p:spTree>
    <p:extLst>
      <p:ext uri="{BB962C8B-B14F-4D97-AF65-F5344CB8AC3E}">
        <p14:creationId xmlns:p14="http://schemas.microsoft.com/office/powerpoint/2010/main" val="18466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87E56F37-306D-2046-A71B-EEFE7B45523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4153032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7" name="Picture 6">
            <a:extLst>
              <a:ext uri="{FF2B5EF4-FFF2-40B4-BE49-F238E27FC236}">
                <a16:creationId xmlns:a16="http://schemas.microsoft.com/office/drawing/2014/main" id="{9D8E053F-C5C6-0E4F-A7BC-4A8446384D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4" y="1251018"/>
            <a:ext cx="5217353" cy="1350000"/>
          </a:xfrm>
          <a:prstGeom prst="rect">
            <a:avLst/>
          </a:prstGeom>
        </p:spPr>
      </p:pic>
    </p:spTree>
    <p:extLst>
      <p:ext uri="{BB962C8B-B14F-4D97-AF65-F5344CB8AC3E}">
        <p14:creationId xmlns:p14="http://schemas.microsoft.com/office/powerpoint/2010/main" val="211887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BBB10-A8E3-4747-9A58-40EB430E61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E186A4-435A-4923-BA9E-68DE94EFF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D6A651-4B49-481A-93F7-0DD529A63F72}"/>
              </a:ext>
            </a:extLst>
          </p:cNvPr>
          <p:cNvSpPr>
            <a:spLocks noGrp="1"/>
          </p:cNvSpPr>
          <p:nvPr>
            <p:ph type="dt" sz="half" idx="10"/>
          </p:nvPr>
        </p:nvSpPr>
        <p:spPr/>
        <p:txBody>
          <a:bodyPr/>
          <a:lstStyle/>
          <a:p>
            <a:fld id="{5E737DB8-D43F-4F30-A033-96766777C460}" type="datetimeFigureOut">
              <a:rPr lang="en-GB" smtClean="0"/>
              <a:t>16/09/2020</a:t>
            </a:fld>
            <a:endParaRPr lang="en-GB"/>
          </a:p>
        </p:txBody>
      </p:sp>
      <p:sp>
        <p:nvSpPr>
          <p:cNvPr id="5" name="Footer Placeholder 4">
            <a:extLst>
              <a:ext uri="{FF2B5EF4-FFF2-40B4-BE49-F238E27FC236}">
                <a16:creationId xmlns:a16="http://schemas.microsoft.com/office/drawing/2014/main" id="{EBC3F4E3-B217-47A8-BD40-4AA7DCDF67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EC96DA-8E6A-46C3-A923-19C3780C87A1}"/>
              </a:ext>
            </a:extLst>
          </p:cNvPr>
          <p:cNvSpPr>
            <a:spLocks noGrp="1"/>
          </p:cNvSpPr>
          <p:nvPr>
            <p:ph type="sldNum" sz="quarter" idx="12"/>
          </p:nvPr>
        </p:nvSpPr>
        <p:spPr/>
        <p:txBody>
          <a:bodyPr/>
          <a:lstStyle/>
          <a:p>
            <a:fld id="{959C1F6C-52C0-4135-847A-9A473E25BF6F}" type="slidenum">
              <a:rPr lang="en-GB" smtClean="0"/>
              <a:t>‹#›</a:t>
            </a:fld>
            <a:endParaRPr lang="en-GB"/>
          </a:p>
        </p:txBody>
      </p:sp>
    </p:spTree>
    <p:extLst>
      <p:ext uri="{BB962C8B-B14F-4D97-AF65-F5344CB8AC3E}">
        <p14:creationId xmlns:p14="http://schemas.microsoft.com/office/powerpoint/2010/main" val="2774244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BFC0C46A-C1A8-0E45-935D-D7C890133B6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3578407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B3DAB93F-6139-9B43-80B2-24A8613DB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2" y="1243752"/>
            <a:ext cx="6885001" cy="1350000"/>
          </a:xfrm>
          <a:prstGeom prst="rect">
            <a:avLst/>
          </a:prstGeom>
        </p:spPr>
      </p:pic>
    </p:spTree>
    <p:extLst>
      <p:ext uri="{BB962C8B-B14F-4D97-AF65-F5344CB8AC3E}">
        <p14:creationId xmlns:p14="http://schemas.microsoft.com/office/powerpoint/2010/main" val="269950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20D53ECB-4192-9E40-B591-84D9A7FF53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874248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E60AA7B6-822B-8A4E-BD4F-0FE1134601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296765" cy="1350000"/>
          </a:xfrm>
          <a:prstGeom prst="rect">
            <a:avLst/>
          </a:prstGeom>
        </p:spPr>
      </p:pic>
    </p:spTree>
    <p:extLst>
      <p:ext uri="{BB962C8B-B14F-4D97-AF65-F5344CB8AC3E}">
        <p14:creationId xmlns:p14="http://schemas.microsoft.com/office/powerpoint/2010/main" val="4100930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C2854A60-B202-314B-9472-E6A24FB3A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568002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8623801C-E283-9D4E-A275-9399A4844C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6122646" cy="1350000"/>
          </a:xfrm>
          <a:prstGeom prst="rect">
            <a:avLst/>
          </a:prstGeom>
        </p:spPr>
      </p:pic>
    </p:spTree>
    <p:extLst>
      <p:ext uri="{BB962C8B-B14F-4D97-AF65-F5344CB8AC3E}">
        <p14:creationId xmlns:p14="http://schemas.microsoft.com/office/powerpoint/2010/main" val="2041187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8F2F003E-53B9-1B4A-8AB7-ADA4171593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3077868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2A9ADA65-B247-2F4F-9F07-94DE9D76FB8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7766470" cy="1350000"/>
          </a:xfrm>
          <a:prstGeom prst="rect">
            <a:avLst/>
          </a:prstGeom>
        </p:spPr>
      </p:pic>
    </p:spTree>
    <p:extLst>
      <p:ext uri="{BB962C8B-B14F-4D97-AF65-F5344CB8AC3E}">
        <p14:creationId xmlns:p14="http://schemas.microsoft.com/office/powerpoint/2010/main" val="4186867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77AE7264-41E0-0A4A-ACCE-03EAC98732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680410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7C1F3E8A-2911-744F-86C5-2090C8B1800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018824" cy="1350000"/>
          </a:xfrm>
          <a:prstGeom prst="rect">
            <a:avLst/>
          </a:prstGeom>
        </p:spPr>
      </p:pic>
    </p:spTree>
    <p:extLst>
      <p:ext uri="{BB962C8B-B14F-4D97-AF65-F5344CB8AC3E}">
        <p14:creationId xmlns:p14="http://schemas.microsoft.com/office/powerpoint/2010/main" val="924528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AF7FB-49D7-4792-A1A4-305694B4F6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811BA8-DE05-4482-B3AB-3C1583316A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D60902-17D6-424B-A68D-B93EB525E29F}"/>
              </a:ext>
            </a:extLst>
          </p:cNvPr>
          <p:cNvSpPr>
            <a:spLocks noGrp="1"/>
          </p:cNvSpPr>
          <p:nvPr>
            <p:ph type="dt" sz="half" idx="10"/>
          </p:nvPr>
        </p:nvSpPr>
        <p:spPr/>
        <p:txBody>
          <a:bodyPr/>
          <a:lstStyle/>
          <a:p>
            <a:fld id="{5E737DB8-D43F-4F30-A033-96766777C460}" type="datetimeFigureOut">
              <a:rPr lang="en-GB" smtClean="0"/>
              <a:t>16/09/2020</a:t>
            </a:fld>
            <a:endParaRPr lang="en-GB"/>
          </a:p>
        </p:txBody>
      </p:sp>
      <p:sp>
        <p:nvSpPr>
          <p:cNvPr id="5" name="Footer Placeholder 4">
            <a:extLst>
              <a:ext uri="{FF2B5EF4-FFF2-40B4-BE49-F238E27FC236}">
                <a16:creationId xmlns:a16="http://schemas.microsoft.com/office/drawing/2014/main" id="{CC836BC2-2C0E-4C41-8BAC-E404DECA48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31B71B-1F23-4FEC-80E6-65DF10BDF5EE}"/>
              </a:ext>
            </a:extLst>
          </p:cNvPr>
          <p:cNvSpPr>
            <a:spLocks noGrp="1"/>
          </p:cNvSpPr>
          <p:nvPr>
            <p:ph type="sldNum" sz="quarter" idx="12"/>
          </p:nvPr>
        </p:nvSpPr>
        <p:spPr/>
        <p:txBody>
          <a:bodyPr/>
          <a:lstStyle/>
          <a:p>
            <a:fld id="{959C1F6C-52C0-4135-847A-9A473E25BF6F}" type="slidenum">
              <a:rPr lang="en-GB" smtClean="0"/>
              <a:t>‹#›</a:t>
            </a:fld>
            <a:endParaRPr lang="en-GB"/>
          </a:p>
        </p:txBody>
      </p:sp>
    </p:spTree>
    <p:extLst>
      <p:ext uri="{BB962C8B-B14F-4D97-AF65-F5344CB8AC3E}">
        <p14:creationId xmlns:p14="http://schemas.microsoft.com/office/powerpoint/2010/main" val="3337341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5EF56D85-DCF2-0244-8095-BB7D4D26937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632315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2E731F61-9392-CC41-BDA9-1F64E38F452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5638235" cy="1350000"/>
          </a:xfrm>
          <a:prstGeom prst="rect">
            <a:avLst/>
          </a:prstGeom>
        </p:spPr>
      </p:pic>
    </p:spTree>
    <p:extLst>
      <p:ext uri="{BB962C8B-B14F-4D97-AF65-F5344CB8AC3E}">
        <p14:creationId xmlns:p14="http://schemas.microsoft.com/office/powerpoint/2010/main" val="4252996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D4709C75-416B-9341-96A0-C5F15302828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1580944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670DEA70-DE33-5445-B529-454BFF8F9AB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651" y="1243752"/>
            <a:ext cx="4725000" cy="1350000"/>
          </a:xfrm>
          <a:prstGeom prst="rect">
            <a:avLst/>
          </a:prstGeom>
        </p:spPr>
      </p:pic>
    </p:spTree>
    <p:extLst>
      <p:ext uri="{BB962C8B-B14F-4D97-AF65-F5344CB8AC3E}">
        <p14:creationId xmlns:p14="http://schemas.microsoft.com/office/powerpoint/2010/main" val="3500673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0293624"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5" y="5521373"/>
            <a:ext cx="10258316"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4BAB4A9D-BB00-6C4B-ADD9-3FD6CD3A6855}"/>
              </a:ext>
            </a:extLst>
          </p:cNvPr>
          <p:cNvPicPr>
            <a:picLocks noChangeAspect="1"/>
          </p:cNvPicPr>
          <p:nvPr userDrawn="1"/>
        </p:nvPicPr>
        <p:blipFill>
          <a:blip r:embed="rId2"/>
          <a:stretch>
            <a:fillRect/>
          </a:stretch>
        </p:blipFill>
        <p:spPr>
          <a:xfrm>
            <a:off x="478367" y="1375344"/>
            <a:ext cx="4682736" cy="1057392"/>
          </a:xfrm>
          <a:prstGeom prst="rect">
            <a:avLst/>
          </a:prstGeom>
        </p:spPr>
      </p:pic>
    </p:spTree>
    <p:extLst>
      <p:ext uri="{BB962C8B-B14F-4D97-AF65-F5344CB8AC3E}">
        <p14:creationId xmlns:p14="http://schemas.microsoft.com/office/powerpoint/2010/main" val="1361299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D16E4B84-94B2-E043-8F70-0C4051E77329}"/>
              </a:ext>
            </a:extLst>
          </p:cNvPr>
          <p:cNvPicPr>
            <a:picLocks noChangeAspect="1"/>
          </p:cNvPicPr>
          <p:nvPr userDrawn="1"/>
        </p:nvPicPr>
        <p:blipFill>
          <a:blip r:embed="rId2"/>
          <a:stretch>
            <a:fillRect/>
          </a:stretch>
        </p:blipFill>
        <p:spPr>
          <a:xfrm>
            <a:off x="459117" y="1404219"/>
            <a:ext cx="4682736" cy="1057392"/>
          </a:xfrm>
          <a:prstGeom prst="rect">
            <a:avLst/>
          </a:prstGeom>
        </p:spPr>
      </p:pic>
    </p:spTree>
    <p:extLst>
      <p:ext uri="{BB962C8B-B14F-4D97-AF65-F5344CB8AC3E}">
        <p14:creationId xmlns:p14="http://schemas.microsoft.com/office/powerpoint/2010/main" val="2688713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lide-CLI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FA2AB0-5664-450F-978C-1DA65A9FF8C2}"/>
              </a:ext>
            </a:extLst>
          </p:cNvPr>
          <p:cNvPicPr>
            <a:picLocks noChangeAspect="1"/>
          </p:cNvPicPr>
          <p:nvPr userDrawn="1"/>
        </p:nvPicPr>
        <p:blipFill>
          <a:blip r:embed="rId2"/>
          <a:stretch>
            <a:fillRect/>
          </a:stretch>
        </p:blipFill>
        <p:spPr>
          <a:xfrm>
            <a:off x="449285" y="1359706"/>
            <a:ext cx="4962291" cy="1146397"/>
          </a:xfrm>
          <a:prstGeom prst="rect">
            <a:avLst/>
          </a:prstGeom>
        </p:spPr>
      </p:pic>
      <p:sp>
        <p:nvSpPr>
          <p:cNvPr id="2" name="Title 1"/>
          <p:cNvSpPr>
            <a:spLocks noGrp="1"/>
          </p:cNvSpPr>
          <p:nvPr>
            <p:ph type="ctrTitle" hasCustomPrompt="1"/>
          </p:nvPr>
        </p:nvSpPr>
        <p:spPr>
          <a:xfrm>
            <a:off x="478367" y="3024230"/>
            <a:ext cx="11235267"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504016" y="5521373"/>
            <a:ext cx="11196729"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Tree>
    <p:extLst>
      <p:ext uri="{BB962C8B-B14F-4D97-AF65-F5344CB8AC3E}">
        <p14:creationId xmlns:p14="http://schemas.microsoft.com/office/powerpoint/2010/main" val="1523201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8" y="2049229"/>
            <a:ext cx="5617633" cy="2145059"/>
          </a:xfrm>
        </p:spPr>
        <p:txBody>
          <a:bodyPr anchor="b">
            <a:noAutofit/>
          </a:bodyPr>
          <a:lstStyle>
            <a:lvl1pPr algn="l">
              <a:defRPr sz="5400">
                <a:solidFill>
                  <a:schemeClr val="accent1"/>
                </a:solidFill>
              </a:defRPr>
            </a:lvl1pPr>
          </a:lstStyle>
          <a:p>
            <a:r>
              <a:rPr lang="en-US" dirty="0"/>
              <a:t>Insert presentation</a:t>
            </a:r>
            <a:br>
              <a:rPr lang="en-US" dirty="0"/>
            </a:br>
            <a:r>
              <a:rPr lang="en-US" dirty="0"/>
              <a:t>title here</a:t>
            </a:r>
          </a:p>
        </p:txBody>
      </p:sp>
      <p:sp>
        <p:nvSpPr>
          <p:cNvPr id="3" name="Subtitle 2"/>
          <p:cNvSpPr>
            <a:spLocks noGrp="1"/>
          </p:cNvSpPr>
          <p:nvPr>
            <p:ph type="subTitle" idx="1" hasCustomPrompt="1"/>
          </p:nvPr>
        </p:nvSpPr>
        <p:spPr>
          <a:xfrm>
            <a:off x="504017" y="4227740"/>
            <a:ext cx="5598364" cy="58103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AE84AD22-8A60-354E-921E-81B80F3EEDC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57369" y="2815287"/>
            <a:ext cx="2928743" cy="1227428"/>
          </a:xfrm>
          <a:prstGeom prst="rect">
            <a:avLst/>
          </a:prstGeom>
        </p:spPr>
      </p:pic>
      <p:sp>
        <p:nvSpPr>
          <p:cNvPr id="24" name="Picture Placeholder 23">
            <a:extLst>
              <a:ext uri="{FF2B5EF4-FFF2-40B4-BE49-F238E27FC236}">
                <a16:creationId xmlns:a16="http://schemas.microsoft.com/office/drawing/2014/main" id="{019CF9BC-6E00-604B-880B-7A2220C7C970}"/>
              </a:ext>
            </a:extLst>
          </p:cNvPr>
          <p:cNvSpPr>
            <a:spLocks noGrp="1"/>
          </p:cNvSpPr>
          <p:nvPr>
            <p:ph type="pic" sz="quarter" idx="10" hasCustomPrompt="1"/>
          </p:nvPr>
        </p:nvSpPr>
        <p:spPr>
          <a:xfrm>
            <a:off x="7652991" y="2815287"/>
            <a:ext cx="2922363" cy="1227428"/>
          </a:xfrm>
          <a:noFill/>
        </p:spPr>
        <p:txBody>
          <a:bodyPr anchor="ctr">
            <a:noAutofit/>
          </a:bodyPr>
          <a:lstStyle>
            <a:lvl1pPr algn="ctr">
              <a:defRPr sz="1200"/>
            </a:lvl1pPr>
          </a:lstStyle>
          <a:p>
            <a:r>
              <a:rPr lang="en-US" dirty="0"/>
              <a:t>Insert school logo</a:t>
            </a:r>
          </a:p>
        </p:txBody>
      </p:sp>
    </p:spTree>
    <p:extLst>
      <p:ext uri="{BB962C8B-B14F-4D97-AF65-F5344CB8AC3E}">
        <p14:creationId xmlns:p14="http://schemas.microsoft.com/office/powerpoint/2010/main" val="3593460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dirty="0"/>
              <a:t>Breaker</a:t>
            </a:r>
            <a:br>
              <a:rPr lang="en-US" dirty="0"/>
            </a:br>
            <a:r>
              <a:rPr lang="en-US" dirty="0"/>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pic>
        <p:nvPicPr>
          <p:cNvPr id="9" name="Picture 8">
            <a:extLst>
              <a:ext uri="{FF2B5EF4-FFF2-40B4-BE49-F238E27FC236}">
                <a16:creationId xmlns:a16="http://schemas.microsoft.com/office/drawing/2014/main" id="{A124D3B4-35A9-E445-B5B9-0B3FAC17E48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4015938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accent1"/>
                </a:solidFill>
              </a:defRPr>
            </a:lvl1pPr>
          </a:lstStyle>
          <a:p>
            <a:r>
              <a:rPr lang="en-US" dirty="0"/>
              <a:t>Breaker</a:t>
            </a:r>
            <a:br>
              <a:rPr lang="en-US" dirty="0"/>
            </a:br>
            <a:r>
              <a:rPr lang="en-US" dirty="0"/>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pic>
        <p:nvPicPr>
          <p:cNvPr id="11" name="Picture 10">
            <a:extLst>
              <a:ext uri="{FF2B5EF4-FFF2-40B4-BE49-F238E27FC236}">
                <a16:creationId xmlns:a16="http://schemas.microsoft.com/office/drawing/2014/main" id="{67DB614C-41FB-5848-8FB8-F3ACE87292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99882" y="1547287"/>
            <a:ext cx="1440000" cy="603500"/>
          </a:xfrm>
          <a:prstGeom prst="rect">
            <a:avLst/>
          </a:prstGeom>
        </p:spPr>
      </p:pic>
    </p:spTree>
    <p:extLst>
      <p:ext uri="{BB962C8B-B14F-4D97-AF65-F5344CB8AC3E}">
        <p14:creationId xmlns:p14="http://schemas.microsoft.com/office/powerpoint/2010/main" val="317481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EAA4-4B34-48D4-A667-17FF9C66E3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949D39-36DB-4F8E-8CBF-282DC3D363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B664C2-3F74-43FF-B3D1-61DC10D963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B224F1-2692-4B17-9179-55E3AA2ACA48}"/>
              </a:ext>
            </a:extLst>
          </p:cNvPr>
          <p:cNvSpPr>
            <a:spLocks noGrp="1"/>
          </p:cNvSpPr>
          <p:nvPr>
            <p:ph type="dt" sz="half" idx="10"/>
          </p:nvPr>
        </p:nvSpPr>
        <p:spPr/>
        <p:txBody>
          <a:bodyPr/>
          <a:lstStyle/>
          <a:p>
            <a:fld id="{5E737DB8-D43F-4F30-A033-96766777C460}" type="datetimeFigureOut">
              <a:rPr lang="en-GB" smtClean="0"/>
              <a:t>16/09/2020</a:t>
            </a:fld>
            <a:endParaRPr lang="en-GB"/>
          </a:p>
        </p:txBody>
      </p:sp>
      <p:sp>
        <p:nvSpPr>
          <p:cNvPr id="6" name="Footer Placeholder 5">
            <a:extLst>
              <a:ext uri="{FF2B5EF4-FFF2-40B4-BE49-F238E27FC236}">
                <a16:creationId xmlns:a16="http://schemas.microsoft.com/office/drawing/2014/main" id="{E1717968-CDBF-43AD-AC80-3C5F832362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2586C0-7D42-43EF-B684-BFE609377258}"/>
              </a:ext>
            </a:extLst>
          </p:cNvPr>
          <p:cNvSpPr>
            <a:spLocks noGrp="1"/>
          </p:cNvSpPr>
          <p:nvPr>
            <p:ph type="sldNum" sz="quarter" idx="12"/>
          </p:nvPr>
        </p:nvSpPr>
        <p:spPr/>
        <p:txBody>
          <a:bodyPr/>
          <a:lstStyle/>
          <a:p>
            <a:fld id="{959C1F6C-52C0-4135-847A-9A473E25BF6F}" type="slidenum">
              <a:rPr lang="en-GB" smtClean="0"/>
              <a:t>‹#›</a:t>
            </a:fld>
            <a:endParaRPr lang="en-GB"/>
          </a:p>
        </p:txBody>
      </p:sp>
    </p:spTree>
    <p:extLst>
      <p:ext uri="{BB962C8B-B14F-4D97-AF65-F5344CB8AC3E}">
        <p14:creationId xmlns:p14="http://schemas.microsoft.com/office/powerpoint/2010/main" val="1578604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478366" y="4171653"/>
            <a:ext cx="10260141"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sp>
        <p:nvSpPr>
          <p:cNvPr id="9" name="Title 1">
            <a:extLst>
              <a:ext uri="{FF2B5EF4-FFF2-40B4-BE49-F238E27FC236}">
                <a16:creationId xmlns:a16="http://schemas.microsoft.com/office/drawing/2014/main" id="{5D8298D0-9789-3046-A0BA-E685BD3606A3}"/>
              </a:ext>
            </a:extLst>
          </p:cNvPr>
          <p:cNvSpPr>
            <a:spLocks noGrp="1"/>
          </p:cNvSpPr>
          <p:nvPr>
            <p:ph type="ctrTitle" hasCustomPrompt="1"/>
          </p:nvPr>
        </p:nvSpPr>
        <p:spPr>
          <a:xfrm>
            <a:off x="478368" y="2528521"/>
            <a:ext cx="10259385" cy="1463133"/>
          </a:xfrm>
        </p:spPr>
        <p:txBody>
          <a:bodyPr anchor="b">
            <a:noAutofit/>
          </a:bodyPr>
          <a:lstStyle>
            <a:lvl1pPr algn="l">
              <a:defRPr sz="5400">
                <a:solidFill>
                  <a:schemeClr val="bg1"/>
                </a:solidFill>
              </a:defRPr>
            </a:lvl1pPr>
          </a:lstStyle>
          <a:p>
            <a:r>
              <a:rPr lang="en-US" dirty="0"/>
              <a:t>Breaker</a:t>
            </a:r>
            <a:br>
              <a:rPr lang="en-US" dirty="0"/>
            </a:br>
            <a:r>
              <a:rPr lang="en-US" dirty="0"/>
              <a:t>heading text</a:t>
            </a:r>
          </a:p>
        </p:txBody>
      </p:sp>
      <p:pic>
        <p:nvPicPr>
          <p:cNvPr id="11" name="Picture 10">
            <a:extLst>
              <a:ext uri="{FF2B5EF4-FFF2-40B4-BE49-F238E27FC236}">
                <a16:creationId xmlns:a16="http://schemas.microsoft.com/office/drawing/2014/main" id="{ADB3779A-FBA3-A14F-95B9-92076144D2C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05299" y="1554034"/>
            <a:ext cx="1451155" cy="608329"/>
          </a:xfrm>
          <a:prstGeom prst="rect">
            <a:avLst/>
          </a:prstGeom>
        </p:spPr>
      </p:pic>
    </p:spTree>
    <p:extLst>
      <p:ext uri="{BB962C8B-B14F-4D97-AF65-F5344CB8AC3E}">
        <p14:creationId xmlns:p14="http://schemas.microsoft.com/office/powerpoint/2010/main" val="1481384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4CA2C6E-22DF-9E4C-83C8-B895E4A4484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46312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03E38F9E-A177-6340-97E3-A4C98AFBA88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
        <p:nvSpPr>
          <p:cNvPr id="11" name="Title 1">
            <a:extLst>
              <a:ext uri="{FF2B5EF4-FFF2-40B4-BE49-F238E27FC236}">
                <a16:creationId xmlns:a16="http://schemas.microsoft.com/office/drawing/2014/main" id="{B7A2E4FD-AD4D-A54B-85F7-DD5E1732C4D4}"/>
              </a:ext>
            </a:extLst>
          </p:cNvPr>
          <p:cNvSpPr>
            <a:spLocks noGrp="1"/>
          </p:cNvSpPr>
          <p:nvPr>
            <p:ph type="ctrTitle" hasCustomPrompt="1"/>
          </p:nvPr>
        </p:nvSpPr>
        <p:spPr>
          <a:xfrm>
            <a:off x="490185" y="476250"/>
            <a:ext cx="10258326" cy="1315008"/>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3" name="Text Placeholder 8">
            <a:extLst>
              <a:ext uri="{FF2B5EF4-FFF2-40B4-BE49-F238E27FC236}">
                <a16:creationId xmlns:a16="http://schemas.microsoft.com/office/drawing/2014/main" id="{D307388E-34B9-704F-9DF7-2F865CB7C5E8}"/>
              </a:ext>
            </a:extLst>
          </p:cNvPr>
          <p:cNvSpPr>
            <a:spLocks noGrp="1"/>
          </p:cNvSpPr>
          <p:nvPr>
            <p:ph type="body" sz="quarter" idx="10"/>
          </p:nvPr>
        </p:nvSpPr>
        <p:spPr>
          <a:xfrm>
            <a:off x="490184" y="2166295"/>
            <a:ext cx="10259082"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42689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594ACB03-8461-3B4F-A02A-BB456D5DD6E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016816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8" y="476250"/>
            <a:ext cx="5616161"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2000"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5616575" cy="35192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6575256" y="0"/>
            <a:ext cx="4656333"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A78267D2-0B9C-6141-A0F0-AE806E1FB9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647197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83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9834" y="0"/>
            <a:ext cx="4656333"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6A7CC745-F299-CA44-921C-E0C2BC62937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4129877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Picture Placeholder 3">
            <a:extLst>
              <a:ext uri="{FF2B5EF4-FFF2-40B4-BE49-F238E27FC236}">
                <a16:creationId xmlns:a16="http://schemas.microsoft.com/office/drawing/2014/main" id="{B2A44E0D-AD37-B64A-8087-4B04C08A4454}"/>
              </a:ext>
            </a:extLst>
          </p:cNvPr>
          <p:cNvSpPr>
            <a:spLocks noGrp="1"/>
          </p:cNvSpPr>
          <p:nvPr>
            <p:ph type="pic" sz="quarter" idx="12" hasCustomPrompt="1"/>
          </p:nvPr>
        </p:nvSpPr>
        <p:spPr>
          <a:xfrm>
            <a:off x="720001" y="0"/>
            <a:ext cx="4895832" cy="3430800"/>
          </a:xfrm>
        </p:spPr>
        <p:txBody>
          <a:bodyPr anchor="ctr"/>
          <a:lstStyle>
            <a:lvl1pPr algn="ctr">
              <a:defRPr/>
            </a:lvl1pPr>
          </a:lstStyle>
          <a:p>
            <a:r>
              <a:rPr lang="en-US" dirty="0"/>
              <a:t>Insert image here</a:t>
            </a:r>
          </a:p>
        </p:txBody>
      </p:sp>
      <p:sp>
        <p:nvSpPr>
          <p:cNvPr id="13" name="Picture Placeholder 3">
            <a:extLst>
              <a:ext uri="{FF2B5EF4-FFF2-40B4-BE49-F238E27FC236}">
                <a16:creationId xmlns:a16="http://schemas.microsoft.com/office/drawing/2014/main" id="{AE15AA6C-F6DF-F943-A289-C06A927AF92D}"/>
              </a:ext>
            </a:extLst>
          </p:cNvPr>
          <p:cNvSpPr>
            <a:spLocks noGrp="1"/>
          </p:cNvSpPr>
          <p:nvPr>
            <p:ph type="pic" sz="quarter" idx="13" hasCustomPrompt="1"/>
          </p:nvPr>
        </p:nvSpPr>
        <p:spPr>
          <a:xfrm>
            <a:off x="720001" y="3429000"/>
            <a:ext cx="4895832" cy="34308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5F4CED46-6A49-DC4E-B76D-D628758B5AB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4" name="Title 1">
            <a:extLst>
              <a:ext uri="{FF2B5EF4-FFF2-40B4-BE49-F238E27FC236}">
                <a16:creationId xmlns:a16="http://schemas.microsoft.com/office/drawing/2014/main" id="{FD9C2BA4-03E6-EC40-89CA-D2621E7122AB}"/>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5" name="Text Placeholder 8">
            <a:extLst>
              <a:ext uri="{FF2B5EF4-FFF2-40B4-BE49-F238E27FC236}">
                <a16:creationId xmlns:a16="http://schemas.microsoft.com/office/drawing/2014/main" id="{DC448F55-EA63-664C-9AA5-E2C41B606847}"/>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152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icture Placeholder 3">
            <a:extLst>
              <a:ext uri="{FF2B5EF4-FFF2-40B4-BE49-F238E27FC236}">
                <a16:creationId xmlns:a16="http://schemas.microsoft.com/office/drawing/2014/main" id="{600F4128-B022-BF49-9B0B-ED727D588C4C}"/>
              </a:ext>
            </a:extLst>
          </p:cNvPr>
          <p:cNvSpPr>
            <a:spLocks noGrp="1"/>
          </p:cNvSpPr>
          <p:nvPr>
            <p:ph type="pic" sz="quarter" idx="11" hasCustomPrompt="1"/>
          </p:nvPr>
        </p:nvSpPr>
        <p:spPr>
          <a:xfrm>
            <a:off x="720001" y="0"/>
            <a:ext cx="4896167" cy="2286000"/>
          </a:xfrm>
        </p:spPr>
        <p:txBody>
          <a:bodyPr anchor="ctr"/>
          <a:lstStyle>
            <a:lvl1pPr algn="ctr">
              <a:defRPr/>
            </a:lvl1pPr>
          </a:lstStyle>
          <a:p>
            <a:r>
              <a:rPr lang="en-US" dirty="0"/>
              <a:t>Insert image here</a:t>
            </a:r>
          </a:p>
        </p:txBody>
      </p:sp>
      <p:sp>
        <p:nvSpPr>
          <p:cNvPr id="11" name="Picture Placeholder 3">
            <a:extLst>
              <a:ext uri="{FF2B5EF4-FFF2-40B4-BE49-F238E27FC236}">
                <a16:creationId xmlns:a16="http://schemas.microsoft.com/office/drawing/2014/main" id="{3768B268-3513-1646-B5F3-B131AA38FB4D}"/>
              </a:ext>
            </a:extLst>
          </p:cNvPr>
          <p:cNvSpPr>
            <a:spLocks noGrp="1"/>
          </p:cNvSpPr>
          <p:nvPr>
            <p:ph type="pic" sz="quarter" idx="12" hasCustomPrompt="1"/>
          </p:nvPr>
        </p:nvSpPr>
        <p:spPr>
          <a:xfrm>
            <a:off x="720001" y="4572000"/>
            <a:ext cx="4896167" cy="2286000"/>
          </a:xfrm>
        </p:spPr>
        <p:txBody>
          <a:bodyPr anchor="ctr"/>
          <a:lstStyle>
            <a:lvl1pPr algn="ctr">
              <a:defRPr/>
            </a:lvl1pPr>
          </a:lstStyle>
          <a:p>
            <a:r>
              <a:rPr lang="en-US" dirty="0"/>
              <a:t>Insert image here</a:t>
            </a:r>
          </a:p>
        </p:txBody>
      </p:sp>
      <p:sp>
        <p:nvSpPr>
          <p:cNvPr id="14" name="Picture Placeholder 3">
            <a:extLst>
              <a:ext uri="{FF2B5EF4-FFF2-40B4-BE49-F238E27FC236}">
                <a16:creationId xmlns:a16="http://schemas.microsoft.com/office/drawing/2014/main" id="{12701770-7835-3041-B7FA-B708B6435CA4}"/>
              </a:ext>
            </a:extLst>
          </p:cNvPr>
          <p:cNvSpPr>
            <a:spLocks noGrp="1"/>
          </p:cNvSpPr>
          <p:nvPr>
            <p:ph type="pic" sz="quarter" idx="13" hasCustomPrompt="1"/>
          </p:nvPr>
        </p:nvSpPr>
        <p:spPr>
          <a:xfrm>
            <a:off x="720001" y="2286000"/>
            <a:ext cx="4896167" cy="2286000"/>
          </a:xfrm>
        </p:spPr>
        <p:txBody>
          <a:bodyPr anchor="ctr"/>
          <a:lstStyle>
            <a:lvl1pPr algn="ctr">
              <a:defRPr/>
            </a:lvl1pPr>
          </a:lstStyle>
          <a:p>
            <a:r>
              <a:rPr lang="en-US" dirty="0"/>
              <a:t>Insert image here</a:t>
            </a:r>
          </a:p>
        </p:txBody>
      </p:sp>
      <p:pic>
        <p:nvPicPr>
          <p:cNvPr id="9" name="Picture 8">
            <a:extLst>
              <a:ext uri="{FF2B5EF4-FFF2-40B4-BE49-F238E27FC236}">
                <a16:creationId xmlns:a16="http://schemas.microsoft.com/office/drawing/2014/main" id="{C1D96674-7D62-874E-89EB-26F574D41F8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3" name="Title 1">
            <a:extLst>
              <a:ext uri="{FF2B5EF4-FFF2-40B4-BE49-F238E27FC236}">
                <a16:creationId xmlns:a16="http://schemas.microsoft.com/office/drawing/2014/main" id="{2FDCFA35-7794-A14F-AE55-7DBF8ECB2A92}"/>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5" name="Text Placeholder 8">
            <a:extLst>
              <a:ext uri="{FF2B5EF4-FFF2-40B4-BE49-F238E27FC236}">
                <a16:creationId xmlns:a16="http://schemas.microsoft.com/office/drawing/2014/main" id="{AC7E622E-1D59-884A-B39E-1D1F251C4AAE}"/>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2641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Picture Placeholder 3">
            <a:extLst>
              <a:ext uri="{FF2B5EF4-FFF2-40B4-BE49-F238E27FC236}">
                <a16:creationId xmlns:a16="http://schemas.microsoft.com/office/drawing/2014/main" id="{EF89479A-879C-FB47-AD26-296CC44EC066}"/>
              </a:ext>
            </a:extLst>
          </p:cNvPr>
          <p:cNvSpPr>
            <a:spLocks noGrp="1"/>
          </p:cNvSpPr>
          <p:nvPr>
            <p:ph type="pic" sz="quarter" idx="12" hasCustomPrompt="1"/>
          </p:nvPr>
        </p:nvSpPr>
        <p:spPr>
          <a:xfrm>
            <a:off x="720001" y="0"/>
            <a:ext cx="4895832" cy="1717200"/>
          </a:xfrm>
        </p:spPr>
        <p:txBody>
          <a:bodyPr anchor="ctr"/>
          <a:lstStyle>
            <a:lvl1pPr algn="ctr">
              <a:defRPr/>
            </a:lvl1pPr>
          </a:lstStyle>
          <a:p>
            <a:r>
              <a:rPr lang="en-US" dirty="0"/>
              <a:t>Insert image here</a:t>
            </a:r>
          </a:p>
        </p:txBody>
      </p:sp>
      <p:sp>
        <p:nvSpPr>
          <p:cNvPr id="14" name="Picture Placeholder 3">
            <a:extLst>
              <a:ext uri="{FF2B5EF4-FFF2-40B4-BE49-F238E27FC236}">
                <a16:creationId xmlns:a16="http://schemas.microsoft.com/office/drawing/2014/main" id="{84323833-A9C0-584F-ADEE-4E223A93396E}"/>
              </a:ext>
            </a:extLst>
          </p:cNvPr>
          <p:cNvSpPr>
            <a:spLocks noGrp="1"/>
          </p:cNvSpPr>
          <p:nvPr>
            <p:ph type="pic" sz="quarter" idx="13" hasCustomPrompt="1"/>
          </p:nvPr>
        </p:nvSpPr>
        <p:spPr>
          <a:xfrm>
            <a:off x="720001" y="1713600"/>
            <a:ext cx="4895832" cy="1717200"/>
          </a:xfrm>
        </p:spPr>
        <p:txBody>
          <a:bodyPr anchor="ctr"/>
          <a:lstStyle>
            <a:lvl1pPr algn="ctr">
              <a:defRPr/>
            </a:lvl1pPr>
          </a:lstStyle>
          <a:p>
            <a:r>
              <a:rPr lang="en-US" dirty="0"/>
              <a:t>Insert image here</a:t>
            </a:r>
          </a:p>
        </p:txBody>
      </p:sp>
      <p:sp>
        <p:nvSpPr>
          <p:cNvPr id="15" name="Picture Placeholder 3">
            <a:extLst>
              <a:ext uri="{FF2B5EF4-FFF2-40B4-BE49-F238E27FC236}">
                <a16:creationId xmlns:a16="http://schemas.microsoft.com/office/drawing/2014/main" id="{F091CC3E-CE50-ED48-AE9A-A0AEF9D16657}"/>
              </a:ext>
            </a:extLst>
          </p:cNvPr>
          <p:cNvSpPr>
            <a:spLocks noGrp="1"/>
          </p:cNvSpPr>
          <p:nvPr>
            <p:ph type="pic" sz="quarter" idx="14" hasCustomPrompt="1"/>
          </p:nvPr>
        </p:nvSpPr>
        <p:spPr>
          <a:xfrm>
            <a:off x="720001" y="5140800"/>
            <a:ext cx="4895832" cy="1717200"/>
          </a:xfrm>
        </p:spPr>
        <p:txBody>
          <a:bodyPr anchor="ctr"/>
          <a:lstStyle>
            <a:lvl1pPr algn="ctr">
              <a:defRPr/>
            </a:lvl1pPr>
          </a:lstStyle>
          <a:p>
            <a:r>
              <a:rPr lang="en-US" dirty="0"/>
              <a:t>Insert image here</a:t>
            </a:r>
          </a:p>
        </p:txBody>
      </p:sp>
      <p:sp>
        <p:nvSpPr>
          <p:cNvPr id="16" name="Picture Placeholder 3">
            <a:extLst>
              <a:ext uri="{FF2B5EF4-FFF2-40B4-BE49-F238E27FC236}">
                <a16:creationId xmlns:a16="http://schemas.microsoft.com/office/drawing/2014/main" id="{8FBE944B-B15E-6D42-BF79-08A252874409}"/>
              </a:ext>
            </a:extLst>
          </p:cNvPr>
          <p:cNvSpPr>
            <a:spLocks noGrp="1"/>
          </p:cNvSpPr>
          <p:nvPr>
            <p:ph type="pic" sz="quarter" idx="15" hasCustomPrompt="1"/>
          </p:nvPr>
        </p:nvSpPr>
        <p:spPr>
          <a:xfrm>
            <a:off x="720001" y="3427200"/>
            <a:ext cx="4895832" cy="1717200"/>
          </a:xfrm>
        </p:spPr>
        <p:txBody>
          <a:bodyPr anchor="ctr"/>
          <a:lstStyle>
            <a:lvl1pPr algn="ctr">
              <a:defRPr/>
            </a:lvl1pPr>
          </a:lstStyle>
          <a:p>
            <a:r>
              <a:rPr lang="en-US" dirty="0"/>
              <a:t>Insert image here</a:t>
            </a:r>
          </a:p>
        </p:txBody>
      </p:sp>
      <p:pic>
        <p:nvPicPr>
          <p:cNvPr id="13" name="Picture 12">
            <a:extLst>
              <a:ext uri="{FF2B5EF4-FFF2-40B4-BE49-F238E27FC236}">
                <a16:creationId xmlns:a16="http://schemas.microsoft.com/office/drawing/2014/main" id="{16E146D0-48D7-6449-A4C1-789474A24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
        <p:nvSpPr>
          <p:cNvPr id="17" name="Title 1">
            <a:extLst>
              <a:ext uri="{FF2B5EF4-FFF2-40B4-BE49-F238E27FC236}">
                <a16:creationId xmlns:a16="http://schemas.microsoft.com/office/drawing/2014/main" id="{DF60618D-E742-7C4F-8958-FFF3B1231945}"/>
              </a:ext>
            </a:extLst>
          </p:cNvPr>
          <p:cNvSpPr>
            <a:spLocks noGrp="1"/>
          </p:cNvSpPr>
          <p:nvPr>
            <p:ph type="ctrTitle" hasCustomPrompt="1"/>
          </p:nvPr>
        </p:nvSpPr>
        <p:spPr>
          <a:xfrm>
            <a:off x="6096002" y="476250"/>
            <a:ext cx="5606465"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18" name="Text Placeholder 8">
            <a:extLst>
              <a:ext uri="{FF2B5EF4-FFF2-40B4-BE49-F238E27FC236}">
                <a16:creationId xmlns:a16="http://schemas.microsoft.com/office/drawing/2014/main" id="{173C61ED-0CD3-CC42-8249-30B999D77961}"/>
              </a:ext>
            </a:extLst>
          </p:cNvPr>
          <p:cNvSpPr>
            <a:spLocks noGrp="1"/>
          </p:cNvSpPr>
          <p:nvPr>
            <p:ph type="body" sz="quarter" idx="10"/>
          </p:nvPr>
        </p:nvSpPr>
        <p:spPr>
          <a:xfrm>
            <a:off x="6096000" y="2166295"/>
            <a:ext cx="5606878"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0808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79427" y="476250"/>
            <a:ext cx="6973289"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1147200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11231999"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79425" y="2166295"/>
            <a:ext cx="6973802"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7959934" y="0"/>
            <a:ext cx="3257207" cy="6858000"/>
          </a:xfrm>
        </p:spPr>
        <p:txBody>
          <a:bodyPr anchor="ctr"/>
          <a:lstStyle>
            <a:lvl1pPr algn="ctr">
              <a:defRPr/>
            </a:lvl1pPr>
          </a:lstStyle>
          <a:p>
            <a:r>
              <a:rPr lang="en-US" dirty="0"/>
              <a:t>Insert image here</a:t>
            </a:r>
          </a:p>
        </p:txBody>
      </p:sp>
      <p:pic>
        <p:nvPicPr>
          <p:cNvPr id="8" name="Picture 7">
            <a:extLst>
              <a:ext uri="{FF2B5EF4-FFF2-40B4-BE49-F238E27FC236}">
                <a16:creationId xmlns:a16="http://schemas.microsoft.com/office/drawing/2014/main" id="{74A21AFD-7BAA-474E-9B21-0EC9E524E5A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8366" y="6049974"/>
            <a:ext cx="1049220" cy="439725"/>
          </a:xfrm>
          <a:prstGeom prst="rect">
            <a:avLst/>
          </a:prstGeom>
        </p:spPr>
      </p:pic>
    </p:spTree>
    <p:extLst>
      <p:ext uri="{BB962C8B-B14F-4D97-AF65-F5344CB8AC3E}">
        <p14:creationId xmlns:p14="http://schemas.microsoft.com/office/powerpoint/2010/main" val="204193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BE309-FAC9-40B1-B55B-9A20B393DC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AA1FA9-49AC-4918-8834-8648BD8CF7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DC2242-0AF9-4F79-B17F-9A782880F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4C7665-C208-4717-BA5D-DCA9335010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C385F1-14FD-4487-9F91-0178D35AD8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0C327A-9EEB-4232-A2CF-D0D24C50D0D9}"/>
              </a:ext>
            </a:extLst>
          </p:cNvPr>
          <p:cNvSpPr>
            <a:spLocks noGrp="1"/>
          </p:cNvSpPr>
          <p:nvPr>
            <p:ph type="dt" sz="half" idx="10"/>
          </p:nvPr>
        </p:nvSpPr>
        <p:spPr/>
        <p:txBody>
          <a:bodyPr/>
          <a:lstStyle/>
          <a:p>
            <a:fld id="{5E737DB8-D43F-4F30-A033-96766777C460}" type="datetimeFigureOut">
              <a:rPr lang="en-GB" smtClean="0"/>
              <a:t>16/09/2020</a:t>
            </a:fld>
            <a:endParaRPr lang="en-GB"/>
          </a:p>
        </p:txBody>
      </p:sp>
      <p:sp>
        <p:nvSpPr>
          <p:cNvPr id="8" name="Footer Placeholder 7">
            <a:extLst>
              <a:ext uri="{FF2B5EF4-FFF2-40B4-BE49-F238E27FC236}">
                <a16:creationId xmlns:a16="http://schemas.microsoft.com/office/drawing/2014/main" id="{3BE27E48-B7DE-42FA-8110-B2913E37C8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F01661-E4AD-4AF0-BEA2-2AE94D3199C3}"/>
              </a:ext>
            </a:extLst>
          </p:cNvPr>
          <p:cNvSpPr>
            <a:spLocks noGrp="1"/>
          </p:cNvSpPr>
          <p:nvPr>
            <p:ph type="sldNum" sz="quarter" idx="12"/>
          </p:nvPr>
        </p:nvSpPr>
        <p:spPr/>
        <p:txBody>
          <a:bodyPr/>
          <a:lstStyle/>
          <a:p>
            <a:fld id="{959C1F6C-52C0-4135-847A-9A473E25BF6F}" type="slidenum">
              <a:rPr lang="en-GB" smtClean="0"/>
              <a:t>‹#›</a:t>
            </a:fld>
            <a:endParaRPr lang="en-GB"/>
          </a:p>
        </p:txBody>
      </p:sp>
    </p:spTree>
    <p:extLst>
      <p:ext uri="{BB962C8B-B14F-4D97-AF65-F5344CB8AC3E}">
        <p14:creationId xmlns:p14="http://schemas.microsoft.com/office/powerpoint/2010/main" val="29165867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952189" y="0"/>
            <a:ext cx="3257207" cy="6858000"/>
          </a:xfrm>
        </p:spPr>
        <p:txBody>
          <a:bodyPr anchor="ctr"/>
          <a:lstStyle>
            <a:lvl1pPr algn="ctr">
              <a:defRPr/>
            </a:lvl1pPr>
          </a:lstStyle>
          <a:p>
            <a:r>
              <a:rPr lang="en-US" dirty="0"/>
              <a:t>Insert image here</a:t>
            </a:r>
          </a:p>
        </p:txBody>
      </p:sp>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695574" y="476250"/>
            <a:ext cx="7015604" cy="1527024"/>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72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719183" y="0"/>
            <a:ext cx="2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695572" y="2166295"/>
            <a:ext cx="7016120"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3A38C3C-44A8-7B49-97F3-18DB98877E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64005" y="6049974"/>
            <a:ext cx="1049220" cy="439725"/>
          </a:xfrm>
          <a:prstGeom prst="rect">
            <a:avLst/>
          </a:prstGeom>
        </p:spPr>
      </p:pic>
    </p:spTree>
    <p:extLst>
      <p:ext uri="{BB962C8B-B14F-4D97-AF65-F5344CB8AC3E}">
        <p14:creationId xmlns:p14="http://schemas.microsoft.com/office/powerpoint/2010/main" val="955208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dirty="0"/>
              <a:t>Thank you</a:t>
            </a:r>
          </a:p>
        </p:txBody>
      </p:sp>
      <p:pic>
        <p:nvPicPr>
          <p:cNvPr id="10" name="Picture 9">
            <a:extLst>
              <a:ext uri="{FF2B5EF4-FFF2-40B4-BE49-F238E27FC236}">
                <a16:creationId xmlns:a16="http://schemas.microsoft.com/office/drawing/2014/main" id="{8AF83993-A4E8-874F-8106-64D02F6A0681}"/>
              </a:ext>
            </a:extLst>
          </p:cNvPr>
          <p:cNvPicPr>
            <a:picLocks noChangeAspect="1"/>
          </p:cNvPicPr>
          <p:nvPr userDrawn="1"/>
        </p:nvPicPr>
        <p:blipFill>
          <a:blip r:embed="rId2"/>
          <a:stretch>
            <a:fillRect/>
          </a:stretch>
        </p:blipFill>
        <p:spPr>
          <a:xfrm>
            <a:off x="1327719" y="2770920"/>
            <a:ext cx="3131072" cy="1312555"/>
          </a:xfrm>
          <a:prstGeom prst="rect">
            <a:avLst/>
          </a:prstGeom>
        </p:spPr>
      </p:pic>
    </p:spTree>
    <p:extLst>
      <p:ext uri="{BB962C8B-B14F-4D97-AF65-F5344CB8AC3E}">
        <p14:creationId xmlns:p14="http://schemas.microsoft.com/office/powerpoint/2010/main" val="26232665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478366" y="0"/>
            <a:ext cx="51434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6121650" y="3682554"/>
            <a:ext cx="5598364"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557" y="0"/>
            <a:ext cx="47680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6096001" y="2935843"/>
            <a:ext cx="5617633"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dirty="0"/>
              <a:t>Thank you</a:t>
            </a:r>
          </a:p>
        </p:txBody>
      </p:sp>
      <p:sp>
        <p:nvSpPr>
          <p:cNvPr id="11" name="Rectangle 10">
            <a:extLst>
              <a:ext uri="{FF2B5EF4-FFF2-40B4-BE49-F238E27FC236}">
                <a16:creationId xmlns:a16="http://schemas.microsoft.com/office/drawing/2014/main" id="{3DFF4809-AA81-8A42-BD26-36F0215753B3}"/>
              </a:ext>
            </a:extLst>
          </p:cNvPr>
          <p:cNvSpPr/>
          <p:nvPr userDrawn="1"/>
        </p:nvSpPr>
        <p:spPr>
          <a:xfrm>
            <a:off x="-5353236" y="-789786"/>
            <a:ext cx="5172011" cy="8974781"/>
          </a:xfrm>
          <a:prstGeom prst="rect">
            <a:avLst/>
          </a:pr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algn="l"/>
            <a:r>
              <a:rPr lang="en-GB" sz="1200" b="1" dirty="0"/>
              <a:t>How to insert your logo:</a:t>
            </a:r>
          </a:p>
          <a:p>
            <a:pPr algn="l"/>
            <a:endParaRPr lang="en-GB" sz="1200" b="1" dirty="0"/>
          </a:p>
          <a:p>
            <a:pPr algn="l"/>
            <a:r>
              <a:rPr lang="en-GB" sz="1200" b="1" dirty="0"/>
              <a:t>1.Click View in the</a:t>
            </a:r>
            <a:r>
              <a:rPr lang="en-GB" sz="1200" b="1" baseline="0" dirty="0"/>
              <a:t> tool bar</a:t>
            </a:r>
          </a:p>
          <a:p>
            <a:pPr algn="l"/>
            <a:r>
              <a:rPr lang="en-GB" sz="1200" b="1" baseline="0" dirty="0"/>
              <a:t> and </a:t>
            </a:r>
            <a:r>
              <a:rPr lang="en-GB" sz="1200" b="1" dirty="0"/>
              <a:t>Turn on guides.</a:t>
            </a:r>
          </a:p>
          <a:p>
            <a:pPr algn="l"/>
            <a:endParaRPr lang="en-GB" sz="1200" b="1" dirty="0"/>
          </a:p>
          <a:p>
            <a:pPr algn="l"/>
            <a:endParaRPr lang="en-GB" sz="1200" b="1" dirty="0"/>
          </a:p>
          <a:p>
            <a:pPr algn="l"/>
            <a:endParaRPr lang="en-GB" sz="1200" b="1" dirty="0"/>
          </a:p>
          <a:p>
            <a:pPr algn="l"/>
            <a:endParaRPr lang="en-GB" sz="1200" b="1" dirty="0"/>
          </a:p>
          <a:p>
            <a:pPr algn="l"/>
            <a:endParaRPr lang="en-GB" sz="1200" b="1" dirty="0"/>
          </a:p>
          <a:p>
            <a:pPr algn="l"/>
            <a:r>
              <a:rPr lang="en-GB" sz="1200" b="1" dirty="0"/>
              <a:t>2.DoubleClick</a:t>
            </a:r>
            <a:r>
              <a:rPr lang="en-GB" sz="1200" b="1" baseline="0" dirty="0"/>
              <a:t> insert school logo</a:t>
            </a:r>
          </a:p>
          <a:p>
            <a:pPr algn="l"/>
            <a:r>
              <a:rPr lang="en-GB" sz="1200" b="1" baseline="0" dirty="0"/>
              <a:t> and select your school logo.</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3. If your School logo does not fit within the box. </a:t>
            </a:r>
          </a:p>
          <a:p>
            <a:pPr algn="l"/>
            <a:r>
              <a:rPr lang="en-GB" sz="1200" b="1" baseline="0" dirty="0"/>
              <a:t>click the format tab (Drawing tool) </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4. Click the drop down arrow on crop and click Fit.</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6. The logo will now be scaled to the correct size.</a:t>
            </a:r>
          </a:p>
          <a:p>
            <a:pPr algn="l"/>
            <a:endParaRPr lang="en-GB" sz="1200" b="1" baseline="0" dirty="0"/>
          </a:p>
          <a:p>
            <a:pPr algn="l"/>
            <a:r>
              <a:rPr lang="en-GB" sz="1200" b="1" baseline="0" dirty="0"/>
              <a:t>7. If you wish to adjust the position use the guide lines as references.</a:t>
            </a:r>
          </a:p>
          <a:p>
            <a:pPr algn="l"/>
            <a:r>
              <a:rPr lang="en-GB" sz="1200" b="1" baseline="0" dirty="0"/>
              <a:t>8. If you wish to remove the guide lines - </a:t>
            </a:r>
            <a:r>
              <a:rPr lang="en-GB" sz="1200" b="1" dirty="0"/>
              <a:t>Click View in the</a:t>
            </a:r>
            <a:r>
              <a:rPr lang="en-GB" sz="1200" b="1" baseline="0" dirty="0"/>
              <a:t> tool bar and T</a:t>
            </a:r>
            <a:r>
              <a:rPr lang="en-GB" sz="1200" b="1" dirty="0"/>
              <a:t>urn off guides</a:t>
            </a:r>
          </a:p>
          <a:p>
            <a:pPr algn="l"/>
            <a:endParaRPr lang="en-GB" sz="1200" b="1" baseline="0" dirty="0"/>
          </a:p>
          <a:p>
            <a:pPr algn="l"/>
            <a:endParaRPr lang="en-GB" sz="1200" b="1" baseline="0" dirty="0"/>
          </a:p>
        </p:txBody>
      </p:sp>
      <p:pic>
        <p:nvPicPr>
          <p:cNvPr id="12" name="Picture 11">
            <a:extLst>
              <a:ext uri="{FF2B5EF4-FFF2-40B4-BE49-F238E27FC236}">
                <a16:creationId xmlns:a16="http://schemas.microsoft.com/office/drawing/2014/main" id="{0B3B1D3A-04FD-AB4F-87AB-7EA926781FE4}"/>
              </a:ext>
            </a:extLst>
          </p:cNvPr>
          <p:cNvPicPr>
            <a:picLocks noChangeAspect="1"/>
          </p:cNvPicPr>
          <p:nvPr userDrawn="1"/>
        </p:nvPicPr>
        <p:blipFill>
          <a:blip r:embed="rId2"/>
          <a:stretch>
            <a:fillRect/>
          </a:stretch>
        </p:blipFill>
        <p:spPr>
          <a:xfrm>
            <a:off x="-3144873" y="-582570"/>
            <a:ext cx="2785017" cy="1309196"/>
          </a:xfrm>
          <a:prstGeom prst="rect">
            <a:avLst/>
          </a:prstGeom>
        </p:spPr>
      </p:pic>
      <p:pic>
        <p:nvPicPr>
          <p:cNvPr id="13" name="Picture 12">
            <a:extLst>
              <a:ext uri="{FF2B5EF4-FFF2-40B4-BE49-F238E27FC236}">
                <a16:creationId xmlns:a16="http://schemas.microsoft.com/office/drawing/2014/main" id="{B64478B7-09F4-2845-B28A-68FCDC9D2F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006455" y="1223906"/>
            <a:ext cx="2646599" cy="1601456"/>
          </a:xfrm>
          <a:prstGeom prst="rect">
            <a:avLst/>
          </a:prstGeom>
        </p:spPr>
      </p:pic>
      <p:pic>
        <p:nvPicPr>
          <p:cNvPr id="14" name="Picture 13">
            <a:extLst>
              <a:ext uri="{FF2B5EF4-FFF2-40B4-BE49-F238E27FC236}">
                <a16:creationId xmlns:a16="http://schemas.microsoft.com/office/drawing/2014/main" id="{6BE19D22-DB0A-824B-931A-C9B7076C2B9C}"/>
              </a:ext>
            </a:extLst>
          </p:cNvPr>
          <p:cNvPicPr>
            <a:picLocks noChangeAspect="1"/>
          </p:cNvPicPr>
          <p:nvPr userDrawn="1"/>
        </p:nvPicPr>
        <p:blipFill>
          <a:blip r:embed="rId4"/>
          <a:stretch>
            <a:fillRect/>
          </a:stretch>
        </p:blipFill>
        <p:spPr>
          <a:xfrm>
            <a:off x="-3186753" y="3421638"/>
            <a:ext cx="2821719" cy="1255059"/>
          </a:xfrm>
          <a:prstGeom prst="rect">
            <a:avLst/>
          </a:prstGeom>
        </p:spPr>
      </p:pic>
      <p:pic>
        <p:nvPicPr>
          <p:cNvPr id="15" name="Picture 14">
            <a:extLst>
              <a:ext uri="{FF2B5EF4-FFF2-40B4-BE49-F238E27FC236}">
                <a16:creationId xmlns:a16="http://schemas.microsoft.com/office/drawing/2014/main" id="{72D3F9B7-EA2A-8E4C-8215-1CDF8BE1FFFD}"/>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t="5943" b="9007"/>
          <a:stretch/>
        </p:blipFill>
        <p:spPr>
          <a:xfrm>
            <a:off x="-2767231" y="4981404"/>
            <a:ext cx="2041962" cy="1635273"/>
          </a:xfrm>
          <a:prstGeom prst="rect">
            <a:avLst/>
          </a:prstGeom>
        </p:spPr>
      </p:pic>
      <p:sp>
        <p:nvSpPr>
          <p:cNvPr id="16" name="Picture Placeholder 23">
            <a:extLst>
              <a:ext uri="{FF2B5EF4-FFF2-40B4-BE49-F238E27FC236}">
                <a16:creationId xmlns:a16="http://schemas.microsoft.com/office/drawing/2014/main" id="{02D8F306-3716-EA47-A752-40E85AE69BC6}"/>
              </a:ext>
            </a:extLst>
          </p:cNvPr>
          <p:cNvSpPr>
            <a:spLocks noGrp="1"/>
          </p:cNvSpPr>
          <p:nvPr>
            <p:ph type="pic" sz="quarter" idx="10" hasCustomPrompt="1"/>
          </p:nvPr>
        </p:nvSpPr>
        <p:spPr>
          <a:xfrm>
            <a:off x="1327719" y="2770919"/>
            <a:ext cx="3131072" cy="1312555"/>
          </a:xfrm>
          <a:noFill/>
        </p:spPr>
        <p:txBody>
          <a:bodyPr anchor="ctr">
            <a:noAutofit/>
          </a:bodyPr>
          <a:lstStyle>
            <a:lvl1pPr algn="ctr">
              <a:defRPr sz="1200"/>
            </a:lvl1pPr>
          </a:lstStyle>
          <a:p>
            <a:r>
              <a:rPr lang="en-US" dirty="0"/>
              <a:t>Insert school logo</a:t>
            </a:r>
          </a:p>
        </p:txBody>
      </p:sp>
    </p:spTree>
    <p:extLst>
      <p:ext uri="{BB962C8B-B14F-4D97-AF65-F5344CB8AC3E}">
        <p14:creationId xmlns:p14="http://schemas.microsoft.com/office/powerpoint/2010/main" val="58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A03A-60F4-418D-8462-93FFC39EA2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35E459-E6AF-4A74-AB71-FF1BF5849BFD}"/>
              </a:ext>
            </a:extLst>
          </p:cNvPr>
          <p:cNvSpPr>
            <a:spLocks noGrp="1"/>
          </p:cNvSpPr>
          <p:nvPr>
            <p:ph type="dt" sz="half" idx="10"/>
          </p:nvPr>
        </p:nvSpPr>
        <p:spPr/>
        <p:txBody>
          <a:bodyPr/>
          <a:lstStyle/>
          <a:p>
            <a:fld id="{5E737DB8-D43F-4F30-A033-96766777C460}" type="datetimeFigureOut">
              <a:rPr lang="en-GB" smtClean="0"/>
              <a:t>16/09/2020</a:t>
            </a:fld>
            <a:endParaRPr lang="en-GB"/>
          </a:p>
        </p:txBody>
      </p:sp>
      <p:sp>
        <p:nvSpPr>
          <p:cNvPr id="4" name="Footer Placeholder 3">
            <a:extLst>
              <a:ext uri="{FF2B5EF4-FFF2-40B4-BE49-F238E27FC236}">
                <a16:creationId xmlns:a16="http://schemas.microsoft.com/office/drawing/2014/main" id="{8497153A-4EA3-48A9-BDB8-CEA2D88BCE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DF4619-0245-43CE-9D1C-CC2444E5C495}"/>
              </a:ext>
            </a:extLst>
          </p:cNvPr>
          <p:cNvSpPr>
            <a:spLocks noGrp="1"/>
          </p:cNvSpPr>
          <p:nvPr>
            <p:ph type="sldNum" sz="quarter" idx="12"/>
          </p:nvPr>
        </p:nvSpPr>
        <p:spPr/>
        <p:txBody>
          <a:bodyPr/>
          <a:lstStyle/>
          <a:p>
            <a:fld id="{959C1F6C-52C0-4135-847A-9A473E25BF6F}" type="slidenum">
              <a:rPr lang="en-GB" smtClean="0"/>
              <a:t>‹#›</a:t>
            </a:fld>
            <a:endParaRPr lang="en-GB"/>
          </a:p>
        </p:txBody>
      </p:sp>
    </p:spTree>
    <p:extLst>
      <p:ext uri="{BB962C8B-B14F-4D97-AF65-F5344CB8AC3E}">
        <p14:creationId xmlns:p14="http://schemas.microsoft.com/office/powerpoint/2010/main" val="325948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E5C346-4DEA-4B37-A306-E6F98572B05C}"/>
              </a:ext>
            </a:extLst>
          </p:cNvPr>
          <p:cNvSpPr>
            <a:spLocks noGrp="1"/>
          </p:cNvSpPr>
          <p:nvPr>
            <p:ph type="dt" sz="half" idx="10"/>
          </p:nvPr>
        </p:nvSpPr>
        <p:spPr/>
        <p:txBody>
          <a:bodyPr/>
          <a:lstStyle/>
          <a:p>
            <a:fld id="{5E737DB8-D43F-4F30-A033-96766777C460}" type="datetimeFigureOut">
              <a:rPr lang="en-GB" smtClean="0"/>
              <a:t>16/09/2020</a:t>
            </a:fld>
            <a:endParaRPr lang="en-GB"/>
          </a:p>
        </p:txBody>
      </p:sp>
      <p:sp>
        <p:nvSpPr>
          <p:cNvPr id="3" name="Footer Placeholder 2">
            <a:extLst>
              <a:ext uri="{FF2B5EF4-FFF2-40B4-BE49-F238E27FC236}">
                <a16:creationId xmlns:a16="http://schemas.microsoft.com/office/drawing/2014/main" id="{AA00E6F0-0986-437D-860A-B9D7A41105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11E5F5-EC0D-4170-94BC-1AB0485EAFCC}"/>
              </a:ext>
            </a:extLst>
          </p:cNvPr>
          <p:cNvSpPr>
            <a:spLocks noGrp="1"/>
          </p:cNvSpPr>
          <p:nvPr>
            <p:ph type="sldNum" sz="quarter" idx="12"/>
          </p:nvPr>
        </p:nvSpPr>
        <p:spPr/>
        <p:txBody>
          <a:bodyPr/>
          <a:lstStyle/>
          <a:p>
            <a:fld id="{959C1F6C-52C0-4135-847A-9A473E25BF6F}" type="slidenum">
              <a:rPr lang="en-GB" smtClean="0"/>
              <a:t>‹#›</a:t>
            </a:fld>
            <a:endParaRPr lang="en-GB"/>
          </a:p>
        </p:txBody>
      </p:sp>
    </p:spTree>
    <p:extLst>
      <p:ext uri="{BB962C8B-B14F-4D97-AF65-F5344CB8AC3E}">
        <p14:creationId xmlns:p14="http://schemas.microsoft.com/office/powerpoint/2010/main" val="188155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E1C69-CFE1-465D-8504-FAEEB0464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7FD0D4-882C-4A8B-8A3B-BEE05AFE97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1F961F-4A51-4743-9CE3-FEE6E89BA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F62F97-B6B8-43EF-AC52-60CA9B690D19}"/>
              </a:ext>
            </a:extLst>
          </p:cNvPr>
          <p:cNvSpPr>
            <a:spLocks noGrp="1"/>
          </p:cNvSpPr>
          <p:nvPr>
            <p:ph type="dt" sz="half" idx="10"/>
          </p:nvPr>
        </p:nvSpPr>
        <p:spPr/>
        <p:txBody>
          <a:bodyPr/>
          <a:lstStyle/>
          <a:p>
            <a:fld id="{5E737DB8-D43F-4F30-A033-96766777C460}" type="datetimeFigureOut">
              <a:rPr lang="en-GB" smtClean="0"/>
              <a:t>16/09/2020</a:t>
            </a:fld>
            <a:endParaRPr lang="en-GB"/>
          </a:p>
        </p:txBody>
      </p:sp>
      <p:sp>
        <p:nvSpPr>
          <p:cNvPr id="6" name="Footer Placeholder 5">
            <a:extLst>
              <a:ext uri="{FF2B5EF4-FFF2-40B4-BE49-F238E27FC236}">
                <a16:creationId xmlns:a16="http://schemas.microsoft.com/office/drawing/2014/main" id="{61E712CE-DAF9-471B-AC2F-F16D345FED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32997A-093E-4857-8D88-1445244D3FED}"/>
              </a:ext>
            </a:extLst>
          </p:cNvPr>
          <p:cNvSpPr>
            <a:spLocks noGrp="1"/>
          </p:cNvSpPr>
          <p:nvPr>
            <p:ph type="sldNum" sz="quarter" idx="12"/>
          </p:nvPr>
        </p:nvSpPr>
        <p:spPr/>
        <p:txBody>
          <a:bodyPr/>
          <a:lstStyle/>
          <a:p>
            <a:fld id="{959C1F6C-52C0-4135-847A-9A473E25BF6F}" type="slidenum">
              <a:rPr lang="en-GB" smtClean="0"/>
              <a:t>‹#›</a:t>
            </a:fld>
            <a:endParaRPr lang="en-GB"/>
          </a:p>
        </p:txBody>
      </p:sp>
    </p:spTree>
    <p:extLst>
      <p:ext uri="{BB962C8B-B14F-4D97-AF65-F5344CB8AC3E}">
        <p14:creationId xmlns:p14="http://schemas.microsoft.com/office/powerpoint/2010/main" val="394695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75E53-2FA4-4C1F-977A-CA1F9A286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B5EDBF-04A2-4A78-89CF-082DA528D7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6D3DC3-8DE8-413F-8E2D-4207F2A6B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FD3500-0B88-4A34-92D2-94DB2BE3667A}"/>
              </a:ext>
            </a:extLst>
          </p:cNvPr>
          <p:cNvSpPr>
            <a:spLocks noGrp="1"/>
          </p:cNvSpPr>
          <p:nvPr>
            <p:ph type="dt" sz="half" idx="10"/>
          </p:nvPr>
        </p:nvSpPr>
        <p:spPr/>
        <p:txBody>
          <a:bodyPr/>
          <a:lstStyle/>
          <a:p>
            <a:fld id="{5E737DB8-D43F-4F30-A033-96766777C460}" type="datetimeFigureOut">
              <a:rPr lang="en-GB" smtClean="0"/>
              <a:t>16/09/2020</a:t>
            </a:fld>
            <a:endParaRPr lang="en-GB"/>
          </a:p>
        </p:txBody>
      </p:sp>
      <p:sp>
        <p:nvSpPr>
          <p:cNvPr id="6" name="Footer Placeholder 5">
            <a:extLst>
              <a:ext uri="{FF2B5EF4-FFF2-40B4-BE49-F238E27FC236}">
                <a16:creationId xmlns:a16="http://schemas.microsoft.com/office/drawing/2014/main" id="{41C8D954-16E4-4D14-9BE0-D06A1CC734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19B12C-ECCD-49DF-AE45-75A125E1BDB5}"/>
              </a:ext>
            </a:extLst>
          </p:cNvPr>
          <p:cNvSpPr>
            <a:spLocks noGrp="1"/>
          </p:cNvSpPr>
          <p:nvPr>
            <p:ph type="sldNum" sz="quarter" idx="12"/>
          </p:nvPr>
        </p:nvSpPr>
        <p:spPr/>
        <p:txBody>
          <a:bodyPr/>
          <a:lstStyle/>
          <a:p>
            <a:fld id="{959C1F6C-52C0-4135-847A-9A473E25BF6F}" type="slidenum">
              <a:rPr lang="en-GB" smtClean="0"/>
              <a:t>‹#›</a:t>
            </a:fld>
            <a:endParaRPr lang="en-GB"/>
          </a:p>
        </p:txBody>
      </p:sp>
    </p:spTree>
    <p:extLst>
      <p:ext uri="{BB962C8B-B14F-4D97-AF65-F5344CB8AC3E}">
        <p14:creationId xmlns:p14="http://schemas.microsoft.com/office/powerpoint/2010/main" val="194865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8F143E-3DD7-4C06-880B-3C780DF5EB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56D2DF-5252-4ECB-8ECE-DEDA9802A2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1A6AE4-F513-4954-96BD-583ADB1678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37DB8-D43F-4F30-A033-96766777C460}" type="datetimeFigureOut">
              <a:rPr lang="en-GB" smtClean="0"/>
              <a:t>16/09/2020</a:t>
            </a:fld>
            <a:endParaRPr lang="en-GB"/>
          </a:p>
        </p:txBody>
      </p:sp>
      <p:sp>
        <p:nvSpPr>
          <p:cNvPr id="5" name="Footer Placeholder 4">
            <a:extLst>
              <a:ext uri="{FF2B5EF4-FFF2-40B4-BE49-F238E27FC236}">
                <a16:creationId xmlns:a16="http://schemas.microsoft.com/office/drawing/2014/main" id="{73691434-D9DB-47E3-9C18-E447C1CE51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B3A59CC-C27C-442C-8DE3-ACF95C161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C1F6C-52C0-4135-847A-9A473E25BF6F}" type="slidenum">
              <a:rPr lang="en-GB" smtClean="0"/>
              <a:t>‹#›</a:t>
            </a:fld>
            <a:endParaRPr lang="en-GB"/>
          </a:p>
        </p:txBody>
      </p:sp>
    </p:spTree>
    <p:extLst>
      <p:ext uri="{BB962C8B-B14F-4D97-AF65-F5344CB8AC3E}">
        <p14:creationId xmlns:p14="http://schemas.microsoft.com/office/powerpoint/2010/main" val="875895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83850"/>
            <a:ext cx="11234209"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79425" y="1944348"/>
            <a:ext cx="11234209" cy="443740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543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7378">
          <p15:clr>
            <a:srgbClr val="F26B43"/>
          </p15:clr>
        </p15:guide>
        <p15:guide id="4" pos="302">
          <p15:clr>
            <a:srgbClr val="F26B43"/>
          </p15:clr>
        </p15:guide>
        <p15:guide id="5" orient="horz" pos="4020">
          <p15:clr>
            <a:srgbClr val="F26B43"/>
          </p15:clr>
        </p15:guide>
        <p15:guide id="6" orient="horz" pos="300">
          <p15:clr>
            <a:srgbClr val="F26B43"/>
          </p15:clr>
        </p15:guide>
        <p15:guide id="8" orient="horz" pos="2795">
          <p15:clr>
            <a:srgbClr val="F26B43"/>
          </p15:clr>
        </p15:guide>
        <p15:guide id="9" orient="horz" pos="15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libguides.hull.ac.uk/reflectivewriting/index" TargetMode="External"/><Relationship Id="rId2" Type="http://schemas.openxmlformats.org/officeDocument/2006/relationships/hyperlink" Target="https://www.plymouth.ac.uk/uploads/production/document/path/1/1717/Reflective_Writing.pdf" TargetMode="External"/><Relationship Id="rId1" Type="http://schemas.openxmlformats.org/officeDocument/2006/relationships/slideLayout" Target="../slideLayouts/slideLayout7.xml"/><Relationship Id="rId4" Type="http://schemas.openxmlformats.org/officeDocument/2006/relationships/hyperlink" Target="http://search.ebscohost.com.ezproxy.leedsbeckett.ac.uk/login.aspx?direct=true&amp;db=cat00621a&amp;AN=leeds.687038&amp;site=eds-live&amp;scope=sit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arch.ebscohost.com.ezproxy.leedsbeckett.ac.uk/login.aspx?direct=true&amp;db=cat00621a&amp;AN=leeds.687038&amp;site=eds-live&amp;scope=site" TargetMode="External"/><Relationship Id="rId3" Type="http://schemas.openxmlformats.org/officeDocument/2006/relationships/hyperlink" Target="https://www.youtube.com/watch?v=P-NPNeNtr_8" TargetMode="External"/><Relationship Id="rId7" Type="http://schemas.openxmlformats.org/officeDocument/2006/relationships/hyperlink" Target="https://www.plymouth.ac.uk/uploads/production/document/path/1/1717/Reflective_Writing.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libguides.hull.ac.uk/reflectivewriting/index" TargetMode="External"/><Relationship Id="rId5" Type="http://schemas.openxmlformats.org/officeDocument/2006/relationships/hyperlink" Target="http://legitimationcodetheory.com/wp-content/uploads/2018/06/2017Kirk.pdf" TargetMode="External"/><Relationship Id="rId4" Type="http://schemas.openxmlformats.org/officeDocument/2006/relationships/hyperlink" Target="https://drive.google.com/file/d/1odVBk5tLk0yYCVPK96F0S6u1Zs58Ebuv/view"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disabilityadvice@leedsbeckett.ac.uk" TargetMode="External"/><Relationship Id="rId2" Type="http://schemas.openxmlformats.org/officeDocument/2006/relationships/hyperlink" Target="mailto:supportworkerservice@leedsbeckett.ac.uk" TargetMode="Externa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youtube.com/watch?v=P-NPNeNtr_8" TargetMode="External"/><Relationship Id="rId1" Type="http://schemas.openxmlformats.org/officeDocument/2006/relationships/slideLayout" Target="../slideLayouts/slideLayout1.xml"/><Relationship Id="rId4" Type="http://schemas.openxmlformats.org/officeDocument/2006/relationships/hyperlink" Target="https://pixabay.com/illustrations/cartoon-eyes-look-looking-anatomy-313457/"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E3D66-0DD0-804E-8D53-B64DCB833B5C}"/>
              </a:ext>
            </a:extLst>
          </p:cNvPr>
          <p:cNvSpPr>
            <a:spLocks noGrp="1"/>
          </p:cNvSpPr>
          <p:nvPr>
            <p:ph type="ctrTitle"/>
          </p:nvPr>
        </p:nvSpPr>
        <p:spPr>
          <a:xfrm>
            <a:off x="478367" y="2810312"/>
            <a:ext cx="10293624" cy="2531062"/>
          </a:xfrm>
        </p:spPr>
        <p:txBody>
          <a:bodyPr>
            <a:normAutofit/>
          </a:bodyPr>
          <a:lstStyle/>
          <a:p>
            <a:r>
              <a:rPr lang="en-US" sz="3600" dirty="0"/>
              <a:t>Student Services</a:t>
            </a:r>
            <a:br>
              <a:rPr lang="en-US" sz="3600" dirty="0"/>
            </a:br>
            <a:r>
              <a:rPr lang="en-US" sz="1800" dirty="0"/>
              <a:t>Disability Advice, Support Worker Service</a:t>
            </a:r>
            <a:br>
              <a:rPr lang="en-US" sz="2700" dirty="0"/>
            </a:br>
            <a:br>
              <a:rPr lang="en-US" sz="2700" dirty="0"/>
            </a:br>
            <a:br>
              <a:rPr lang="en-US" sz="4400" dirty="0"/>
            </a:br>
            <a:r>
              <a:rPr lang="en-US" dirty="0"/>
              <a:t>Study Resources</a:t>
            </a:r>
          </a:p>
        </p:txBody>
      </p:sp>
      <p:sp>
        <p:nvSpPr>
          <p:cNvPr id="5" name="Subtitle 4">
            <a:extLst>
              <a:ext uri="{FF2B5EF4-FFF2-40B4-BE49-F238E27FC236}">
                <a16:creationId xmlns:a16="http://schemas.microsoft.com/office/drawing/2014/main" id="{70B9881C-4CF4-974A-93B9-D9A0EBEC648F}"/>
              </a:ext>
            </a:extLst>
          </p:cNvPr>
          <p:cNvSpPr>
            <a:spLocks noGrp="1"/>
          </p:cNvSpPr>
          <p:nvPr>
            <p:ph type="subTitle" idx="1"/>
          </p:nvPr>
        </p:nvSpPr>
        <p:spPr/>
        <p:txBody>
          <a:bodyPr>
            <a:normAutofit fontScale="92500" lnSpcReduction="20000"/>
          </a:bodyPr>
          <a:lstStyle/>
          <a:p>
            <a:r>
              <a:rPr lang="en-GB" sz="3900" dirty="0"/>
              <a:t>Structuring Paragraphs in Reflective Writing</a:t>
            </a:r>
          </a:p>
          <a:p>
            <a:endParaRPr lang="en-US" dirty="0"/>
          </a:p>
        </p:txBody>
      </p:sp>
    </p:spTree>
    <p:extLst>
      <p:ext uri="{BB962C8B-B14F-4D97-AF65-F5344CB8AC3E}">
        <p14:creationId xmlns:p14="http://schemas.microsoft.com/office/powerpoint/2010/main" val="49002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08E44E-17D6-4A69-9107-145EE2A5EC50}"/>
              </a:ext>
            </a:extLst>
          </p:cNvPr>
          <p:cNvSpPr txBox="1"/>
          <p:nvPr/>
        </p:nvSpPr>
        <p:spPr>
          <a:xfrm>
            <a:off x="516109" y="1179710"/>
            <a:ext cx="10730068" cy="5139869"/>
          </a:xfrm>
          <a:prstGeom prst="rect">
            <a:avLst/>
          </a:prstGeom>
          <a:noFill/>
        </p:spPr>
        <p:txBody>
          <a:bodyPr wrap="square" rtlCol="0">
            <a:spAutoFit/>
          </a:bodyPr>
          <a:lstStyle/>
          <a:p>
            <a:pPr>
              <a:spcAft>
                <a:spcPts val="1200"/>
              </a:spcAft>
            </a:pPr>
            <a:r>
              <a:rPr lang="en-US" sz="2800" dirty="0"/>
              <a:t>This resource provides a basic introduction to structuring paragraphs in reflective writing. </a:t>
            </a:r>
          </a:p>
          <a:p>
            <a:pPr>
              <a:spcAft>
                <a:spcPts val="1200"/>
              </a:spcAft>
            </a:pPr>
            <a:r>
              <a:rPr lang="en-US" sz="2800" dirty="0"/>
              <a:t>Here are links to online resources for students wanting to take their understanding further:</a:t>
            </a:r>
          </a:p>
          <a:p>
            <a:pPr>
              <a:spcAft>
                <a:spcPts val="1200"/>
              </a:spcAft>
            </a:pPr>
            <a:endParaRPr lang="en-US" sz="1600" dirty="0"/>
          </a:p>
          <a:p>
            <a:pPr>
              <a:spcAft>
                <a:spcPts val="3000"/>
              </a:spcAft>
            </a:pPr>
            <a:r>
              <a:rPr lang="en-GB" sz="2000" dirty="0">
                <a:hlinkClick r:id="rId2"/>
              </a:rPr>
              <a:t>https://www.plymouth.ac.uk/uploads/production/document/path/1/1717/Reflective_Writing.pdf</a:t>
            </a:r>
            <a:endParaRPr lang="en-GB" sz="2000" dirty="0"/>
          </a:p>
          <a:p>
            <a:pPr>
              <a:spcAft>
                <a:spcPts val="3000"/>
              </a:spcAft>
            </a:pPr>
            <a:r>
              <a:rPr lang="en-GB" sz="2000" dirty="0">
                <a:hlinkClick r:id="rId3"/>
              </a:rPr>
              <a:t>https://libguides.hull.ac.uk/reflectivewriting/index</a:t>
            </a:r>
            <a:endParaRPr lang="en-US" sz="2000" dirty="0"/>
          </a:p>
          <a:p>
            <a:pPr>
              <a:spcAft>
                <a:spcPts val="3000"/>
              </a:spcAft>
            </a:pPr>
            <a:r>
              <a:rPr lang="en-US" sz="2000" dirty="0"/>
              <a:t>Williams, K., </a:t>
            </a:r>
            <a:r>
              <a:rPr lang="en-US" sz="2000" dirty="0" err="1"/>
              <a:t>Woolliams</a:t>
            </a:r>
            <a:r>
              <a:rPr lang="en-US" sz="2000" dirty="0"/>
              <a:t>, M. and Spiro, J. (2012) </a:t>
            </a:r>
            <a:r>
              <a:rPr lang="en-US" sz="2000" i="1" dirty="0"/>
              <a:t>Reflective Writing. </a:t>
            </a:r>
            <a:r>
              <a:rPr lang="en-US" sz="2000" dirty="0"/>
              <a:t>Basingstoke: Palgrave Macmillan. Available from:&lt;</a:t>
            </a:r>
            <a:r>
              <a:rPr lang="en-US" sz="2000" dirty="0">
                <a:hlinkClick r:id="rId4"/>
              </a:rPr>
              <a:t>http://search.ebscohost.com.ezproxy.leedsbeckett.ac.uk/login.aspx?direct=true&amp;db=cat00621a&amp;AN=leeds.687038&amp;site=eds-live&amp;scope=site </a:t>
            </a:r>
            <a:r>
              <a:rPr lang="en-US" sz="2000" dirty="0"/>
              <a:t>&gt;</a:t>
            </a:r>
          </a:p>
        </p:txBody>
      </p:sp>
      <p:sp>
        <p:nvSpPr>
          <p:cNvPr id="2" name="TextBox 1">
            <a:extLst>
              <a:ext uri="{FF2B5EF4-FFF2-40B4-BE49-F238E27FC236}">
                <a16:creationId xmlns:a16="http://schemas.microsoft.com/office/drawing/2014/main" id="{D7FA5BF3-B915-4791-8F90-9C9FEB0074CE}"/>
              </a:ext>
            </a:extLst>
          </p:cNvPr>
          <p:cNvSpPr txBox="1"/>
          <p:nvPr/>
        </p:nvSpPr>
        <p:spPr>
          <a:xfrm>
            <a:off x="168676" y="142043"/>
            <a:ext cx="7652551" cy="830997"/>
          </a:xfrm>
          <a:prstGeom prst="rect">
            <a:avLst/>
          </a:prstGeom>
          <a:noFill/>
        </p:spPr>
        <p:txBody>
          <a:bodyPr wrap="square" rtlCol="0">
            <a:spAutoFit/>
          </a:bodyPr>
          <a:lstStyle/>
          <a:p>
            <a:endParaRPr lang="en-US" sz="1600" dirty="0"/>
          </a:p>
          <a:p>
            <a:r>
              <a:rPr lang="en-US" sz="3200" b="1" dirty="0"/>
              <a:t>Next Steps</a:t>
            </a:r>
            <a:endParaRPr lang="en-GB" sz="3200" b="1" dirty="0"/>
          </a:p>
        </p:txBody>
      </p:sp>
    </p:spTree>
    <p:extLst>
      <p:ext uri="{BB962C8B-B14F-4D97-AF65-F5344CB8AC3E}">
        <p14:creationId xmlns:p14="http://schemas.microsoft.com/office/powerpoint/2010/main" val="93416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DC665-AFCB-415B-BA11-136DCE570330}"/>
              </a:ext>
            </a:extLst>
          </p:cNvPr>
          <p:cNvSpPr txBox="1"/>
          <p:nvPr/>
        </p:nvSpPr>
        <p:spPr>
          <a:xfrm>
            <a:off x="744718" y="973349"/>
            <a:ext cx="10397766" cy="5016758"/>
          </a:xfrm>
          <a:prstGeom prst="rect">
            <a:avLst/>
          </a:prstGeom>
          <a:noFill/>
        </p:spPr>
        <p:txBody>
          <a:bodyPr wrap="square" rtlCol="0">
            <a:spAutoFit/>
          </a:bodyPr>
          <a:lstStyle/>
          <a:p>
            <a:r>
              <a:rPr lang="en-US" sz="1600" dirty="0"/>
              <a:t>Auckland University of Technology (2018) </a:t>
            </a:r>
            <a:r>
              <a:rPr lang="en-US" sz="1600" i="1" dirty="0"/>
              <a:t>Reflective writing.</a:t>
            </a:r>
            <a:r>
              <a:rPr lang="en-US" sz="1600" dirty="0"/>
              <a:t> [Online video], April 2018. Available from:&lt;</a:t>
            </a:r>
            <a:r>
              <a:rPr lang="en-GB" sz="1600" dirty="0">
                <a:hlinkClick r:id="rId3"/>
              </a:rPr>
              <a:t>https://www.youtube.com/watch?v=P-NPNeNtr_8</a:t>
            </a:r>
            <a:r>
              <a:rPr lang="en-GB" sz="1600" dirty="0"/>
              <a:t>&gt;[Accessed 30 June 2020].</a:t>
            </a:r>
          </a:p>
          <a:p>
            <a:endParaRPr lang="en-GB" sz="1600" dirty="0"/>
          </a:p>
          <a:p>
            <a:r>
              <a:rPr lang="en-GB" sz="1600" dirty="0"/>
              <a:t>Johnson, I. (2020) </a:t>
            </a:r>
            <a:r>
              <a:rPr lang="en-GB" sz="1600" i="1" dirty="0"/>
              <a:t>Reflective writing: Surfing the wave.</a:t>
            </a:r>
            <a:r>
              <a:rPr lang="en-GB" sz="1600" dirty="0"/>
              <a:t> [PowerPoint presentation] </a:t>
            </a:r>
            <a:r>
              <a:rPr lang="en-US" sz="1600" dirty="0"/>
              <a:t>Available from:&lt;</a:t>
            </a:r>
            <a:r>
              <a:rPr lang="en-GB" sz="1600" dirty="0">
                <a:hlinkClick r:id="rId4"/>
              </a:rPr>
              <a:t>https://drive.google.com/file/d/1odVBk5tLk0yYCVPK96F0S6u1Zs58Ebuv/view</a:t>
            </a:r>
            <a:r>
              <a:rPr lang="en-GB" sz="1600" dirty="0"/>
              <a:t>&gt;[Accessed 30 June 2020].</a:t>
            </a:r>
          </a:p>
          <a:p>
            <a:endParaRPr lang="en-GB" sz="1600" dirty="0"/>
          </a:p>
          <a:p>
            <a:r>
              <a:rPr lang="en-GB" sz="1600" dirty="0"/>
              <a:t>Kirk, S. (2017) </a:t>
            </a:r>
            <a:r>
              <a:rPr lang="en-US" sz="1600" dirty="0"/>
              <a:t>Waves of reflection: Seeing knowledges in academic writing. In: Kemp, J. ed. </a:t>
            </a:r>
            <a:r>
              <a:rPr lang="en-US" sz="1600" i="1" dirty="0"/>
              <a:t>EAP in a rapidly changing landscape: Issues, challenges and solutions – Proceedings of the 2015 BALEAP Conference. </a:t>
            </a:r>
            <a:r>
              <a:rPr lang="en-US" sz="1600" dirty="0"/>
              <a:t>Reading: Garnet Publishing Ltd. </a:t>
            </a:r>
            <a:r>
              <a:rPr lang="en-GB" sz="1600" dirty="0"/>
              <a:t>Available from:&lt;</a:t>
            </a:r>
            <a:r>
              <a:rPr lang="en-GB" sz="1600" dirty="0">
                <a:hlinkClick r:id="rId5"/>
              </a:rPr>
              <a:t>http://legitimationcodetheory.com/wp-content/uploads/2018/06/2017Kirk.pdf</a:t>
            </a:r>
            <a:r>
              <a:rPr lang="en-GB" sz="1600" dirty="0"/>
              <a:t>&gt;[Accessed 30 June 2020].</a:t>
            </a:r>
          </a:p>
          <a:p>
            <a:endParaRPr lang="en-GB" sz="1600" dirty="0"/>
          </a:p>
          <a:p>
            <a:r>
              <a:rPr lang="en-GB" sz="1600" dirty="0"/>
              <a:t>University of Hull (date unavailable) </a:t>
            </a:r>
            <a:r>
              <a:rPr lang="en-GB" sz="1600" i="1" dirty="0"/>
              <a:t>Reflective Writing. </a:t>
            </a:r>
            <a:r>
              <a:rPr lang="en-GB" sz="1600" dirty="0"/>
              <a:t>[Online guide]. Available from:&lt;</a:t>
            </a:r>
            <a:r>
              <a:rPr lang="en-GB" sz="1600" dirty="0">
                <a:hlinkClick r:id="rId6"/>
              </a:rPr>
              <a:t>https://libguides.hull.ac.uk/reflectivewriting/index</a:t>
            </a:r>
            <a:r>
              <a:rPr lang="en-GB" sz="1600" dirty="0"/>
              <a:t> &gt;[Accessed 9 July 2020].</a:t>
            </a:r>
          </a:p>
          <a:p>
            <a:endParaRPr lang="en-GB" sz="1600" dirty="0"/>
          </a:p>
          <a:p>
            <a:r>
              <a:rPr lang="en-GB" sz="1600" dirty="0"/>
              <a:t>University of Plymouth (date unavailable) </a:t>
            </a:r>
            <a:r>
              <a:rPr lang="en-GB" sz="1600" i="1" dirty="0"/>
              <a:t>Reflective Writing. </a:t>
            </a:r>
            <a:r>
              <a:rPr lang="en-GB" sz="1600" dirty="0"/>
              <a:t>[Online leaflet]. Available from:&lt;</a:t>
            </a:r>
            <a:r>
              <a:rPr lang="en-GB" sz="1600" dirty="0">
                <a:hlinkClick r:id="rId7"/>
              </a:rPr>
              <a:t>https://www.plymouth.ac.uk/uploads/production/document/path/1/1717/Reflective_Writing.pdf</a:t>
            </a:r>
            <a:r>
              <a:rPr lang="en-GB" sz="1600" dirty="0"/>
              <a:t>&gt;[Accessed 9 July 2020].</a:t>
            </a:r>
          </a:p>
          <a:p>
            <a:endParaRPr lang="en-GB" sz="1600" dirty="0"/>
          </a:p>
          <a:p>
            <a:r>
              <a:rPr lang="en-US" sz="1600" dirty="0"/>
              <a:t>Williams, K., </a:t>
            </a:r>
            <a:r>
              <a:rPr lang="en-US" sz="1600" dirty="0" err="1"/>
              <a:t>Woolliams</a:t>
            </a:r>
            <a:r>
              <a:rPr lang="en-US" sz="1600" dirty="0"/>
              <a:t>, M. and Spiro, J. (2012) </a:t>
            </a:r>
            <a:r>
              <a:rPr lang="en-US" sz="1600" i="1" dirty="0"/>
              <a:t>Reflective Writing. </a:t>
            </a:r>
            <a:r>
              <a:rPr lang="en-US" sz="1600" dirty="0"/>
              <a:t>Basingstoke: Palgrave Macmillan. Available from:&lt;</a:t>
            </a:r>
            <a:r>
              <a:rPr lang="en-US" sz="1600" dirty="0">
                <a:hlinkClick r:id="rId8"/>
              </a:rPr>
              <a:t> http://search.ebscohost.com.ezproxy.leedsbeckett.ac.uk/login.aspx?direct=true&amp;db=cat00621a&amp;AN=leeds.687038&amp;site=eds-live&amp;scope=site </a:t>
            </a:r>
            <a:r>
              <a:rPr lang="en-US" sz="1600" dirty="0"/>
              <a:t>&gt; [Accessed 9 July 2020].</a:t>
            </a:r>
            <a:r>
              <a:rPr lang="en-US" sz="1600" dirty="0">
                <a:hlinkClick r:id="rId8"/>
              </a:rPr>
              <a:t> </a:t>
            </a:r>
            <a:endParaRPr lang="en-GB" sz="1600" dirty="0"/>
          </a:p>
        </p:txBody>
      </p:sp>
      <p:sp>
        <p:nvSpPr>
          <p:cNvPr id="3" name="TextBox 2">
            <a:extLst>
              <a:ext uri="{FF2B5EF4-FFF2-40B4-BE49-F238E27FC236}">
                <a16:creationId xmlns:a16="http://schemas.microsoft.com/office/drawing/2014/main" id="{57818140-800A-450D-B039-A36EFA54D92A}"/>
              </a:ext>
            </a:extLst>
          </p:cNvPr>
          <p:cNvSpPr txBox="1"/>
          <p:nvPr/>
        </p:nvSpPr>
        <p:spPr>
          <a:xfrm>
            <a:off x="168676" y="142043"/>
            <a:ext cx="7652551" cy="646331"/>
          </a:xfrm>
          <a:prstGeom prst="rect">
            <a:avLst/>
          </a:prstGeom>
          <a:noFill/>
        </p:spPr>
        <p:txBody>
          <a:bodyPr wrap="square" rtlCol="0">
            <a:spAutoFit/>
          </a:bodyPr>
          <a:lstStyle/>
          <a:p>
            <a:r>
              <a:rPr lang="en-US" sz="3600" dirty="0"/>
              <a:t>References</a:t>
            </a:r>
            <a:endParaRPr lang="en-GB" sz="3600" dirty="0"/>
          </a:p>
        </p:txBody>
      </p:sp>
    </p:spTree>
    <p:extLst>
      <p:ext uri="{BB962C8B-B14F-4D97-AF65-F5344CB8AC3E}">
        <p14:creationId xmlns:p14="http://schemas.microsoft.com/office/powerpoint/2010/main" val="344130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5B87E6-3773-EA4A-9F83-E2B4AA2F3E58}"/>
              </a:ext>
            </a:extLst>
          </p:cNvPr>
          <p:cNvSpPr>
            <a:spLocks noGrp="1"/>
          </p:cNvSpPr>
          <p:nvPr>
            <p:ph type="subTitle" idx="1"/>
          </p:nvPr>
        </p:nvSpPr>
        <p:spPr>
          <a:xfrm>
            <a:off x="6121650" y="3682554"/>
            <a:ext cx="5598364" cy="1938070"/>
          </a:xfrm>
        </p:spPr>
        <p:txBody>
          <a:bodyPr>
            <a:normAutofit/>
          </a:bodyPr>
          <a:lstStyle/>
          <a:p>
            <a:r>
              <a:rPr lang="en-US" dirty="0"/>
              <a:t>Contact Details:</a:t>
            </a:r>
          </a:p>
          <a:p>
            <a:r>
              <a:rPr lang="en-US" dirty="0">
                <a:hlinkClick r:id="rId2"/>
              </a:rPr>
              <a:t>supportworkerservice@leedsbeckett.ac.uk</a:t>
            </a:r>
            <a:endParaRPr lang="en-US" dirty="0"/>
          </a:p>
          <a:p>
            <a:r>
              <a:rPr lang="en-US">
                <a:hlinkClick r:id="rId3"/>
              </a:rPr>
              <a:t>disabilityadvice@leedsbeckett.ac.uk</a:t>
            </a:r>
            <a:endParaRPr lang="en-US"/>
          </a:p>
          <a:p>
            <a:endParaRPr lang="en-US" dirty="0"/>
          </a:p>
        </p:txBody>
      </p:sp>
    </p:spTree>
    <p:extLst>
      <p:ext uri="{BB962C8B-B14F-4D97-AF65-F5344CB8AC3E}">
        <p14:creationId xmlns:p14="http://schemas.microsoft.com/office/powerpoint/2010/main" val="3372907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n surfing the wave on a surf board">
            <a:extLst>
              <a:ext uri="{FF2B5EF4-FFF2-40B4-BE49-F238E27FC236}">
                <a16:creationId xmlns:a16="http://schemas.microsoft.com/office/drawing/2014/main" id="{B7D45FC2-99BD-4B75-8EFC-E03F387B8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767" y="3269480"/>
            <a:ext cx="1943498" cy="1162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ve in the ocean">
            <a:extLst>
              <a:ext uri="{FF2B5EF4-FFF2-40B4-BE49-F238E27FC236}">
                <a16:creationId xmlns:a16="http://schemas.microsoft.com/office/drawing/2014/main" id="{3DB27AF9-8DD8-47C0-9B8A-2FCA74D98D77}"/>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0" y="0"/>
            <a:ext cx="1217341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56F2A4-0005-4FEC-845C-9AF0C66A1BFC}"/>
              </a:ext>
            </a:extLst>
          </p:cNvPr>
          <p:cNvSpPr txBox="1"/>
          <p:nvPr/>
        </p:nvSpPr>
        <p:spPr>
          <a:xfrm>
            <a:off x="5539666" y="2502652"/>
            <a:ext cx="6051611" cy="1323439"/>
          </a:xfrm>
          <a:prstGeom prst="rect">
            <a:avLst/>
          </a:prstGeom>
          <a:noFill/>
        </p:spPr>
        <p:txBody>
          <a:bodyPr wrap="square" rtlCol="0">
            <a:spAutoFit/>
          </a:bodyPr>
          <a:lstStyle/>
          <a:p>
            <a:pPr algn="ctr"/>
            <a:r>
              <a:rPr lang="en-US" sz="4000" dirty="0"/>
              <a:t>Structuring Paragraphs in Reflective Writing </a:t>
            </a:r>
            <a:endParaRPr lang="en-GB" sz="4000" dirty="0"/>
          </a:p>
        </p:txBody>
      </p:sp>
    </p:spTree>
    <p:extLst>
      <p:ext uri="{BB962C8B-B14F-4D97-AF65-F5344CB8AC3E}">
        <p14:creationId xmlns:p14="http://schemas.microsoft.com/office/powerpoint/2010/main" val="34028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FFB546-1842-435A-9ECF-3DC244B2A9F2}"/>
              </a:ext>
            </a:extLst>
          </p:cNvPr>
          <p:cNvSpPr txBox="1"/>
          <p:nvPr/>
        </p:nvSpPr>
        <p:spPr>
          <a:xfrm>
            <a:off x="978023" y="557541"/>
            <a:ext cx="10235953" cy="5293757"/>
          </a:xfrm>
          <a:prstGeom prst="rect">
            <a:avLst/>
          </a:prstGeom>
          <a:noFill/>
        </p:spPr>
        <p:txBody>
          <a:bodyPr wrap="square" rtlCol="0">
            <a:spAutoFit/>
          </a:bodyPr>
          <a:lstStyle/>
          <a:p>
            <a:pPr>
              <a:spcAft>
                <a:spcPts val="2400"/>
              </a:spcAft>
            </a:pPr>
            <a:r>
              <a:rPr lang="en-US" sz="3600" b="1" dirty="0"/>
              <a:t>This resource aims to:</a:t>
            </a:r>
          </a:p>
          <a:p>
            <a:pPr marL="571500" indent="-571500">
              <a:spcAft>
                <a:spcPts val="1200"/>
              </a:spcAft>
              <a:buFont typeface="Arial" panose="020B0604020202020204" pitchFamily="34" charset="0"/>
              <a:buChar char="•"/>
            </a:pPr>
            <a:r>
              <a:rPr lang="en-GB" sz="3600" dirty="0"/>
              <a:t>Explain briefly what is meant by ‘reflective writing’</a:t>
            </a:r>
          </a:p>
          <a:p>
            <a:pPr marL="571500" indent="-571500">
              <a:spcAft>
                <a:spcPts val="1200"/>
              </a:spcAft>
              <a:buFont typeface="Arial" panose="020B0604020202020204" pitchFamily="34" charset="0"/>
              <a:buChar char="•"/>
            </a:pPr>
            <a:r>
              <a:rPr lang="en-GB" sz="3600" dirty="0"/>
              <a:t>Show how to structure a paragraph by combining your real-life experiences with academic theory</a:t>
            </a:r>
          </a:p>
          <a:p>
            <a:pPr marL="571500" indent="-571500">
              <a:spcAft>
                <a:spcPts val="1200"/>
              </a:spcAft>
              <a:buFont typeface="Arial" panose="020B0604020202020204" pitchFamily="34" charset="0"/>
              <a:buChar char="•"/>
            </a:pPr>
            <a:r>
              <a:rPr lang="en-GB" sz="3600" dirty="0"/>
              <a:t>Provide three different examples of reflective paragraphs</a:t>
            </a:r>
          </a:p>
          <a:p>
            <a:pPr marL="571500" indent="-571500">
              <a:spcAft>
                <a:spcPts val="1200"/>
              </a:spcAft>
              <a:buFont typeface="Arial" panose="020B0604020202020204" pitchFamily="34" charset="0"/>
              <a:buChar char="•"/>
            </a:pPr>
            <a:r>
              <a:rPr lang="en-GB" sz="3600" dirty="0"/>
              <a:t>Suggest resources for ‘next steps’ for students wanting to further their reflective writing skills</a:t>
            </a:r>
            <a:endParaRPr lang="en-US" sz="3600" dirty="0"/>
          </a:p>
        </p:txBody>
      </p:sp>
    </p:spTree>
    <p:extLst>
      <p:ext uri="{BB962C8B-B14F-4D97-AF65-F5344CB8AC3E}">
        <p14:creationId xmlns:p14="http://schemas.microsoft.com/office/powerpoint/2010/main" val="158377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D7D1D18-14C6-4B20-81B4-4B375DE5520A}"/>
              </a:ext>
            </a:extLst>
          </p:cNvPr>
          <p:cNvSpPr/>
          <p:nvPr/>
        </p:nvSpPr>
        <p:spPr>
          <a:xfrm>
            <a:off x="4924057" y="4545389"/>
            <a:ext cx="5285262" cy="1740068"/>
          </a:xfrm>
          <a:prstGeom prst="roundRect">
            <a:avLst/>
          </a:prstGeom>
          <a:ln w="28575">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r>
              <a:rPr lang="en-US" dirty="0">
                <a:solidFill>
                  <a:srgbClr val="7030A0"/>
                </a:solidFill>
              </a:rPr>
              <a:t>Write about your experiences in the first person (using ‘I’ or ‘we’) and compare them to the academic theories you learn about on your course or read about in journal articles and text-books. The following slides will give you an example of how to do this.</a:t>
            </a:r>
            <a:endParaRPr lang="en-GB" dirty="0">
              <a:solidFill>
                <a:srgbClr val="7030A0"/>
              </a:solidFill>
            </a:endParaRPr>
          </a:p>
        </p:txBody>
      </p:sp>
      <p:sp>
        <p:nvSpPr>
          <p:cNvPr id="5" name="Rectangle: Rounded Corners 4">
            <a:extLst>
              <a:ext uri="{FF2B5EF4-FFF2-40B4-BE49-F238E27FC236}">
                <a16:creationId xmlns:a16="http://schemas.microsoft.com/office/drawing/2014/main" id="{CBA33D36-247C-40E1-B066-952AA3FBA64E}"/>
              </a:ext>
            </a:extLst>
          </p:cNvPr>
          <p:cNvSpPr/>
          <p:nvPr/>
        </p:nvSpPr>
        <p:spPr>
          <a:xfrm>
            <a:off x="1664473" y="4744994"/>
            <a:ext cx="3091000" cy="1340623"/>
          </a:xfrm>
          <a:prstGeom prst="roundRect">
            <a:avLst/>
          </a:prstGeom>
          <a:ln w="28575">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rgbClr val="7030A0"/>
                </a:solidFill>
              </a:rPr>
              <a:t>How?</a:t>
            </a:r>
            <a:endParaRPr lang="en-GB" sz="3200" dirty="0">
              <a:solidFill>
                <a:srgbClr val="7030A0"/>
              </a:solidFill>
            </a:endParaRPr>
          </a:p>
        </p:txBody>
      </p:sp>
      <p:sp>
        <p:nvSpPr>
          <p:cNvPr id="7" name="Rectangle: Rounded Corners 6">
            <a:extLst>
              <a:ext uri="{FF2B5EF4-FFF2-40B4-BE49-F238E27FC236}">
                <a16:creationId xmlns:a16="http://schemas.microsoft.com/office/drawing/2014/main" id="{8BA1FDF2-2774-4DA2-8714-B66999813EE7}"/>
              </a:ext>
            </a:extLst>
          </p:cNvPr>
          <p:cNvSpPr/>
          <p:nvPr/>
        </p:nvSpPr>
        <p:spPr>
          <a:xfrm>
            <a:off x="4931500" y="2823100"/>
            <a:ext cx="5277819" cy="1612180"/>
          </a:xfrm>
          <a:prstGeom prst="roundRect">
            <a:avLst/>
          </a:prstGeom>
          <a:ln w="28575">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r>
              <a:rPr lang="en-US" dirty="0">
                <a:solidFill>
                  <a:srgbClr val="00B050"/>
                </a:solidFill>
              </a:rPr>
              <a:t>Some courses, like nursing, make connections between theory (what you learn) and practice (what you do). Written reflections demonstrate your progress and show that you can improve your practice according to what you learn on your course.  </a:t>
            </a:r>
            <a:endParaRPr lang="en-GB" dirty="0">
              <a:solidFill>
                <a:srgbClr val="00B050"/>
              </a:solidFill>
            </a:endParaRPr>
          </a:p>
        </p:txBody>
      </p:sp>
      <p:sp>
        <p:nvSpPr>
          <p:cNvPr id="4" name="Rectangle: Rounded Corners 3">
            <a:extLst>
              <a:ext uri="{FF2B5EF4-FFF2-40B4-BE49-F238E27FC236}">
                <a16:creationId xmlns:a16="http://schemas.microsoft.com/office/drawing/2014/main" id="{2DD4F025-97EE-4A5E-A39B-81D397963CDF}"/>
              </a:ext>
            </a:extLst>
          </p:cNvPr>
          <p:cNvSpPr/>
          <p:nvPr/>
        </p:nvSpPr>
        <p:spPr>
          <a:xfrm>
            <a:off x="1664473" y="2995998"/>
            <a:ext cx="3091000" cy="1340623"/>
          </a:xfrm>
          <a:prstGeom prst="roundRect">
            <a:avLst/>
          </a:prstGeom>
          <a:ln w="28575">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rgbClr val="00B050"/>
                </a:solidFill>
              </a:rPr>
              <a:t>Why?</a:t>
            </a:r>
            <a:endParaRPr lang="en-GB" sz="3200" dirty="0">
              <a:solidFill>
                <a:srgbClr val="00B050"/>
              </a:solidFill>
            </a:endParaRPr>
          </a:p>
        </p:txBody>
      </p:sp>
      <p:sp>
        <p:nvSpPr>
          <p:cNvPr id="6" name="Rectangle: Rounded Corners 5">
            <a:extLst>
              <a:ext uri="{FF2B5EF4-FFF2-40B4-BE49-F238E27FC236}">
                <a16:creationId xmlns:a16="http://schemas.microsoft.com/office/drawing/2014/main" id="{6AE8AAAC-1328-470D-BD1D-FB10A95D82EB}"/>
              </a:ext>
            </a:extLst>
          </p:cNvPr>
          <p:cNvSpPr/>
          <p:nvPr/>
        </p:nvSpPr>
        <p:spPr>
          <a:xfrm>
            <a:off x="4931501" y="1381413"/>
            <a:ext cx="5277818" cy="1340623"/>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lang="en-US" dirty="0">
                <a:solidFill>
                  <a:srgbClr val="FF0000"/>
                </a:solidFill>
              </a:rPr>
              <a:t>Reflective writing requires the student to think about their own real-life experiences and try to make meaning from them by relating them to academic theory with a view to making things better.</a:t>
            </a:r>
            <a:endParaRPr lang="en-GB" dirty="0">
              <a:solidFill>
                <a:srgbClr val="FF0000"/>
              </a:solidFill>
            </a:endParaRPr>
          </a:p>
        </p:txBody>
      </p:sp>
      <p:sp>
        <p:nvSpPr>
          <p:cNvPr id="3" name="Rectangle: Rounded Corners 2">
            <a:extLst>
              <a:ext uri="{FF2B5EF4-FFF2-40B4-BE49-F238E27FC236}">
                <a16:creationId xmlns:a16="http://schemas.microsoft.com/office/drawing/2014/main" id="{09465DEF-5D55-4219-B1E0-B4CA63508802}"/>
              </a:ext>
            </a:extLst>
          </p:cNvPr>
          <p:cNvSpPr/>
          <p:nvPr/>
        </p:nvSpPr>
        <p:spPr>
          <a:xfrm>
            <a:off x="1664473" y="1381413"/>
            <a:ext cx="3091000" cy="1340623"/>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solidFill>
                  <a:srgbClr val="FF0000"/>
                </a:solidFill>
              </a:rPr>
              <a:t>What?</a:t>
            </a:r>
            <a:r>
              <a:rPr lang="en-US" dirty="0"/>
              <a:t> </a:t>
            </a:r>
            <a:endParaRPr lang="en-GB" dirty="0"/>
          </a:p>
        </p:txBody>
      </p:sp>
      <p:sp>
        <p:nvSpPr>
          <p:cNvPr id="2" name="TextBox 1">
            <a:extLst>
              <a:ext uri="{FF2B5EF4-FFF2-40B4-BE49-F238E27FC236}">
                <a16:creationId xmlns:a16="http://schemas.microsoft.com/office/drawing/2014/main" id="{CC2A23A3-0441-4C6A-A9A2-9D83A8DF1802}"/>
              </a:ext>
            </a:extLst>
          </p:cNvPr>
          <p:cNvSpPr txBox="1"/>
          <p:nvPr/>
        </p:nvSpPr>
        <p:spPr>
          <a:xfrm>
            <a:off x="168676" y="142043"/>
            <a:ext cx="7652551" cy="830997"/>
          </a:xfrm>
          <a:prstGeom prst="rect">
            <a:avLst/>
          </a:prstGeom>
          <a:noFill/>
        </p:spPr>
        <p:txBody>
          <a:bodyPr wrap="square" rtlCol="0">
            <a:spAutoFit/>
          </a:bodyPr>
          <a:lstStyle/>
          <a:p>
            <a:endParaRPr lang="en-US" sz="1600" dirty="0"/>
          </a:p>
          <a:p>
            <a:r>
              <a:rPr lang="en-US" sz="3200" b="1" dirty="0"/>
              <a:t>Reflective Writing</a:t>
            </a:r>
            <a:endParaRPr lang="en-GB" sz="3200" b="1" dirty="0"/>
          </a:p>
        </p:txBody>
      </p:sp>
    </p:spTree>
    <p:extLst>
      <p:ext uri="{BB962C8B-B14F-4D97-AF65-F5344CB8AC3E}">
        <p14:creationId xmlns:p14="http://schemas.microsoft.com/office/powerpoint/2010/main" val="34780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44C1609-CCFE-42A2-9AD4-07A8AC2A7C3C}"/>
              </a:ext>
            </a:extLst>
          </p:cNvPr>
          <p:cNvSpPr/>
          <p:nvPr/>
        </p:nvSpPr>
        <p:spPr>
          <a:xfrm>
            <a:off x="6280952" y="5663954"/>
            <a:ext cx="5140170" cy="85225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hlinkClick r:id="rId2"/>
              </a:rPr>
              <a:t>https://www.youtube.com/watch?v=P-NPNeNtr_8</a:t>
            </a:r>
            <a:endParaRPr lang="en-GB" dirty="0"/>
          </a:p>
          <a:p>
            <a:pPr algn="ctr"/>
            <a:endParaRPr lang="en-GB" dirty="0"/>
          </a:p>
        </p:txBody>
      </p:sp>
      <p:sp>
        <p:nvSpPr>
          <p:cNvPr id="19" name="TextBox 18">
            <a:extLst>
              <a:ext uri="{FF2B5EF4-FFF2-40B4-BE49-F238E27FC236}">
                <a16:creationId xmlns:a16="http://schemas.microsoft.com/office/drawing/2014/main" id="{951F0331-4B09-423A-9D83-CB367081F6E9}"/>
              </a:ext>
            </a:extLst>
          </p:cNvPr>
          <p:cNvSpPr txBox="1"/>
          <p:nvPr/>
        </p:nvSpPr>
        <p:spPr>
          <a:xfrm>
            <a:off x="4340257" y="5766916"/>
            <a:ext cx="1848219" cy="646331"/>
          </a:xfrm>
          <a:prstGeom prst="rect">
            <a:avLst/>
          </a:prstGeom>
          <a:noFill/>
        </p:spPr>
        <p:txBody>
          <a:bodyPr wrap="square" rtlCol="0">
            <a:spAutoFit/>
          </a:bodyPr>
          <a:lstStyle/>
          <a:p>
            <a:r>
              <a:rPr lang="en-US" dirty="0"/>
              <a:t>Watch this very helpful short clip</a:t>
            </a:r>
            <a:endParaRPr lang="en-GB" dirty="0"/>
          </a:p>
        </p:txBody>
      </p:sp>
      <p:pic>
        <p:nvPicPr>
          <p:cNvPr id="14" name="Picture 13" descr="A picture of a pair of eyes looking to the right of the page">
            <a:extLst>
              <a:ext uri="{FF2B5EF4-FFF2-40B4-BE49-F238E27FC236}">
                <a16:creationId xmlns:a16="http://schemas.microsoft.com/office/drawing/2014/main" id="{853B394D-73BA-4F4D-83D1-28C2F1C48B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V="1">
            <a:off x="2476870" y="5674654"/>
            <a:ext cx="1770911" cy="852251"/>
          </a:xfrm>
          <a:prstGeom prst="rect">
            <a:avLst/>
          </a:prstGeom>
        </p:spPr>
      </p:pic>
      <p:sp>
        <p:nvSpPr>
          <p:cNvPr id="20" name="TextBox 19">
            <a:extLst>
              <a:ext uri="{FF2B5EF4-FFF2-40B4-BE49-F238E27FC236}">
                <a16:creationId xmlns:a16="http://schemas.microsoft.com/office/drawing/2014/main" id="{63599A3D-A5E2-48B2-9BCC-244F3D5A2590}"/>
              </a:ext>
            </a:extLst>
          </p:cNvPr>
          <p:cNvSpPr txBox="1"/>
          <p:nvPr/>
        </p:nvSpPr>
        <p:spPr>
          <a:xfrm>
            <a:off x="8636399" y="4586366"/>
            <a:ext cx="3894523" cy="369332"/>
          </a:xfrm>
          <a:prstGeom prst="rect">
            <a:avLst/>
          </a:prstGeom>
          <a:noFill/>
        </p:spPr>
        <p:txBody>
          <a:bodyPr wrap="square" rtlCol="0">
            <a:spAutoFit/>
          </a:bodyPr>
          <a:lstStyle/>
          <a:p>
            <a:r>
              <a:rPr lang="en-US" sz="1200" i="1" dirty="0"/>
              <a:t>Source: </a:t>
            </a:r>
            <a:r>
              <a:rPr lang="en-US" sz="1200" dirty="0"/>
              <a:t>Johnson (2020) adapted from Kirk (2017)</a:t>
            </a:r>
            <a:r>
              <a:rPr lang="en-US" dirty="0"/>
              <a:t> </a:t>
            </a:r>
            <a:endParaRPr lang="en-GB" dirty="0"/>
          </a:p>
        </p:txBody>
      </p:sp>
      <p:sp>
        <p:nvSpPr>
          <p:cNvPr id="18" name="Freeform: Shape 17" descr="A line drawing of a wave starting from the bottom, rising to the top and falling back down">
            <a:extLst>
              <a:ext uri="{FF2B5EF4-FFF2-40B4-BE49-F238E27FC236}">
                <a16:creationId xmlns:a16="http://schemas.microsoft.com/office/drawing/2014/main" id="{8820CDA3-5CDD-4458-A8C5-F37CEE888B53}"/>
              </a:ext>
            </a:extLst>
          </p:cNvPr>
          <p:cNvSpPr/>
          <p:nvPr/>
        </p:nvSpPr>
        <p:spPr>
          <a:xfrm>
            <a:off x="8068228" y="1462168"/>
            <a:ext cx="3971925" cy="2603520"/>
          </a:xfrm>
          <a:custGeom>
            <a:avLst/>
            <a:gdLst>
              <a:gd name="connsiteX0" fmla="*/ 0 w 4400550"/>
              <a:gd name="connsiteY0" fmla="*/ 2603520 h 2603520"/>
              <a:gd name="connsiteX1" fmla="*/ 1028700 w 4400550"/>
              <a:gd name="connsiteY1" fmla="*/ 2041545 h 2603520"/>
              <a:gd name="connsiteX2" fmla="*/ 1504950 w 4400550"/>
              <a:gd name="connsiteY2" fmla="*/ 965220 h 2603520"/>
              <a:gd name="connsiteX3" fmla="*/ 1743075 w 4400550"/>
              <a:gd name="connsiteY3" fmla="*/ 203220 h 2603520"/>
              <a:gd name="connsiteX4" fmla="*/ 2419350 w 4400550"/>
              <a:gd name="connsiteY4" fmla="*/ 12720 h 2603520"/>
              <a:gd name="connsiteX5" fmla="*/ 2895600 w 4400550"/>
              <a:gd name="connsiteY5" fmla="*/ 69870 h 2603520"/>
              <a:gd name="connsiteX6" fmla="*/ 3209925 w 4400550"/>
              <a:gd name="connsiteY6" fmla="*/ 488970 h 2603520"/>
              <a:gd name="connsiteX7" fmla="*/ 3324225 w 4400550"/>
              <a:gd name="connsiteY7" fmla="*/ 1355745 h 2603520"/>
              <a:gd name="connsiteX8" fmla="*/ 3524250 w 4400550"/>
              <a:gd name="connsiteY8" fmla="*/ 2251095 h 2603520"/>
              <a:gd name="connsiteX9" fmla="*/ 3810000 w 4400550"/>
              <a:gd name="connsiteY9" fmla="*/ 2451120 h 2603520"/>
              <a:gd name="connsiteX10" fmla="*/ 4400550 w 4400550"/>
              <a:gd name="connsiteY10" fmla="*/ 2593995 h 2603520"/>
              <a:gd name="connsiteX11" fmla="*/ 4400550 w 4400550"/>
              <a:gd name="connsiteY11" fmla="*/ 2593995 h 26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0550" h="2603520">
                <a:moveTo>
                  <a:pt x="0" y="2603520"/>
                </a:moveTo>
                <a:cubicBezTo>
                  <a:pt x="388937" y="2459057"/>
                  <a:pt x="777875" y="2314595"/>
                  <a:pt x="1028700" y="2041545"/>
                </a:cubicBezTo>
                <a:cubicBezTo>
                  <a:pt x="1279525" y="1768495"/>
                  <a:pt x="1385888" y="1271607"/>
                  <a:pt x="1504950" y="965220"/>
                </a:cubicBezTo>
                <a:cubicBezTo>
                  <a:pt x="1624012" y="658833"/>
                  <a:pt x="1590675" y="361970"/>
                  <a:pt x="1743075" y="203220"/>
                </a:cubicBezTo>
                <a:cubicBezTo>
                  <a:pt x="1895475" y="44470"/>
                  <a:pt x="2227263" y="34945"/>
                  <a:pt x="2419350" y="12720"/>
                </a:cubicBezTo>
                <a:cubicBezTo>
                  <a:pt x="2611437" y="-9505"/>
                  <a:pt x="2763837" y="-9505"/>
                  <a:pt x="2895600" y="69870"/>
                </a:cubicBezTo>
                <a:cubicBezTo>
                  <a:pt x="3027363" y="149245"/>
                  <a:pt x="3138488" y="274658"/>
                  <a:pt x="3209925" y="488970"/>
                </a:cubicBezTo>
                <a:cubicBezTo>
                  <a:pt x="3281362" y="703282"/>
                  <a:pt x="3271838" y="1062057"/>
                  <a:pt x="3324225" y="1355745"/>
                </a:cubicBezTo>
                <a:cubicBezTo>
                  <a:pt x="3376613" y="1649432"/>
                  <a:pt x="3443288" y="2068533"/>
                  <a:pt x="3524250" y="2251095"/>
                </a:cubicBezTo>
                <a:cubicBezTo>
                  <a:pt x="3605212" y="2433657"/>
                  <a:pt x="3663950" y="2393970"/>
                  <a:pt x="3810000" y="2451120"/>
                </a:cubicBezTo>
                <a:cubicBezTo>
                  <a:pt x="3956050" y="2508270"/>
                  <a:pt x="4400550" y="2593995"/>
                  <a:pt x="4400550" y="2593995"/>
                </a:cubicBezTo>
                <a:lnTo>
                  <a:pt x="4400550" y="259399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descr="A line drawing of a wave starting from the bottom, rising to the top and falling back down">
            <a:extLst>
              <a:ext uri="{FF2B5EF4-FFF2-40B4-BE49-F238E27FC236}">
                <a16:creationId xmlns:a16="http://schemas.microsoft.com/office/drawing/2014/main" id="{814503F0-4663-44E8-AF6E-E4F2E4DFEF9C}"/>
              </a:ext>
            </a:extLst>
          </p:cNvPr>
          <p:cNvSpPr/>
          <p:nvPr/>
        </p:nvSpPr>
        <p:spPr>
          <a:xfrm>
            <a:off x="4096303" y="1476780"/>
            <a:ext cx="3971925" cy="2603520"/>
          </a:xfrm>
          <a:custGeom>
            <a:avLst/>
            <a:gdLst>
              <a:gd name="connsiteX0" fmla="*/ 0 w 4400550"/>
              <a:gd name="connsiteY0" fmla="*/ 2603520 h 2603520"/>
              <a:gd name="connsiteX1" fmla="*/ 1028700 w 4400550"/>
              <a:gd name="connsiteY1" fmla="*/ 2041545 h 2603520"/>
              <a:gd name="connsiteX2" fmla="*/ 1504950 w 4400550"/>
              <a:gd name="connsiteY2" fmla="*/ 965220 h 2603520"/>
              <a:gd name="connsiteX3" fmla="*/ 1743075 w 4400550"/>
              <a:gd name="connsiteY3" fmla="*/ 203220 h 2603520"/>
              <a:gd name="connsiteX4" fmla="*/ 2419350 w 4400550"/>
              <a:gd name="connsiteY4" fmla="*/ 12720 h 2603520"/>
              <a:gd name="connsiteX5" fmla="*/ 2895600 w 4400550"/>
              <a:gd name="connsiteY5" fmla="*/ 69870 h 2603520"/>
              <a:gd name="connsiteX6" fmla="*/ 3209925 w 4400550"/>
              <a:gd name="connsiteY6" fmla="*/ 488970 h 2603520"/>
              <a:gd name="connsiteX7" fmla="*/ 3324225 w 4400550"/>
              <a:gd name="connsiteY7" fmla="*/ 1355745 h 2603520"/>
              <a:gd name="connsiteX8" fmla="*/ 3524250 w 4400550"/>
              <a:gd name="connsiteY8" fmla="*/ 2251095 h 2603520"/>
              <a:gd name="connsiteX9" fmla="*/ 3810000 w 4400550"/>
              <a:gd name="connsiteY9" fmla="*/ 2451120 h 2603520"/>
              <a:gd name="connsiteX10" fmla="*/ 4400550 w 4400550"/>
              <a:gd name="connsiteY10" fmla="*/ 2593995 h 2603520"/>
              <a:gd name="connsiteX11" fmla="*/ 4400550 w 4400550"/>
              <a:gd name="connsiteY11" fmla="*/ 2593995 h 26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0550" h="2603520">
                <a:moveTo>
                  <a:pt x="0" y="2603520"/>
                </a:moveTo>
                <a:cubicBezTo>
                  <a:pt x="388937" y="2459057"/>
                  <a:pt x="777875" y="2314595"/>
                  <a:pt x="1028700" y="2041545"/>
                </a:cubicBezTo>
                <a:cubicBezTo>
                  <a:pt x="1279525" y="1768495"/>
                  <a:pt x="1385888" y="1271607"/>
                  <a:pt x="1504950" y="965220"/>
                </a:cubicBezTo>
                <a:cubicBezTo>
                  <a:pt x="1624012" y="658833"/>
                  <a:pt x="1590675" y="361970"/>
                  <a:pt x="1743075" y="203220"/>
                </a:cubicBezTo>
                <a:cubicBezTo>
                  <a:pt x="1895475" y="44470"/>
                  <a:pt x="2227263" y="34945"/>
                  <a:pt x="2419350" y="12720"/>
                </a:cubicBezTo>
                <a:cubicBezTo>
                  <a:pt x="2611437" y="-9505"/>
                  <a:pt x="2763837" y="-9505"/>
                  <a:pt x="2895600" y="69870"/>
                </a:cubicBezTo>
                <a:cubicBezTo>
                  <a:pt x="3027363" y="149245"/>
                  <a:pt x="3138488" y="274658"/>
                  <a:pt x="3209925" y="488970"/>
                </a:cubicBezTo>
                <a:cubicBezTo>
                  <a:pt x="3281362" y="703282"/>
                  <a:pt x="3271838" y="1062057"/>
                  <a:pt x="3324225" y="1355745"/>
                </a:cubicBezTo>
                <a:cubicBezTo>
                  <a:pt x="3376613" y="1649432"/>
                  <a:pt x="3443288" y="2068533"/>
                  <a:pt x="3524250" y="2251095"/>
                </a:cubicBezTo>
                <a:cubicBezTo>
                  <a:pt x="3605212" y="2433657"/>
                  <a:pt x="3663950" y="2393970"/>
                  <a:pt x="3810000" y="2451120"/>
                </a:cubicBezTo>
                <a:cubicBezTo>
                  <a:pt x="3956050" y="2508270"/>
                  <a:pt x="4400550" y="2593995"/>
                  <a:pt x="4400550" y="2593995"/>
                </a:cubicBezTo>
                <a:lnTo>
                  <a:pt x="4400550" y="259399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170CBF6C-1343-41B7-B008-009FB16F985F}"/>
              </a:ext>
              <a:ext uri="{C183D7F6-B498-43B3-948B-1728B52AA6E4}">
                <adec:decorative xmlns:adec="http://schemas.microsoft.com/office/drawing/2017/decorative" val="1"/>
              </a:ext>
            </a:extLst>
          </p:cNvPr>
          <p:cNvCxnSpPr/>
          <p:nvPr/>
        </p:nvCxnSpPr>
        <p:spPr>
          <a:xfrm>
            <a:off x="4304096" y="4513812"/>
            <a:ext cx="752826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0709C53-A9E0-47E0-A758-DD9F386EFDBF}"/>
              </a:ext>
            </a:extLst>
          </p:cNvPr>
          <p:cNvSpPr txBox="1"/>
          <p:nvPr/>
        </p:nvSpPr>
        <p:spPr>
          <a:xfrm>
            <a:off x="3033111" y="4102564"/>
            <a:ext cx="2308194" cy="369332"/>
          </a:xfrm>
          <a:prstGeom prst="rect">
            <a:avLst/>
          </a:prstGeom>
          <a:noFill/>
        </p:spPr>
        <p:txBody>
          <a:bodyPr wrap="square" rtlCol="0">
            <a:spAutoFit/>
          </a:bodyPr>
          <a:lstStyle/>
          <a:p>
            <a:r>
              <a:rPr lang="en-US" dirty="0">
                <a:solidFill>
                  <a:srgbClr val="00B050"/>
                </a:solidFill>
              </a:rPr>
              <a:t>Real-life experience </a:t>
            </a:r>
            <a:endParaRPr lang="en-GB" dirty="0">
              <a:solidFill>
                <a:srgbClr val="00B050"/>
              </a:solidFill>
            </a:endParaRPr>
          </a:p>
        </p:txBody>
      </p:sp>
      <p:cxnSp>
        <p:nvCxnSpPr>
          <p:cNvPr id="8" name="Straight Arrow Connector 7">
            <a:extLst>
              <a:ext uri="{FF2B5EF4-FFF2-40B4-BE49-F238E27FC236}">
                <a16:creationId xmlns:a16="http://schemas.microsoft.com/office/drawing/2014/main" id="{A1F8D937-38FE-42BF-A1A3-FC996599DE53}"/>
              </a:ext>
              <a:ext uri="{C183D7F6-B498-43B3-948B-1728B52AA6E4}">
                <adec:decorative xmlns:adec="http://schemas.microsoft.com/office/drawing/2017/decorative" val="1"/>
              </a:ext>
            </a:extLst>
          </p:cNvPr>
          <p:cNvCxnSpPr/>
          <p:nvPr/>
        </p:nvCxnSpPr>
        <p:spPr>
          <a:xfrm>
            <a:off x="4304096" y="1240172"/>
            <a:ext cx="752826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63BCCCD1-5BF0-45D6-BBD7-734B4D1C080A}"/>
              </a:ext>
            </a:extLst>
          </p:cNvPr>
          <p:cNvSpPr txBox="1"/>
          <p:nvPr/>
        </p:nvSpPr>
        <p:spPr>
          <a:xfrm>
            <a:off x="3149999" y="833511"/>
            <a:ext cx="2308194" cy="369332"/>
          </a:xfrm>
          <a:prstGeom prst="rect">
            <a:avLst/>
          </a:prstGeom>
          <a:noFill/>
        </p:spPr>
        <p:txBody>
          <a:bodyPr wrap="square" rtlCol="0">
            <a:spAutoFit/>
          </a:bodyPr>
          <a:lstStyle/>
          <a:p>
            <a:r>
              <a:rPr lang="en-US" dirty="0">
                <a:solidFill>
                  <a:srgbClr val="0070C0"/>
                </a:solidFill>
              </a:rPr>
              <a:t>Academic theory</a:t>
            </a:r>
            <a:endParaRPr lang="en-GB" dirty="0">
              <a:solidFill>
                <a:srgbClr val="0070C0"/>
              </a:solidFill>
            </a:endParaRPr>
          </a:p>
        </p:txBody>
      </p:sp>
      <p:sp>
        <p:nvSpPr>
          <p:cNvPr id="12" name="Rectangle: Rounded Corners 11">
            <a:extLst>
              <a:ext uri="{FF2B5EF4-FFF2-40B4-BE49-F238E27FC236}">
                <a16:creationId xmlns:a16="http://schemas.microsoft.com/office/drawing/2014/main" id="{4007F3A4-1F2F-44A9-B6FE-8BE78202F207}"/>
              </a:ext>
            </a:extLst>
          </p:cNvPr>
          <p:cNvSpPr/>
          <p:nvPr/>
        </p:nvSpPr>
        <p:spPr>
          <a:xfrm>
            <a:off x="229249" y="800280"/>
            <a:ext cx="2396971" cy="382270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Reflective tasks require the writer to connect </a:t>
            </a:r>
            <a:r>
              <a:rPr lang="en-US" dirty="0">
                <a:solidFill>
                  <a:srgbClr val="0070C0"/>
                </a:solidFill>
              </a:rPr>
              <a:t>theory</a:t>
            </a:r>
            <a:r>
              <a:rPr lang="en-US" dirty="0"/>
              <a:t> to practice.</a:t>
            </a:r>
          </a:p>
          <a:p>
            <a:pPr algn="ctr"/>
            <a:endParaRPr lang="en-US" dirty="0"/>
          </a:p>
          <a:p>
            <a:pPr algn="ctr"/>
            <a:r>
              <a:rPr lang="en-US" dirty="0"/>
              <a:t>Wave up and down in your writing between </a:t>
            </a:r>
            <a:r>
              <a:rPr lang="en-US" dirty="0">
                <a:solidFill>
                  <a:srgbClr val="00B050"/>
                </a:solidFill>
              </a:rPr>
              <a:t>real-life experiences</a:t>
            </a:r>
            <a:r>
              <a:rPr lang="en-US" dirty="0"/>
              <a:t> and the academic theories that might explain them or provide further insight. </a:t>
            </a:r>
            <a:endParaRPr lang="en-GB" dirty="0"/>
          </a:p>
        </p:txBody>
      </p:sp>
    </p:spTree>
    <p:extLst>
      <p:ext uri="{BB962C8B-B14F-4D97-AF65-F5344CB8AC3E}">
        <p14:creationId xmlns:p14="http://schemas.microsoft.com/office/powerpoint/2010/main" val="254744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A2C42E-A103-4169-8888-8DE8B1DE4E14}"/>
              </a:ext>
            </a:extLst>
          </p:cNvPr>
          <p:cNvSpPr txBox="1"/>
          <p:nvPr/>
        </p:nvSpPr>
        <p:spPr>
          <a:xfrm>
            <a:off x="6507334" y="6023460"/>
            <a:ext cx="4243526" cy="369332"/>
          </a:xfrm>
          <a:prstGeom prst="rect">
            <a:avLst/>
          </a:prstGeom>
          <a:noFill/>
        </p:spPr>
        <p:txBody>
          <a:bodyPr wrap="square" rtlCol="0">
            <a:spAutoFit/>
          </a:bodyPr>
          <a:lstStyle/>
          <a:p>
            <a:r>
              <a:rPr lang="en-US" sz="1400" i="1" dirty="0"/>
              <a:t>Source: </a:t>
            </a:r>
            <a:r>
              <a:rPr lang="en-US" sz="1400" dirty="0"/>
              <a:t>Auckland University of Technology (2018)</a:t>
            </a:r>
            <a:r>
              <a:rPr lang="en-US" dirty="0"/>
              <a:t> </a:t>
            </a:r>
            <a:endParaRPr lang="en-GB" dirty="0"/>
          </a:p>
        </p:txBody>
      </p:sp>
      <p:pic>
        <p:nvPicPr>
          <p:cNvPr id="2" name="Picture 1" descr="Three different diagrams. The first is an arrow starting at the top (labelled theory) and curving to the bottom (labelled experience). The second is an arrow starting at the bottom (experience) and curving to the top (theory). The third diagram is an arrow starting at the top (theory), curving to the bottom (experience) and back up to the top (theory).">
            <a:extLst>
              <a:ext uri="{FF2B5EF4-FFF2-40B4-BE49-F238E27FC236}">
                <a16:creationId xmlns:a16="http://schemas.microsoft.com/office/drawing/2014/main" id="{E016F41E-1628-4870-9C97-83A72E6659E6}"/>
              </a:ext>
            </a:extLst>
          </p:cNvPr>
          <p:cNvPicPr>
            <a:picLocks noChangeAspect="1"/>
          </p:cNvPicPr>
          <p:nvPr/>
        </p:nvPicPr>
        <p:blipFill rotWithShape="1">
          <a:blip r:embed="rId2"/>
          <a:srcRect l="1438" t="19637" r="66713" b="50001"/>
          <a:stretch/>
        </p:blipFill>
        <p:spPr>
          <a:xfrm>
            <a:off x="1871739" y="2560881"/>
            <a:ext cx="8203592" cy="3327749"/>
          </a:xfrm>
          <a:prstGeom prst="rect">
            <a:avLst/>
          </a:prstGeom>
        </p:spPr>
      </p:pic>
      <p:sp>
        <p:nvSpPr>
          <p:cNvPr id="5" name="Rectangle: Rounded Corners 4">
            <a:extLst>
              <a:ext uri="{FF2B5EF4-FFF2-40B4-BE49-F238E27FC236}">
                <a16:creationId xmlns:a16="http://schemas.microsoft.com/office/drawing/2014/main" id="{0DA77385-544E-4B74-B94D-634DAA9685D2}"/>
              </a:ext>
            </a:extLst>
          </p:cNvPr>
          <p:cNvSpPr/>
          <p:nvPr/>
        </p:nvSpPr>
        <p:spPr>
          <a:xfrm>
            <a:off x="2459115" y="1060012"/>
            <a:ext cx="7052614" cy="105534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Paragraphs can be structured around an event or real-life example and draw on relevant theory in a number of ways. Here are three options for structuring a paragraph taken from the video clip in the previous slide.</a:t>
            </a:r>
          </a:p>
        </p:txBody>
      </p:sp>
    </p:spTree>
    <p:extLst>
      <p:ext uri="{BB962C8B-B14F-4D97-AF65-F5344CB8AC3E}">
        <p14:creationId xmlns:p14="http://schemas.microsoft.com/office/powerpoint/2010/main" val="886770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C39EEDF-D8AB-4B1E-B1C2-3F09149C9022}"/>
              </a:ext>
            </a:extLst>
          </p:cNvPr>
          <p:cNvSpPr txBox="1"/>
          <p:nvPr/>
        </p:nvSpPr>
        <p:spPr>
          <a:xfrm>
            <a:off x="9896752" y="6338657"/>
            <a:ext cx="2295248" cy="369332"/>
          </a:xfrm>
          <a:prstGeom prst="rect">
            <a:avLst/>
          </a:prstGeom>
          <a:noFill/>
        </p:spPr>
        <p:txBody>
          <a:bodyPr wrap="square" rtlCol="0">
            <a:spAutoFit/>
          </a:bodyPr>
          <a:lstStyle/>
          <a:p>
            <a:r>
              <a:rPr lang="en-US" sz="1400" i="1" dirty="0"/>
              <a:t>Source: </a:t>
            </a:r>
            <a:r>
              <a:rPr lang="en-US" sz="1400" dirty="0"/>
              <a:t>Johnson (2020)</a:t>
            </a:r>
            <a:r>
              <a:rPr lang="en-US" dirty="0"/>
              <a:t> </a:t>
            </a:r>
            <a:endParaRPr lang="en-GB" dirty="0"/>
          </a:p>
        </p:txBody>
      </p:sp>
      <p:sp>
        <p:nvSpPr>
          <p:cNvPr id="8" name="TextBox 7">
            <a:extLst>
              <a:ext uri="{FF2B5EF4-FFF2-40B4-BE49-F238E27FC236}">
                <a16:creationId xmlns:a16="http://schemas.microsoft.com/office/drawing/2014/main" id="{68C06FA4-E46F-4089-AF73-C4920BD299C9}"/>
              </a:ext>
            </a:extLst>
          </p:cNvPr>
          <p:cNvSpPr txBox="1"/>
          <p:nvPr/>
        </p:nvSpPr>
        <p:spPr>
          <a:xfrm>
            <a:off x="5452276" y="4484906"/>
            <a:ext cx="5133975" cy="1200329"/>
          </a:xfrm>
          <a:prstGeom prst="rect">
            <a:avLst/>
          </a:prstGeom>
          <a:noFill/>
        </p:spPr>
        <p:txBody>
          <a:bodyPr wrap="square" rtlCol="0">
            <a:spAutoFit/>
          </a:bodyPr>
          <a:lstStyle/>
          <a:p>
            <a:r>
              <a:rPr lang="en-US" dirty="0">
                <a:solidFill>
                  <a:srgbClr val="00B050"/>
                </a:solidFill>
              </a:rPr>
              <a:t>The DHSS guidelines suggest that Child A should be able to speak quite well by his age. Therefore, it contradicts the key worker’s view that A’s lack of speech is not currently something to worry about</a:t>
            </a:r>
            <a:r>
              <a:rPr lang="en-GB" dirty="0">
                <a:solidFill>
                  <a:srgbClr val="00B050"/>
                </a:solidFill>
              </a:rPr>
              <a:t>.</a:t>
            </a:r>
            <a:endParaRPr lang="en-US" b="0" dirty="0">
              <a:solidFill>
                <a:srgbClr val="00B050"/>
              </a:solidFill>
              <a:effectLst/>
            </a:endParaRPr>
          </a:p>
        </p:txBody>
      </p:sp>
      <p:pic>
        <p:nvPicPr>
          <p:cNvPr id="9" name="Picture 4" descr="Man on a surf board">
            <a:extLst>
              <a:ext uri="{FF2B5EF4-FFF2-40B4-BE49-F238E27FC236}">
                <a16:creationId xmlns:a16="http://schemas.microsoft.com/office/drawing/2014/main" id="{AC9937A2-803A-4E32-AE35-B5F8AE629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66801">
            <a:off x="5331223" y="3292025"/>
            <a:ext cx="1389821" cy="83099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or: Curved 9" descr="A wavy line starting top left and moving down to bottom right">
            <a:extLst>
              <a:ext uri="{FF2B5EF4-FFF2-40B4-BE49-F238E27FC236}">
                <a16:creationId xmlns:a16="http://schemas.microsoft.com/office/drawing/2014/main" id="{8BA1694E-88AA-4CE4-978A-C5F8963CAB7E}"/>
              </a:ext>
            </a:extLst>
          </p:cNvPr>
          <p:cNvCxnSpPr/>
          <p:nvPr/>
        </p:nvCxnSpPr>
        <p:spPr>
          <a:xfrm>
            <a:off x="4791075" y="3375304"/>
            <a:ext cx="914400" cy="914400"/>
          </a:xfrm>
          <a:prstGeom prst="curvedConnector3">
            <a:avLst/>
          </a:prstGeom>
          <a:ln w="28575">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AA90527-D5D0-4B6C-9F0A-A87C457654C7}"/>
              </a:ext>
            </a:extLst>
          </p:cNvPr>
          <p:cNvSpPr txBox="1"/>
          <p:nvPr/>
        </p:nvSpPr>
        <p:spPr>
          <a:xfrm>
            <a:off x="3529012" y="3744577"/>
            <a:ext cx="2447925" cy="461665"/>
          </a:xfrm>
          <a:prstGeom prst="rect">
            <a:avLst/>
          </a:prstGeom>
          <a:noFill/>
        </p:spPr>
        <p:txBody>
          <a:bodyPr wrap="square" rtlCol="0">
            <a:spAutoFit/>
          </a:bodyPr>
          <a:lstStyle/>
          <a:p>
            <a:r>
              <a:rPr lang="en-US" sz="2400" dirty="0"/>
              <a:t>Wave down</a:t>
            </a:r>
            <a:endParaRPr lang="en-GB" sz="2400" dirty="0"/>
          </a:p>
        </p:txBody>
      </p:sp>
      <p:sp>
        <p:nvSpPr>
          <p:cNvPr id="2" name="TextBox 1">
            <a:extLst>
              <a:ext uri="{FF2B5EF4-FFF2-40B4-BE49-F238E27FC236}">
                <a16:creationId xmlns:a16="http://schemas.microsoft.com/office/drawing/2014/main" id="{05109278-F71C-4665-ACA4-426E22675996}"/>
              </a:ext>
            </a:extLst>
          </p:cNvPr>
          <p:cNvSpPr txBox="1"/>
          <p:nvPr/>
        </p:nvSpPr>
        <p:spPr>
          <a:xfrm>
            <a:off x="962025" y="1897976"/>
            <a:ext cx="5133975" cy="1477328"/>
          </a:xfrm>
          <a:prstGeom prst="rect">
            <a:avLst/>
          </a:prstGeom>
          <a:noFill/>
        </p:spPr>
        <p:txBody>
          <a:bodyPr wrap="square" rtlCol="0">
            <a:spAutoFit/>
          </a:bodyPr>
          <a:lstStyle/>
          <a:p>
            <a:r>
              <a:rPr lang="en-US" dirty="0">
                <a:solidFill>
                  <a:srgbClr val="0070C0"/>
                </a:solidFill>
              </a:rPr>
              <a:t>According to the Department of Health and Human Services (DHSS) (2011), a child at the age of four years old is able to fully speak, has the knowledge of basic aspects of grammar such as pronouns, and is able to sing and tell stories. </a:t>
            </a:r>
            <a:endParaRPr lang="en-GB" dirty="0">
              <a:solidFill>
                <a:srgbClr val="0070C0"/>
              </a:solidFill>
            </a:endParaRPr>
          </a:p>
        </p:txBody>
      </p:sp>
      <p:sp>
        <p:nvSpPr>
          <p:cNvPr id="16" name="Rectangle: Rounded Corners 15">
            <a:extLst>
              <a:ext uri="{FF2B5EF4-FFF2-40B4-BE49-F238E27FC236}">
                <a16:creationId xmlns:a16="http://schemas.microsoft.com/office/drawing/2014/main" id="{53075D52-C797-4C62-B0AE-3DA8650EF0F7}"/>
              </a:ext>
            </a:extLst>
          </p:cNvPr>
          <p:cNvSpPr/>
          <p:nvPr/>
        </p:nvSpPr>
        <p:spPr>
          <a:xfrm>
            <a:off x="7111569" y="1744146"/>
            <a:ext cx="3932807" cy="156955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Here is an example of how to start with the </a:t>
            </a:r>
            <a:r>
              <a:rPr lang="en-US" dirty="0">
                <a:solidFill>
                  <a:srgbClr val="0070C0"/>
                </a:solidFill>
              </a:rPr>
              <a:t>theory</a:t>
            </a:r>
            <a:r>
              <a:rPr lang="en-US" dirty="0"/>
              <a:t> or relevant literature and connect it to your real-life </a:t>
            </a:r>
            <a:r>
              <a:rPr lang="en-US" dirty="0">
                <a:solidFill>
                  <a:srgbClr val="00B050"/>
                </a:solidFill>
              </a:rPr>
              <a:t>experience</a:t>
            </a:r>
            <a:r>
              <a:rPr lang="en-US" dirty="0"/>
              <a:t>.</a:t>
            </a:r>
          </a:p>
        </p:txBody>
      </p:sp>
      <p:sp>
        <p:nvSpPr>
          <p:cNvPr id="7" name="TextBox 6">
            <a:extLst>
              <a:ext uri="{FF2B5EF4-FFF2-40B4-BE49-F238E27FC236}">
                <a16:creationId xmlns:a16="http://schemas.microsoft.com/office/drawing/2014/main" id="{9188CD57-8C7D-4F44-AEBB-42B4491814C3}"/>
              </a:ext>
            </a:extLst>
          </p:cNvPr>
          <p:cNvSpPr txBox="1"/>
          <p:nvPr/>
        </p:nvSpPr>
        <p:spPr>
          <a:xfrm>
            <a:off x="168676" y="142043"/>
            <a:ext cx="7652551" cy="830997"/>
          </a:xfrm>
          <a:prstGeom prst="rect">
            <a:avLst/>
          </a:prstGeom>
          <a:noFill/>
        </p:spPr>
        <p:txBody>
          <a:bodyPr wrap="square" rtlCol="0">
            <a:spAutoFit/>
          </a:bodyPr>
          <a:lstStyle/>
          <a:p>
            <a:endParaRPr lang="en-US" sz="1600" dirty="0"/>
          </a:p>
          <a:p>
            <a:r>
              <a:rPr lang="en-US" sz="3200" dirty="0"/>
              <a:t>Option 1</a:t>
            </a:r>
            <a:endParaRPr lang="en-GB" sz="3200" dirty="0"/>
          </a:p>
        </p:txBody>
      </p:sp>
    </p:spTree>
    <p:extLst>
      <p:ext uri="{BB962C8B-B14F-4D97-AF65-F5344CB8AC3E}">
        <p14:creationId xmlns:p14="http://schemas.microsoft.com/office/powerpoint/2010/main" val="174596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7A3796C-4352-4A57-AEF4-7C5C153E773E}"/>
              </a:ext>
            </a:extLst>
          </p:cNvPr>
          <p:cNvSpPr txBox="1"/>
          <p:nvPr/>
        </p:nvSpPr>
        <p:spPr>
          <a:xfrm>
            <a:off x="9896752" y="6338657"/>
            <a:ext cx="2295248" cy="369332"/>
          </a:xfrm>
          <a:prstGeom prst="rect">
            <a:avLst/>
          </a:prstGeom>
          <a:noFill/>
        </p:spPr>
        <p:txBody>
          <a:bodyPr wrap="square" rtlCol="0">
            <a:spAutoFit/>
          </a:bodyPr>
          <a:lstStyle/>
          <a:p>
            <a:r>
              <a:rPr lang="en-US" sz="1400" i="1" dirty="0"/>
              <a:t>Source: </a:t>
            </a:r>
            <a:r>
              <a:rPr lang="en-US" sz="1400" dirty="0"/>
              <a:t>Johnson (2020)</a:t>
            </a:r>
            <a:r>
              <a:rPr lang="en-US" dirty="0"/>
              <a:t> </a:t>
            </a:r>
            <a:endParaRPr lang="en-GB" dirty="0"/>
          </a:p>
        </p:txBody>
      </p:sp>
      <p:sp>
        <p:nvSpPr>
          <p:cNvPr id="8" name="TextBox 7">
            <a:extLst>
              <a:ext uri="{FF2B5EF4-FFF2-40B4-BE49-F238E27FC236}">
                <a16:creationId xmlns:a16="http://schemas.microsoft.com/office/drawing/2014/main" id="{68C06FA4-E46F-4089-AF73-C4920BD299C9}"/>
              </a:ext>
            </a:extLst>
          </p:cNvPr>
          <p:cNvSpPr txBox="1"/>
          <p:nvPr/>
        </p:nvSpPr>
        <p:spPr>
          <a:xfrm>
            <a:off x="6423826" y="1450301"/>
            <a:ext cx="5133975" cy="1477328"/>
          </a:xfrm>
          <a:prstGeom prst="rect">
            <a:avLst/>
          </a:prstGeom>
          <a:noFill/>
        </p:spPr>
        <p:txBody>
          <a:bodyPr wrap="square" rtlCol="0">
            <a:spAutoFit/>
          </a:bodyPr>
          <a:lstStyle/>
          <a:p>
            <a:r>
              <a:rPr lang="en-US" dirty="0">
                <a:solidFill>
                  <a:srgbClr val="0070C0"/>
                </a:solidFill>
              </a:rPr>
              <a:t>Turner (2013) explains that the main belief of the High Scope philosophy is that children form their learning by working with materials, people and ideas. It is similar to the approach called ‘Active Learning’ outlined by Wiltshire (2013).</a:t>
            </a:r>
            <a:endParaRPr lang="en-US" b="0" dirty="0">
              <a:solidFill>
                <a:srgbClr val="0070C0"/>
              </a:solidFill>
              <a:effectLst/>
            </a:endParaRPr>
          </a:p>
        </p:txBody>
      </p:sp>
      <p:pic>
        <p:nvPicPr>
          <p:cNvPr id="11" name="Picture 4" descr="Man on a surf board">
            <a:extLst>
              <a:ext uri="{FF2B5EF4-FFF2-40B4-BE49-F238E27FC236}">
                <a16:creationId xmlns:a16="http://schemas.microsoft.com/office/drawing/2014/main" id="{ADA484E1-1F98-43C5-84FA-DCD3D2BD8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92033">
            <a:off x="4595600" y="2444130"/>
            <a:ext cx="1290355" cy="7715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or: Curved 3" descr="A wavy line starting bottom left and moving to top right.">
            <a:extLst>
              <a:ext uri="{FF2B5EF4-FFF2-40B4-BE49-F238E27FC236}">
                <a16:creationId xmlns:a16="http://schemas.microsoft.com/office/drawing/2014/main" id="{C32EDFFD-2D64-40D6-8CA4-3022F989401F}"/>
              </a:ext>
            </a:extLst>
          </p:cNvPr>
          <p:cNvCxnSpPr/>
          <p:nvPr/>
        </p:nvCxnSpPr>
        <p:spPr>
          <a:xfrm flipV="1">
            <a:off x="5267325" y="3124200"/>
            <a:ext cx="923925" cy="771525"/>
          </a:xfrm>
          <a:prstGeom prst="curvedConnector3">
            <a:avLst/>
          </a:prstGeom>
          <a:ln w="28575">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EEB7C711-31D8-469E-8DBE-2788C6675168}"/>
              </a:ext>
            </a:extLst>
          </p:cNvPr>
          <p:cNvSpPr txBox="1"/>
          <p:nvPr/>
        </p:nvSpPr>
        <p:spPr>
          <a:xfrm>
            <a:off x="4347376" y="3196830"/>
            <a:ext cx="2447925" cy="461665"/>
          </a:xfrm>
          <a:prstGeom prst="rect">
            <a:avLst/>
          </a:prstGeom>
          <a:noFill/>
        </p:spPr>
        <p:txBody>
          <a:bodyPr wrap="square" rtlCol="0">
            <a:spAutoFit/>
          </a:bodyPr>
          <a:lstStyle/>
          <a:p>
            <a:r>
              <a:rPr lang="en-US" sz="2400" dirty="0"/>
              <a:t>Wave up</a:t>
            </a:r>
            <a:endParaRPr lang="en-GB" sz="2400" dirty="0"/>
          </a:p>
        </p:txBody>
      </p:sp>
      <p:sp>
        <p:nvSpPr>
          <p:cNvPr id="2" name="TextBox 1">
            <a:extLst>
              <a:ext uri="{FF2B5EF4-FFF2-40B4-BE49-F238E27FC236}">
                <a16:creationId xmlns:a16="http://schemas.microsoft.com/office/drawing/2014/main" id="{05109278-F71C-4665-ACA4-426E22675996}"/>
              </a:ext>
            </a:extLst>
          </p:cNvPr>
          <p:cNvSpPr txBox="1"/>
          <p:nvPr/>
        </p:nvSpPr>
        <p:spPr>
          <a:xfrm>
            <a:off x="619125" y="4164926"/>
            <a:ext cx="5133975" cy="1754326"/>
          </a:xfrm>
          <a:prstGeom prst="rect">
            <a:avLst/>
          </a:prstGeom>
          <a:noFill/>
        </p:spPr>
        <p:txBody>
          <a:bodyPr wrap="square" rtlCol="0">
            <a:spAutoFit/>
          </a:bodyPr>
          <a:lstStyle/>
          <a:p>
            <a:r>
              <a:rPr lang="en-US" dirty="0">
                <a:solidFill>
                  <a:srgbClr val="00B050"/>
                </a:solidFill>
              </a:rPr>
              <a:t>In my experience, the nursery works well with applying the ‘High Scope’ approach into their practice. The high scope approach builds and identifies on children’s strengths, interests and abilities. This allows many children in the </a:t>
            </a:r>
            <a:r>
              <a:rPr lang="en-US" dirty="0" err="1">
                <a:solidFill>
                  <a:srgbClr val="00B050"/>
                </a:solidFill>
              </a:rPr>
              <a:t>centre</a:t>
            </a:r>
            <a:r>
              <a:rPr lang="en-US" dirty="0">
                <a:solidFill>
                  <a:srgbClr val="00B050"/>
                </a:solidFill>
              </a:rPr>
              <a:t> to benefit from tailored learning.</a:t>
            </a:r>
            <a:endParaRPr lang="en-GB" dirty="0">
              <a:solidFill>
                <a:srgbClr val="00B050"/>
              </a:solidFill>
            </a:endParaRPr>
          </a:p>
        </p:txBody>
      </p:sp>
      <p:sp>
        <p:nvSpPr>
          <p:cNvPr id="13" name="Rectangle: Rounded Corners 12">
            <a:extLst>
              <a:ext uri="{FF2B5EF4-FFF2-40B4-BE49-F238E27FC236}">
                <a16:creationId xmlns:a16="http://schemas.microsoft.com/office/drawing/2014/main" id="{9955EF36-98DB-4755-BD98-9631A5529431}"/>
              </a:ext>
            </a:extLst>
          </p:cNvPr>
          <p:cNvSpPr/>
          <p:nvPr/>
        </p:nvSpPr>
        <p:spPr>
          <a:xfrm>
            <a:off x="6960094" y="3749355"/>
            <a:ext cx="3932807" cy="156837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This example shows how to start with the real-life </a:t>
            </a:r>
            <a:r>
              <a:rPr lang="en-US" dirty="0">
                <a:solidFill>
                  <a:srgbClr val="00B050"/>
                </a:solidFill>
              </a:rPr>
              <a:t>experience</a:t>
            </a:r>
            <a:r>
              <a:rPr lang="en-US" dirty="0"/>
              <a:t> and link it to the relevant </a:t>
            </a:r>
            <a:r>
              <a:rPr lang="en-US" dirty="0">
                <a:solidFill>
                  <a:srgbClr val="0070C0"/>
                </a:solidFill>
              </a:rPr>
              <a:t>theory.</a:t>
            </a:r>
            <a:r>
              <a:rPr lang="en-US" dirty="0"/>
              <a:t> </a:t>
            </a:r>
          </a:p>
        </p:txBody>
      </p:sp>
      <p:sp>
        <p:nvSpPr>
          <p:cNvPr id="10" name="TextBox 9">
            <a:extLst>
              <a:ext uri="{FF2B5EF4-FFF2-40B4-BE49-F238E27FC236}">
                <a16:creationId xmlns:a16="http://schemas.microsoft.com/office/drawing/2014/main" id="{BBF018BE-C133-4666-8ACE-0B97C88CA71A}"/>
              </a:ext>
            </a:extLst>
          </p:cNvPr>
          <p:cNvSpPr txBox="1"/>
          <p:nvPr/>
        </p:nvSpPr>
        <p:spPr>
          <a:xfrm>
            <a:off x="168676" y="142043"/>
            <a:ext cx="7652551" cy="830997"/>
          </a:xfrm>
          <a:prstGeom prst="rect">
            <a:avLst/>
          </a:prstGeom>
          <a:noFill/>
        </p:spPr>
        <p:txBody>
          <a:bodyPr wrap="square" rtlCol="0">
            <a:spAutoFit/>
          </a:bodyPr>
          <a:lstStyle/>
          <a:p>
            <a:endParaRPr lang="en-US" sz="1600" dirty="0"/>
          </a:p>
          <a:p>
            <a:r>
              <a:rPr lang="en-US" sz="3200" dirty="0"/>
              <a:t>Option 2</a:t>
            </a:r>
            <a:endParaRPr lang="en-GB" sz="3200" dirty="0"/>
          </a:p>
        </p:txBody>
      </p:sp>
    </p:spTree>
    <p:extLst>
      <p:ext uri="{BB962C8B-B14F-4D97-AF65-F5344CB8AC3E}">
        <p14:creationId xmlns:p14="http://schemas.microsoft.com/office/powerpoint/2010/main" val="24092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Man on a surf board">
            <a:extLst>
              <a:ext uri="{FF2B5EF4-FFF2-40B4-BE49-F238E27FC236}">
                <a16:creationId xmlns:a16="http://schemas.microsoft.com/office/drawing/2014/main" id="{72D0406F-8893-45D8-94F3-FBCBBB60F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92033">
            <a:off x="10604464" y="4702450"/>
            <a:ext cx="1290355" cy="7715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or: Curved 7" descr="Wavy line up">
            <a:extLst>
              <a:ext uri="{FF2B5EF4-FFF2-40B4-BE49-F238E27FC236}">
                <a16:creationId xmlns:a16="http://schemas.microsoft.com/office/drawing/2014/main" id="{CAE2D1DF-378C-4574-A65D-CCFB77A5A61C}"/>
              </a:ext>
            </a:extLst>
          </p:cNvPr>
          <p:cNvCxnSpPr>
            <a:cxnSpLocks/>
          </p:cNvCxnSpPr>
          <p:nvPr/>
        </p:nvCxnSpPr>
        <p:spPr>
          <a:xfrm flipV="1">
            <a:off x="10887861" y="5330476"/>
            <a:ext cx="1094589" cy="857251"/>
          </a:xfrm>
          <a:prstGeom prst="curvedConnector3">
            <a:avLst/>
          </a:prstGeom>
          <a:ln w="28575">
            <a:tailEnd type="triangle"/>
          </a:ln>
        </p:spPr>
        <p:style>
          <a:lnRef idx="3">
            <a:schemeClr val="dk1"/>
          </a:lnRef>
          <a:fillRef idx="0">
            <a:schemeClr val="dk1"/>
          </a:fillRef>
          <a:effectRef idx="2">
            <a:schemeClr val="dk1"/>
          </a:effectRef>
          <a:fontRef idx="minor">
            <a:schemeClr val="tx1"/>
          </a:fontRef>
        </p:style>
      </p:cxnSp>
      <p:sp>
        <p:nvSpPr>
          <p:cNvPr id="9" name="TextBox 8" descr="Wavy line up">
            <a:extLst>
              <a:ext uri="{FF2B5EF4-FFF2-40B4-BE49-F238E27FC236}">
                <a16:creationId xmlns:a16="http://schemas.microsoft.com/office/drawing/2014/main" id="{39F2F81A-D6D1-4B30-A8EF-36D3C33127B6}"/>
              </a:ext>
            </a:extLst>
          </p:cNvPr>
          <p:cNvSpPr txBox="1"/>
          <p:nvPr/>
        </p:nvSpPr>
        <p:spPr>
          <a:xfrm>
            <a:off x="9967912" y="5488831"/>
            <a:ext cx="2447925" cy="461665"/>
          </a:xfrm>
          <a:prstGeom prst="rect">
            <a:avLst/>
          </a:prstGeom>
          <a:noFill/>
        </p:spPr>
        <p:txBody>
          <a:bodyPr wrap="square" rtlCol="0">
            <a:spAutoFit/>
          </a:bodyPr>
          <a:lstStyle/>
          <a:p>
            <a:r>
              <a:rPr lang="en-US" sz="2400" dirty="0"/>
              <a:t>Wave up</a:t>
            </a:r>
            <a:endParaRPr lang="en-GB" sz="2400" dirty="0"/>
          </a:p>
        </p:txBody>
      </p:sp>
      <p:sp>
        <p:nvSpPr>
          <p:cNvPr id="5" name="TextBox 4">
            <a:extLst>
              <a:ext uri="{FF2B5EF4-FFF2-40B4-BE49-F238E27FC236}">
                <a16:creationId xmlns:a16="http://schemas.microsoft.com/office/drawing/2014/main" id="{186DAA05-421F-44BA-884D-B887649233E5}"/>
              </a:ext>
            </a:extLst>
          </p:cNvPr>
          <p:cNvSpPr txBox="1"/>
          <p:nvPr/>
        </p:nvSpPr>
        <p:spPr>
          <a:xfrm>
            <a:off x="6184361" y="6161416"/>
            <a:ext cx="4243526" cy="369332"/>
          </a:xfrm>
          <a:prstGeom prst="rect">
            <a:avLst/>
          </a:prstGeom>
          <a:noFill/>
        </p:spPr>
        <p:txBody>
          <a:bodyPr wrap="square" rtlCol="0">
            <a:spAutoFit/>
          </a:bodyPr>
          <a:lstStyle/>
          <a:p>
            <a:r>
              <a:rPr lang="en-US" sz="1400" i="1" dirty="0"/>
              <a:t>Source: </a:t>
            </a:r>
            <a:r>
              <a:rPr lang="en-US" sz="1400" dirty="0"/>
              <a:t>Auckland University of Technology (2018)</a:t>
            </a:r>
            <a:r>
              <a:rPr lang="en-US" dirty="0"/>
              <a:t> </a:t>
            </a:r>
            <a:endParaRPr lang="en-GB" dirty="0"/>
          </a:p>
        </p:txBody>
      </p:sp>
      <p:pic>
        <p:nvPicPr>
          <p:cNvPr id="4" name="Picture 3" descr="A screenshot of a model paragraph starting with Erikson's theory of psychosocial development in children, linking it to a real experience of being involved with school sports and linking back to Kohlberg's theory of morality development. ">
            <a:extLst>
              <a:ext uri="{FF2B5EF4-FFF2-40B4-BE49-F238E27FC236}">
                <a16:creationId xmlns:a16="http://schemas.microsoft.com/office/drawing/2014/main" id="{7B39A114-8ABA-4806-ACF5-FCF8A064D2A9}"/>
              </a:ext>
            </a:extLst>
          </p:cNvPr>
          <p:cNvPicPr>
            <a:picLocks noChangeAspect="1"/>
          </p:cNvPicPr>
          <p:nvPr/>
        </p:nvPicPr>
        <p:blipFill rotWithShape="1">
          <a:blip r:embed="rId3"/>
          <a:srcRect l="1954" t="12152" r="66328" b="46328"/>
          <a:stretch/>
        </p:blipFill>
        <p:spPr>
          <a:xfrm>
            <a:off x="2343150" y="2007020"/>
            <a:ext cx="7505700" cy="4180707"/>
          </a:xfrm>
          <a:prstGeom prst="rect">
            <a:avLst/>
          </a:prstGeom>
        </p:spPr>
      </p:pic>
      <p:cxnSp>
        <p:nvCxnSpPr>
          <p:cNvPr id="6" name="Connector: Curved 5" descr="Wavy line down">
            <a:extLst>
              <a:ext uri="{FF2B5EF4-FFF2-40B4-BE49-F238E27FC236}">
                <a16:creationId xmlns:a16="http://schemas.microsoft.com/office/drawing/2014/main" id="{90744875-1F80-4102-978C-D7B6C53BBE6A}"/>
              </a:ext>
            </a:extLst>
          </p:cNvPr>
          <p:cNvCxnSpPr/>
          <p:nvPr/>
        </p:nvCxnSpPr>
        <p:spPr>
          <a:xfrm>
            <a:off x="1309688" y="2499521"/>
            <a:ext cx="914400" cy="914400"/>
          </a:xfrm>
          <a:prstGeom prst="curvedConnector3">
            <a:avLst/>
          </a:prstGeom>
          <a:ln w="28575">
            <a:tailEnd type="triangle"/>
          </a:ln>
        </p:spPr>
        <p:style>
          <a:lnRef idx="1">
            <a:schemeClr val="dk1"/>
          </a:lnRef>
          <a:fillRef idx="0">
            <a:schemeClr val="dk1"/>
          </a:fillRef>
          <a:effectRef idx="0">
            <a:schemeClr val="dk1"/>
          </a:effectRef>
          <a:fontRef idx="minor">
            <a:schemeClr val="tx1"/>
          </a:fontRef>
        </p:style>
      </p:cxnSp>
      <p:pic>
        <p:nvPicPr>
          <p:cNvPr id="12" name="Picture 4" descr="Man on a surf board">
            <a:extLst>
              <a:ext uri="{FF2B5EF4-FFF2-40B4-BE49-F238E27FC236}">
                <a16:creationId xmlns:a16="http://schemas.microsoft.com/office/drawing/2014/main" id="{1C75CD4B-0546-46D4-B648-570DA23DB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66801">
            <a:off x="1024044" y="1758955"/>
            <a:ext cx="1389821" cy="8309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7A38A9-6F12-4660-A34B-CAA58C7CB36F}"/>
              </a:ext>
            </a:extLst>
          </p:cNvPr>
          <p:cNvSpPr txBox="1"/>
          <p:nvPr/>
        </p:nvSpPr>
        <p:spPr>
          <a:xfrm>
            <a:off x="47625" y="2868794"/>
            <a:ext cx="2447925" cy="461665"/>
          </a:xfrm>
          <a:prstGeom prst="rect">
            <a:avLst/>
          </a:prstGeom>
          <a:noFill/>
        </p:spPr>
        <p:txBody>
          <a:bodyPr wrap="square" rtlCol="0">
            <a:spAutoFit/>
          </a:bodyPr>
          <a:lstStyle/>
          <a:p>
            <a:r>
              <a:rPr lang="en-US" sz="2400" dirty="0"/>
              <a:t>Wave down</a:t>
            </a:r>
            <a:endParaRPr lang="en-GB" sz="2400" dirty="0"/>
          </a:p>
        </p:txBody>
      </p:sp>
      <p:sp>
        <p:nvSpPr>
          <p:cNvPr id="11" name="Rectangle: Rounded Corners 10">
            <a:extLst>
              <a:ext uri="{FF2B5EF4-FFF2-40B4-BE49-F238E27FC236}">
                <a16:creationId xmlns:a16="http://schemas.microsoft.com/office/drawing/2014/main" id="{DF66E5CB-B8B4-4D2C-8DCB-59FBBB608504}"/>
              </a:ext>
            </a:extLst>
          </p:cNvPr>
          <p:cNvSpPr/>
          <p:nvPr/>
        </p:nvSpPr>
        <p:spPr>
          <a:xfrm>
            <a:off x="5015061" y="260658"/>
            <a:ext cx="6176814" cy="150913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In this longer example, the writer has started with some </a:t>
            </a:r>
            <a:r>
              <a:rPr lang="en-US" dirty="0">
                <a:solidFill>
                  <a:srgbClr val="0070C0"/>
                </a:solidFill>
              </a:rPr>
              <a:t>theory</a:t>
            </a:r>
            <a:r>
              <a:rPr lang="en-US" dirty="0"/>
              <a:t> and linked it to their </a:t>
            </a:r>
            <a:r>
              <a:rPr lang="en-US" dirty="0">
                <a:solidFill>
                  <a:srgbClr val="00B050"/>
                </a:solidFill>
              </a:rPr>
              <a:t>experience</a:t>
            </a:r>
            <a:r>
              <a:rPr lang="en-US" dirty="0"/>
              <a:t> of school sports before linking back again to a different </a:t>
            </a:r>
            <a:r>
              <a:rPr lang="en-US" dirty="0">
                <a:solidFill>
                  <a:srgbClr val="0070C0"/>
                </a:solidFill>
              </a:rPr>
              <a:t>theory</a:t>
            </a:r>
            <a:r>
              <a:rPr lang="en-US" dirty="0"/>
              <a:t>. It demonstrates how to link theory to practice in reflective writing.</a:t>
            </a:r>
          </a:p>
        </p:txBody>
      </p:sp>
      <p:sp>
        <p:nvSpPr>
          <p:cNvPr id="10" name="TextBox 9">
            <a:extLst>
              <a:ext uri="{FF2B5EF4-FFF2-40B4-BE49-F238E27FC236}">
                <a16:creationId xmlns:a16="http://schemas.microsoft.com/office/drawing/2014/main" id="{2EACCF9A-89A7-4B66-8809-4CCB113AE88B}"/>
              </a:ext>
            </a:extLst>
          </p:cNvPr>
          <p:cNvSpPr txBox="1"/>
          <p:nvPr/>
        </p:nvSpPr>
        <p:spPr>
          <a:xfrm>
            <a:off x="168676" y="142043"/>
            <a:ext cx="7652551" cy="830997"/>
          </a:xfrm>
          <a:prstGeom prst="rect">
            <a:avLst/>
          </a:prstGeom>
          <a:noFill/>
        </p:spPr>
        <p:txBody>
          <a:bodyPr wrap="square" rtlCol="0">
            <a:spAutoFit/>
          </a:bodyPr>
          <a:lstStyle/>
          <a:p>
            <a:endParaRPr lang="en-US" sz="1600" dirty="0"/>
          </a:p>
          <a:p>
            <a:r>
              <a:rPr lang="en-US" sz="3200" dirty="0"/>
              <a:t>Option 3</a:t>
            </a:r>
            <a:endParaRPr lang="en-GB" sz="3200" dirty="0"/>
          </a:p>
        </p:txBody>
      </p:sp>
    </p:spTree>
    <p:extLst>
      <p:ext uri="{BB962C8B-B14F-4D97-AF65-F5344CB8AC3E}">
        <p14:creationId xmlns:p14="http://schemas.microsoft.com/office/powerpoint/2010/main" val="1698146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1105</Words>
  <Application>Microsoft Office PowerPoint</Application>
  <PresentationFormat>Widescreen</PresentationFormat>
  <Paragraphs>70</Paragraphs>
  <Slides>12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1_Office Theme</vt:lpstr>
      <vt:lpstr>Student Services Disability Advice, Support Worker Service   Study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Suzy Beck</dc:creator>
  <cp:lastModifiedBy>Suzy Beck</cp:lastModifiedBy>
  <cp:revision>2</cp:revision>
  <dcterms:created xsi:type="dcterms:W3CDTF">2020-06-30T08:16:49Z</dcterms:created>
  <dcterms:modified xsi:type="dcterms:W3CDTF">2020-09-16T13:17:44Z</dcterms:modified>
</cp:coreProperties>
</file>