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/>
    <p:restoredTop sz="94714"/>
  </p:normalViewPr>
  <p:slideViewPr>
    <p:cSldViewPr snapToGrid="0" snapToObjects="1" showGuides="1">
      <p:cViewPr>
        <p:scale>
          <a:sx n="60" d="100"/>
          <a:sy n="60" d="100"/>
        </p:scale>
        <p:origin x="96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058" y="1341718"/>
            <a:ext cx="2575314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927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61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11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9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069DECC7-F80D-7242-8283-1BE620EBCE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424226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058" y="1341718"/>
            <a:ext cx="2575314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9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2404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3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15" y="2258111"/>
            <a:ext cx="10293624" cy="231714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Postgraduate 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Students:</a:t>
            </a:r>
            <a:b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 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9881C-4CF4-974A-93B9-D9A0EBEC6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5" y="4966037"/>
            <a:ext cx="10258316" cy="5553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is my final award calculated?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6725" y="412520"/>
            <a:ext cx="8229600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Masters Awards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725" y="1268413"/>
            <a:ext cx="10306570" cy="4824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Masters students need to achieve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credit points at Level 7. 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 Masters award is achieved by: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Passing modules equivalent to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at Level 7 or above, with a module mark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Achieving an average across the whole level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 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fail one module (worth 20 credits) and still be awarded but you must achieve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less than 30%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499081"/>
            <a:ext cx="8229600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Postgraduate Diplomas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6724" y="1268413"/>
            <a:ext cx="9724679" cy="4824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Postgraduate Diploma students need to achieve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credit points at Level 7.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 PG Dip is achieved by: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Passing modules equivalent to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at Level 7 or above, with a module mark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Achieving an average across the whole level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 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fail one module (worth 20 credits) and still be awarded but you must achieve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less than 30%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5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41540" y="540645"/>
            <a:ext cx="8229600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Postgraduate Certificates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1540" y="1389957"/>
            <a:ext cx="9599988" cy="4824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Postgraduate Certificate students need to achieve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al Level 7.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 PG Cert is achieved by: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Passing modules equivalent to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at Level 7 or above, with a module mark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Achieving an average across the whole level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 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not fail any module</a:t>
            </a:r>
          </a:p>
          <a:p>
            <a:pPr>
              <a:spcAft>
                <a:spcPts val="0"/>
              </a:spcAft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9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421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1_Office Theme</vt:lpstr>
      <vt:lpstr>Postgraduate Students: Final Award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Eatough, Claire</cp:lastModifiedBy>
  <cp:revision>15</cp:revision>
  <dcterms:created xsi:type="dcterms:W3CDTF">2018-08-09T13:59:43Z</dcterms:created>
  <dcterms:modified xsi:type="dcterms:W3CDTF">2018-08-15T08:27:23Z</dcterms:modified>
</cp:coreProperties>
</file>