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03" r:id="rId3"/>
    <p:sldId id="291" r:id="rId4"/>
    <p:sldId id="277" r:id="rId5"/>
    <p:sldId id="268" r:id="rId6"/>
    <p:sldId id="281" r:id="rId7"/>
    <p:sldId id="288" r:id="rId8"/>
    <p:sldId id="276" r:id="rId9"/>
    <p:sldId id="289" r:id="rId10"/>
    <p:sldId id="297" r:id="rId11"/>
    <p:sldId id="278" r:id="rId12"/>
    <p:sldId id="280" r:id="rId13"/>
    <p:sldId id="275" r:id="rId14"/>
    <p:sldId id="282" r:id="rId15"/>
    <p:sldId id="283" r:id="rId16"/>
    <p:sldId id="284" r:id="rId17"/>
    <p:sldId id="292" r:id="rId18"/>
    <p:sldId id="293" r:id="rId19"/>
    <p:sldId id="296" r:id="rId20"/>
    <p:sldId id="294" r:id="rId21"/>
    <p:sldId id="298" r:id="rId22"/>
    <p:sldId id="301" r:id="rId23"/>
    <p:sldId id="26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esley, Paula" userId="9bed41ed-546d-45c4-bf59-f1dde44a1a18" providerId="ADAL" clId="{989F2397-9DEA-4A03-8A63-637AA49946FA}"/>
    <pc:docChg chg="custSel delSld modSld">
      <pc:chgData name="Beesley, Paula" userId="9bed41ed-546d-45c4-bf59-f1dde44a1a18" providerId="ADAL" clId="{989F2397-9DEA-4A03-8A63-637AA49946FA}" dt="2026-02-25T13:15:45.595" v="72" actId="1076"/>
      <pc:docMkLst>
        <pc:docMk/>
      </pc:docMkLst>
      <pc:sldChg chg="delSp modSp mod">
        <pc:chgData name="Beesley, Paula" userId="9bed41ed-546d-45c4-bf59-f1dde44a1a18" providerId="ADAL" clId="{989F2397-9DEA-4A03-8A63-637AA49946FA}" dt="2026-02-25T13:15:45.595" v="72" actId="1076"/>
        <pc:sldMkLst>
          <pc:docMk/>
          <pc:sldMk cId="531814309" sldId="256"/>
        </pc:sldMkLst>
        <pc:spChg chg="mod">
          <ac:chgData name="Beesley, Paula" userId="9bed41ed-546d-45c4-bf59-f1dde44a1a18" providerId="ADAL" clId="{989F2397-9DEA-4A03-8A63-637AA49946FA}" dt="2026-02-25T13:14:45.369" v="70" actId="27636"/>
          <ac:spMkLst>
            <pc:docMk/>
            <pc:sldMk cId="531814309" sldId="256"/>
            <ac:spMk id="3" creationId="{00000000-0000-0000-0000-000000000000}"/>
          </ac:spMkLst>
        </pc:spChg>
        <pc:picChg chg="mod">
          <ac:chgData name="Beesley, Paula" userId="9bed41ed-546d-45c4-bf59-f1dde44a1a18" providerId="ADAL" clId="{989F2397-9DEA-4A03-8A63-637AA49946FA}" dt="2026-02-25T13:15:45.595" v="72" actId="1076"/>
          <ac:picMkLst>
            <pc:docMk/>
            <pc:sldMk cId="531814309" sldId="256"/>
            <ac:picMk id="4" creationId="{4C6CA713-223E-4387-A341-7F2F28772209}"/>
          </ac:picMkLst>
        </pc:picChg>
        <pc:picChg chg="del">
          <ac:chgData name="Beesley, Paula" userId="9bed41ed-546d-45c4-bf59-f1dde44a1a18" providerId="ADAL" clId="{989F2397-9DEA-4A03-8A63-637AA49946FA}" dt="2026-02-25T13:15:40.522" v="71" actId="478"/>
          <ac:picMkLst>
            <pc:docMk/>
            <pc:sldMk cId="531814309" sldId="256"/>
            <ac:picMk id="5" creationId="{0484BEA2-0960-46B4-A03F-A5CF1398EEC7}"/>
          </ac:picMkLst>
        </pc:picChg>
      </pc:sldChg>
      <pc:sldChg chg="modSp mod">
        <pc:chgData name="Beesley, Paula" userId="9bed41ed-546d-45c4-bf59-f1dde44a1a18" providerId="ADAL" clId="{989F2397-9DEA-4A03-8A63-637AA49946FA}" dt="2026-02-25T13:14:01.218" v="4" actId="20577"/>
        <pc:sldMkLst>
          <pc:docMk/>
          <pc:sldMk cId="4121104452" sldId="264"/>
        </pc:sldMkLst>
        <pc:spChg chg="mod">
          <ac:chgData name="Beesley, Paula" userId="9bed41ed-546d-45c4-bf59-f1dde44a1a18" providerId="ADAL" clId="{989F2397-9DEA-4A03-8A63-637AA49946FA}" dt="2026-02-25T13:14:01.218" v="4" actId="20577"/>
          <ac:spMkLst>
            <pc:docMk/>
            <pc:sldMk cId="4121104452" sldId="264"/>
            <ac:spMk id="6" creationId="{D8612717-73EB-4229-8B85-D4C0E384A1AB}"/>
          </ac:spMkLst>
        </pc:spChg>
      </pc:sldChg>
      <pc:sldChg chg="del">
        <pc:chgData name="Beesley, Paula" userId="9bed41ed-546d-45c4-bf59-f1dde44a1a18" providerId="ADAL" clId="{989F2397-9DEA-4A03-8A63-637AA49946FA}" dt="2026-02-25T13:13:38.558" v="2" actId="47"/>
        <pc:sldMkLst>
          <pc:docMk/>
          <pc:sldMk cId="88170088" sldId="270"/>
        </pc:sldMkLst>
      </pc:sldChg>
      <pc:sldChg chg="del">
        <pc:chgData name="Beesley, Paula" userId="9bed41ed-546d-45c4-bf59-f1dde44a1a18" providerId="ADAL" clId="{989F2397-9DEA-4A03-8A63-637AA49946FA}" dt="2026-02-25T13:13:46.297" v="3" actId="47"/>
        <pc:sldMkLst>
          <pc:docMk/>
          <pc:sldMk cId="3166565479" sldId="279"/>
        </pc:sldMkLst>
      </pc:sldChg>
      <pc:sldChg chg="del">
        <pc:chgData name="Beesley, Paula" userId="9bed41ed-546d-45c4-bf59-f1dde44a1a18" providerId="ADAL" clId="{989F2397-9DEA-4A03-8A63-637AA49946FA}" dt="2026-02-25T13:13:37.136" v="0" actId="47"/>
        <pc:sldMkLst>
          <pc:docMk/>
          <pc:sldMk cId="2116942322" sldId="286"/>
        </pc:sldMkLst>
      </pc:sldChg>
      <pc:sldChg chg="del">
        <pc:chgData name="Beesley, Paula" userId="9bed41ed-546d-45c4-bf59-f1dde44a1a18" providerId="ADAL" clId="{989F2397-9DEA-4A03-8A63-637AA49946FA}" dt="2026-02-25T13:13:37.905" v="1" actId="47"/>
        <pc:sldMkLst>
          <pc:docMk/>
          <pc:sldMk cId="333529038" sldId="290"/>
        </pc:sldMkLst>
      </pc:sldChg>
      <pc:sldChg chg="del">
        <pc:chgData name="Beesley, Paula" userId="9bed41ed-546d-45c4-bf59-f1dde44a1a18" providerId="ADAL" clId="{989F2397-9DEA-4A03-8A63-637AA49946FA}" dt="2026-02-25T13:14:13.338" v="5" actId="47"/>
        <pc:sldMkLst>
          <pc:docMk/>
          <pc:sldMk cId="2783440207" sldId="30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25A72-6E53-4434-BCA8-78CBB12E3BC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E0D089B-13AA-4D8E-B912-9BE5412F975E}">
      <dgm:prSet/>
      <dgm:spPr/>
      <dgm:t>
        <a:bodyPr/>
        <a:lstStyle/>
        <a:p>
          <a:r>
            <a:rPr lang="en-GB"/>
            <a:t>When it is the correct assessment</a:t>
          </a:r>
          <a:endParaRPr lang="en-US"/>
        </a:p>
      </dgm:t>
    </dgm:pt>
    <dgm:pt modelId="{1A254200-7DD9-415D-BD56-30FBCC3411FB}" type="parTrans" cxnId="{5F70CBBC-355E-4A6D-AE43-4B5E38E5CC0A}">
      <dgm:prSet/>
      <dgm:spPr/>
      <dgm:t>
        <a:bodyPr/>
        <a:lstStyle/>
        <a:p>
          <a:endParaRPr lang="en-US"/>
        </a:p>
      </dgm:t>
    </dgm:pt>
    <dgm:pt modelId="{92D3DF0D-CE36-4BEF-A640-5AE860DF2E72}" type="sibTrans" cxnId="{5F70CBBC-355E-4A6D-AE43-4B5E38E5CC0A}">
      <dgm:prSet/>
      <dgm:spPr/>
      <dgm:t>
        <a:bodyPr/>
        <a:lstStyle/>
        <a:p>
          <a:endParaRPr lang="en-US"/>
        </a:p>
      </dgm:t>
    </dgm:pt>
    <dgm:pt modelId="{3D31DC49-C0FB-4B3F-835D-B550A809640F}">
      <dgm:prSet/>
      <dgm:spPr/>
      <dgm:t>
        <a:bodyPr/>
        <a:lstStyle/>
        <a:p>
          <a:r>
            <a:rPr lang="en-GB"/>
            <a:t>And when due process has been followed</a:t>
          </a:r>
          <a:endParaRPr lang="en-US"/>
        </a:p>
      </dgm:t>
    </dgm:pt>
    <dgm:pt modelId="{090DFEFD-290D-43EE-BAA8-8A640D7D1E3C}" type="parTrans" cxnId="{49722ACC-8F5C-4968-927B-C43531203DA9}">
      <dgm:prSet/>
      <dgm:spPr/>
      <dgm:t>
        <a:bodyPr/>
        <a:lstStyle/>
        <a:p>
          <a:endParaRPr lang="en-US"/>
        </a:p>
      </dgm:t>
    </dgm:pt>
    <dgm:pt modelId="{FD141025-326B-4A1B-A76E-8E67E7D03562}" type="sibTrans" cxnId="{49722ACC-8F5C-4968-927B-C43531203DA9}">
      <dgm:prSet/>
      <dgm:spPr/>
      <dgm:t>
        <a:bodyPr/>
        <a:lstStyle/>
        <a:p>
          <a:endParaRPr lang="en-US"/>
        </a:p>
      </dgm:t>
    </dgm:pt>
    <dgm:pt modelId="{CF842308-642C-4FD1-A582-ECC2A328FF67}" type="pres">
      <dgm:prSet presAssocID="{81F25A72-6E53-4434-BCA8-78CBB12E3B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A691A7-11CE-4028-8668-3D5C29894714}" type="pres">
      <dgm:prSet presAssocID="{FE0D089B-13AA-4D8E-B912-9BE5412F975E}" presName="hierRoot1" presStyleCnt="0"/>
      <dgm:spPr/>
    </dgm:pt>
    <dgm:pt modelId="{4C161425-B2CA-4536-9F16-3C1235AC6AF2}" type="pres">
      <dgm:prSet presAssocID="{FE0D089B-13AA-4D8E-B912-9BE5412F975E}" presName="composite" presStyleCnt="0"/>
      <dgm:spPr/>
    </dgm:pt>
    <dgm:pt modelId="{0DF0FC3C-D630-424D-91E5-EB094EEE46F7}" type="pres">
      <dgm:prSet presAssocID="{FE0D089B-13AA-4D8E-B912-9BE5412F975E}" presName="background" presStyleLbl="node0" presStyleIdx="0" presStyleCnt="2"/>
      <dgm:spPr/>
    </dgm:pt>
    <dgm:pt modelId="{BDD17A3A-0D7D-4E07-8393-73BB966CA6BA}" type="pres">
      <dgm:prSet presAssocID="{FE0D089B-13AA-4D8E-B912-9BE5412F975E}" presName="text" presStyleLbl="fgAcc0" presStyleIdx="0" presStyleCnt="2">
        <dgm:presLayoutVars>
          <dgm:chPref val="3"/>
        </dgm:presLayoutVars>
      </dgm:prSet>
      <dgm:spPr/>
    </dgm:pt>
    <dgm:pt modelId="{D5158B50-6DA4-4627-A585-44A22682CD6C}" type="pres">
      <dgm:prSet presAssocID="{FE0D089B-13AA-4D8E-B912-9BE5412F975E}" presName="hierChild2" presStyleCnt="0"/>
      <dgm:spPr/>
    </dgm:pt>
    <dgm:pt modelId="{45E8B59B-C44D-4A89-880A-7647DFD5FF76}" type="pres">
      <dgm:prSet presAssocID="{3D31DC49-C0FB-4B3F-835D-B550A809640F}" presName="hierRoot1" presStyleCnt="0"/>
      <dgm:spPr/>
    </dgm:pt>
    <dgm:pt modelId="{0B362834-D3AA-4F41-AFB7-55B7B66C142F}" type="pres">
      <dgm:prSet presAssocID="{3D31DC49-C0FB-4B3F-835D-B550A809640F}" presName="composite" presStyleCnt="0"/>
      <dgm:spPr/>
    </dgm:pt>
    <dgm:pt modelId="{89B70727-439E-45A0-96D9-AE8AC51477EE}" type="pres">
      <dgm:prSet presAssocID="{3D31DC49-C0FB-4B3F-835D-B550A809640F}" presName="background" presStyleLbl="node0" presStyleIdx="1" presStyleCnt="2"/>
      <dgm:spPr/>
    </dgm:pt>
    <dgm:pt modelId="{59C9971F-F05D-4DAA-ABA3-5C656C67D76A}" type="pres">
      <dgm:prSet presAssocID="{3D31DC49-C0FB-4B3F-835D-B550A809640F}" presName="text" presStyleLbl="fgAcc0" presStyleIdx="1" presStyleCnt="2">
        <dgm:presLayoutVars>
          <dgm:chPref val="3"/>
        </dgm:presLayoutVars>
      </dgm:prSet>
      <dgm:spPr/>
    </dgm:pt>
    <dgm:pt modelId="{3E5E3A38-56A9-485E-B54F-E2128D9EA252}" type="pres">
      <dgm:prSet presAssocID="{3D31DC49-C0FB-4B3F-835D-B550A809640F}" presName="hierChild2" presStyleCnt="0"/>
      <dgm:spPr/>
    </dgm:pt>
  </dgm:ptLst>
  <dgm:cxnLst>
    <dgm:cxn modelId="{89E73A5E-F934-4CDB-B095-F9D2D6096CAF}" type="presOf" srcId="{81F25A72-6E53-4434-BCA8-78CBB12E3BCB}" destId="{CF842308-642C-4FD1-A582-ECC2A328FF67}" srcOrd="0" destOrd="0" presId="urn:microsoft.com/office/officeart/2005/8/layout/hierarchy1"/>
    <dgm:cxn modelId="{EFDF755E-A99B-4242-967D-2F67A409909A}" type="presOf" srcId="{FE0D089B-13AA-4D8E-B912-9BE5412F975E}" destId="{BDD17A3A-0D7D-4E07-8393-73BB966CA6BA}" srcOrd="0" destOrd="0" presId="urn:microsoft.com/office/officeart/2005/8/layout/hierarchy1"/>
    <dgm:cxn modelId="{C64437A0-964A-4129-9CFC-DACD5316676A}" type="presOf" srcId="{3D31DC49-C0FB-4B3F-835D-B550A809640F}" destId="{59C9971F-F05D-4DAA-ABA3-5C656C67D76A}" srcOrd="0" destOrd="0" presId="urn:microsoft.com/office/officeart/2005/8/layout/hierarchy1"/>
    <dgm:cxn modelId="{5F70CBBC-355E-4A6D-AE43-4B5E38E5CC0A}" srcId="{81F25A72-6E53-4434-BCA8-78CBB12E3BCB}" destId="{FE0D089B-13AA-4D8E-B912-9BE5412F975E}" srcOrd="0" destOrd="0" parTransId="{1A254200-7DD9-415D-BD56-30FBCC3411FB}" sibTransId="{92D3DF0D-CE36-4BEF-A640-5AE860DF2E72}"/>
    <dgm:cxn modelId="{49722ACC-8F5C-4968-927B-C43531203DA9}" srcId="{81F25A72-6E53-4434-BCA8-78CBB12E3BCB}" destId="{3D31DC49-C0FB-4B3F-835D-B550A809640F}" srcOrd="1" destOrd="0" parTransId="{090DFEFD-290D-43EE-BAA8-8A640D7D1E3C}" sibTransId="{FD141025-326B-4A1B-A76E-8E67E7D03562}"/>
    <dgm:cxn modelId="{EFD6EE5D-D63D-4925-9AE0-900CF98067EE}" type="presParOf" srcId="{CF842308-642C-4FD1-A582-ECC2A328FF67}" destId="{67A691A7-11CE-4028-8668-3D5C29894714}" srcOrd="0" destOrd="0" presId="urn:microsoft.com/office/officeart/2005/8/layout/hierarchy1"/>
    <dgm:cxn modelId="{690A792E-01E4-4706-BEAA-901A1A33151E}" type="presParOf" srcId="{67A691A7-11CE-4028-8668-3D5C29894714}" destId="{4C161425-B2CA-4536-9F16-3C1235AC6AF2}" srcOrd="0" destOrd="0" presId="urn:microsoft.com/office/officeart/2005/8/layout/hierarchy1"/>
    <dgm:cxn modelId="{FB945795-AB9F-416A-BCC7-252A7DDFDA48}" type="presParOf" srcId="{4C161425-B2CA-4536-9F16-3C1235AC6AF2}" destId="{0DF0FC3C-D630-424D-91E5-EB094EEE46F7}" srcOrd="0" destOrd="0" presId="urn:microsoft.com/office/officeart/2005/8/layout/hierarchy1"/>
    <dgm:cxn modelId="{F6F5F586-5DB3-4261-BB00-DEF5AA3BDA77}" type="presParOf" srcId="{4C161425-B2CA-4536-9F16-3C1235AC6AF2}" destId="{BDD17A3A-0D7D-4E07-8393-73BB966CA6BA}" srcOrd="1" destOrd="0" presId="urn:microsoft.com/office/officeart/2005/8/layout/hierarchy1"/>
    <dgm:cxn modelId="{5EEE6697-79D6-4FE6-A6D9-66783F350409}" type="presParOf" srcId="{67A691A7-11CE-4028-8668-3D5C29894714}" destId="{D5158B50-6DA4-4627-A585-44A22682CD6C}" srcOrd="1" destOrd="0" presId="urn:microsoft.com/office/officeart/2005/8/layout/hierarchy1"/>
    <dgm:cxn modelId="{D458B58A-76D2-4898-A47B-4E4DADD6FF88}" type="presParOf" srcId="{CF842308-642C-4FD1-A582-ECC2A328FF67}" destId="{45E8B59B-C44D-4A89-880A-7647DFD5FF76}" srcOrd="1" destOrd="0" presId="urn:microsoft.com/office/officeart/2005/8/layout/hierarchy1"/>
    <dgm:cxn modelId="{3EE97EC4-DF3D-4375-9251-1AC14E77FED3}" type="presParOf" srcId="{45E8B59B-C44D-4A89-880A-7647DFD5FF76}" destId="{0B362834-D3AA-4F41-AFB7-55B7B66C142F}" srcOrd="0" destOrd="0" presId="urn:microsoft.com/office/officeart/2005/8/layout/hierarchy1"/>
    <dgm:cxn modelId="{D45B94F9-1A9C-4804-B8DC-35ACAFF707CE}" type="presParOf" srcId="{0B362834-D3AA-4F41-AFB7-55B7B66C142F}" destId="{89B70727-439E-45A0-96D9-AE8AC51477EE}" srcOrd="0" destOrd="0" presId="urn:microsoft.com/office/officeart/2005/8/layout/hierarchy1"/>
    <dgm:cxn modelId="{A1C22102-1EA1-44FF-AF58-A01CD744213B}" type="presParOf" srcId="{0B362834-D3AA-4F41-AFB7-55B7B66C142F}" destId="{59C9971F-F05D-4DAA-ABA3-5C656C67D76A}" srcOrd="1" destOrd="0" presId="urn:microsoft.com/office/officeart/2005/8/layout/hierarchy1"/>
    <dgm:cxn modelId="{CFD172E4-05D5-426D-97B2-A97F6947E245}" type="presParOf" srcId="{45E8B59B-C44D-4A89-880A-7647DFD5FF76}" destId="{3E5E3A38-56A9-485E-B54F-E2128D9EA2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C980F7-340C-472E-94FD-1C78A47561E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046540-1FDC-4502-A8AA-7A543A8FC63D}">
      <dgm:prSet custT="1"/>
      <dgm:spPr/>
      <dgm:t>
        <a:bodyPr/>
        <a:lstStyle/>
        <a:p>
          <a:r>
            <a:rPr lang="en-GB" sz="2000" dirty="0"/>
            <a:t>Personal experience</a:t>
          </a:r>
          <a:endParaRPr lang="en-US" sz="2000" dirty="0"/>
        </a:p>
      </dgm:t>
    </dgm:pt>
    <dgm:pt modelId="{02CBD66F-A851-43EC-8BD1-D0EA194728C5}" type="parTrans" cxnId="{5B38FAEF-E26B-44C2-810E-270359189750}">
      <dgm:prSet/>
      <dgm:spPr/>
      <dgm:t>
        <a:bodyPr/>
        <a:lstStyle/>
        <a:p>
          <a:endParaRPr lang="en-US"/>
        </a:p>
      </dgm:t>
    </dgm:pt>
    <dgm:pt modelId="{2751B704-6F31-4A54-8AA9-93F7D486A1A8}" type="sibTrans" cxnId="{5B38FAEF-E26B-44C2-810E-270359189750}">
      <dgm:prSet/>
      <dgm:spPr/>
      <dgm:t>
        <a:bodyPr/>
        <a:lstStyle/>
        <a:p>
          <a:endParaRPr lang="en-US"/>
        </a:p>
      </dgm:t>
    </dgm:pt>
    <dgm:pt modelId="{C3B884D1-4E4A-464E-8E00-3FA5738B743B}">
      <dgm:prSet custT="1"/>
      <dgm:spPr/>
      <dgm:t>
        <a:bodyPr/>
        <a:lstStyle/>
        <a:p>
          <a:r>
            <a:rPr lang="en-GB" sz="2000" dirty="0"/>
            <a:t>Professional experience</a:t>
          </a:r>
          <a:endParaRPr lang="en-US" sz="2000" dirty="0"/>
        </a:p>
      </dgm:t>
    </dgm:pt>
    <dgm:pt modelId="{396E80D2-6C2A-4C95-8D60-C337DE32D080}" type="parTrans" cxnId="{5D3B7CE1-CEAA-45E0-8BF8-C013DAAF8D96}">
      <dgm:prSet/>
      <dgm:spPr/>
      <dgm:t>
        <a:bodyPr/>
        <a:lstStyle/>
        <a:p>
          <a:endParaRPr lang="en-US"/>
        </a:p>
      </dgm:t>
    </dgm:pt>
    <dgm:pt modelId="{85B7D9BA-5DCB-497E-82A0-7956A1A3BF9D}" type="sibTrans" cxnId="{5D3B7CE1-CEAA-45E0-8BF8-C013DAAF8D96}">
      <dgm:prSet/>
      <dgm:spPr/>
      <dgm:t>
        <a:bodyPr/>
        <a:lstStyle/>
        <a:p>
          <a:endParaRPr lang="en-US"/>
        </a:p>
      </dgm:t>
    </dgm:pt>
    <dgm:pt modelId="{4C3E2AF7-1C69-412A-86DB-DF608CE6D41E}">
      <dgm:prSet custT="1"/>
      <dgm:spPr/>
      <dgm:t>
        <a:bodyPr/>
        <a:lstStyle/>
        <a:p>
          <a:r>
            <a:rPr lang="en-GB" sz="2000" dirty="0"/>
            <a:t>Individual learning needs</a:t>
          </a:r>
          <a:endParaRPr lang="en-US" sz="2000" dirty="0"/>
        </a:p>
      </dgm:t>
    </dgm:pt>
    <dgm:pt modelId="{B9C2B69D-4012-4ECC-BC03-F1880D08EDE8}" type="parTrans" cxnId="{06CC5CBA-47AF-4B94-82A9-D7E7A7E7D8C9}">
      <dgm:prSet/>
      <dgm:spPr/>
      <dgm:t>
        <a:bodyPr/>
        <a:lstStyle/>
        <a:p>
          <a:endParaRPr lang="en-US"/>
        </a:p>
      </dgm:t>
    </dgm:pt>
    <dgm:pt modelId="{6A9221AE-0837-4D7A-9869-C4F095167C47}" type="sibTrans" cxnId="{06CC5CBA-47AF-4B94-82A9-D7E7A7E7D8C9}">
      <dgm:prSet/>
      <dgm:spPr/>
      <dgm:t>
        <a:bodyPr/>
        <a:lstStyle/>
        <a:p>
          <a:endParaRPr lang="en-US"/>
        </a:p>
      </dgm:t>
    </dgm:pt>
    <dgm:pt modelId="{3DC6F452-572D-421E-9DEE-68D4EF69A24E}">
      <dgm:prSet custT="1"/>
      <dgm:spPr/>
      <dgm:t>
        <a:bodyPr/>
        <a:lstStyle/>
        <a:p>
          <a:r>
            <a:rPr lang="en-GB" sz="2000" dirty="0"/>
            <a:t>Individual strengths and areas for development</a:t>
          </a:r>
          <a:endParaRPr lang="en-US" sz="2000" dirty="0"/>
        </a:p>
      </dgm:t>
    </dgm:pt>
    <dgm:pt modelId="{50AD02F6-CBD3-464F-B07C-2ACBE9D56EF5}" type="parTrans" cxnId="{90AF3315-8910-46B0-958A-49FA9849C86C}">
      <dgm:prSet/>
      <dgm:spPr/>
      <dgm:t>
        <a:bodyPr/>
        <a:lstStyle/>
        <a:p>
          <a:endParaRPr lang="en-US"/>
        </a:p>
      </dgm:t>
    </dgm:pt>
    <dgm:pt modelId="{B1E8F089-7A2D-4513-AA2E-C0E527356EB9}" type="sibTrans" cxnId="{90AF3315-8910-46B0-958A-49FA9849C86C}">
      <dgm:prSet/>
      <dgm:spPr/>
      <dgm:t>
        <a:bodyPr/>
        <a:lstStyle/>
        <a:p>
          <a:endParaRPr lang="en-US"/>
        </a:p>
      </dgm:t>
    </dgm:pt>
    <dgm:pt modelId="{F2789C1F-4B91-4576-96AE-2EF3B11A456B}">
      <dgm:prSet custT="1"/>
      <dgm:spPr/>
      <dgm:t>
        <a:bodyPr/>
        <a:lstStyle/>
        <a:p>
          <a:r>
            <a:rPr lang="en-GB" sz="2000" dirty="0"/>
            <a:t>Expectations and fears</a:t>
          </a:r>
          <a:endParaRPr lang="en-US" sz="2000" dirty="0"/>
        </a:p>
      </dgm:t>
    </dgm:pt>
    <dgm:pt modelId="{4CC46BE2-8960-4244-A5D6-A46D67F1B525}" type="parTrans" cxnId="{171FFFF5-CD4D-41B5-9D54-1E95A48CFC1A}">
      <dgm:prSet/>
      <dgm:spPr/>
      <dgm:t>
        <a:bodyPr/>
        <a:lstStyle/>
        <a:p>
          <a:endParaRPr lang="en-US"/>
        </a:p>
      </dgm:t>
    </dgm:pt>
    <dgm:pt modelId="{72D17C3D-460E-413E-AB01-C7ABD492C023}" type="sibTrans" cxnId="{171FFFF5-CD4D-41B5-9D54-1E95A48CFC1A}">
      <dgm:prSet/>
      <dgm:spPr/>
      <dgm:t>
        <a:bodyPr/>
        <a:lstStyle/>
        <a:p>
          <a:endParaRPr lang="en-US"/>
        </a:p>
      </dgm:t>
    </dgm:pt>
    <dgm:pt modelId="{326404DE-53A5-4909-A928-0D979D94CD3F}">
      <dgm:prSet custT="1"/>
      <dgm:spPr/>
      <dgm:t>
        <a:bodyPr/>
        <a:lstStyle/>
        <a:p>
          <a:r>
            <a:rPr lang="en-GB" sz="2000" dirty="0"/>
            <a:t>Experiences of oppression</a:t>
          </a:r>
          <a:endParaRPr lang="en-US" sz="2000" dirty="0"/>
        </a:p>
      </dgm:t>
    </dgm:pt>
    <dgm:pt modelId="{8D32E816-9BE2-4E98-9FED-D85CD47C47A7}" type="parTrans" cxnId="{9B6B9CEE-2675-4C0B-8C2C-203B4311B7BE}">
      <dgm:prSet/>
      <dgm:spPr/>
      <dgm:t>
        <a:bodyPr/>
        <a:lstStyle/>
        <a:p>
          <a:endParaRPr lang="en-US"/>
        </a:p>
      </dgm:t>
    </dgm:pt>
    <dgm:pt modelId="{F8098AE7-9FE5-47CE-8311-D2A425C22813}" type="sibTrans" cxnId="{9B6B9CEE-2675-4C0B-8C2C-203B4311B7BE}">
      <dgm:prSet/>
      <dgm:spPr/>
      <dgm:t>
        <a:bodyPr/>
        <a:lstStyle/>
        <a:p>
          <a:endParaRPr lang="en-US"/>
        </a:p>
      </dgm:t>
    </dgm:pt>
    <dgm:pt modelId="{07DF7D19-727A-448B-80A3-1C08C1DAB9C4}" type="pres">
      <dgm:prSet presAssocID="{63C980F7-340C-472E-94FD-1C78A47561EE}" presName="linear" presStyleCnt="0">
        <dgm:presLayoutVars>
          <dgm:dir/>
          <dgm:animLvl val="lvl"/>
          <dgm:resizeHandles val="exact"/>
        </dgm:presLayoutVars>
      </dgm:prSet>
      <dgm:spPr/>
    </dgm:pt>
    <dgm:pt modelId="{B40C086B-4521-420B-B4FB-90B5E390B773}" type="pres">
      <dgm:prSet presAssocID="{22046540-1FDC-4502-A8AA-7A543A8FC63D}" presName="parentLin" presStyleCnt="0"/>
      <dgm:spPr/>
    </dgm:pt>
    <dgm:pt modelId="{0A61E7AB-C525-4D63-AF6F-B70E0DF0780F}" type="pres">
      <dgm:prSet presAssocID="{22046540-1FDC-4502-A8AA-7A543A8FC63D}" presName="parentLeftMargin" presStyleLbl="node1" presStyleIdx="0" presStyleCnt="6"/>
      <dgm:spPr/>
    </dgm:pt>
    <dgm:pt modelId="{3D36887D-12CA-4B9E-967D-7466136DF85F}" type="pres">
      <dgm:prSet presAssocID="{22046540-1FDC-4502-A8AA-7A543A8FC63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20A76D5-5343-4D8B-8F5A-485DEED37BF0}" type="pres">
      <dgm:prSet presAssocID="{22046540-1FDC-4502-A8AA-7A543A8FC63D}" presName="negativeSpace" presStyleCnt="0"/>
      <dgm:spPr/>
    </dgm:pt>
    <dgm:pt modelId="{8296B5B8-CE39-4545-B428-D3F542876097}" type="pres">
      <dgm:prSet presAssocID="{22046540-1FDC-4502-A8AA-7A543A8FC63D}" presName="childText" presStyleLbl="conFgAcc1" presStyleIdx="0" presStyleCnt="6">
        <dgm:presLayoutVars>
          <dgm:bulletEnabled val="1"/>
        </dgm:presLayoutVars>
      </dgm:prSet>
      <dgm:spPr/>
    </dgm:pt>
    <dgm:pt modelId="{509E0CE2-0B03-4D01-832D-D0098A2DEC8D}" type="pres">
      <dgm:prSet presAssocID="{2751B704-6F31-4A54-8AA9-93F7D486A1A8}" presName="spaceBetweenRectangles" presStyleCnt="0"/>
      <dgm:spPr/>
    </dgm:pt>
    <dgm:pt modelId="{EE5FC3CC-2663-411C-AB5C-1A7F6A08AE7A}" type="pres">
      <dgm:prSet presAssocID="{C3B884D1-4E4A-464E-8E00-3FA5738B743B}" presName="parentLin" presStyleCnt="0"/>
      <dgm:spPr/>
    </dgm:pt>
    <dgm:pt modelId="{F081C986-1647-4BEF-A979-6505A2F8E421}" type="pres">
      <dgm:prSet presAssocID="{C3B884D1-4E4A-464E-8E00-3FA5738B743B}" presName="parentLeftMargin" presStyleLbl="node1" presStyleIdx="0" presStyleCnt="6"/>
      <dgm:spPr/>
    </dgm:pt>
    <dgm:pt modelId="{CF2D7941-F960-4D92-AA6A-65123404A022}" type="pres">
      <dgm:prSet presAssocID="{C3B884D1-4E4A-464E-8E00-3FA5738B743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AD67429-DBBB-4233-8858-1901865E042D}" type="pres">
      <dgm:prSet presAssocID="{C3B884D1-4E4A-464E-8E00-3FA5738B743B}" presName="negativeSpace" presStyleCnt="0"/>
      <dgm:spPr/>
    </dgm:pt>
    <dgm:pt modelId="{4BD73991-3B48-4E72-9814-B013AC2755FF}" type="pres">
      <dgm:prSet presAssocID="{C3B884D1-4E4A-464E-8E00-3FA5738B743B}" presName="childText" presStyleLbl="conFgAcc1" presStyleIdx="1" presStyleCnt="6">
        <dgm:presLayoutVars>
          <dgm:bulletEnabled val="1"/>
        </dgm:presLayoutVars>
      </dgm:prSet>
      <dgm:spPr/>
    </dgm:pt>
    <dgm:pt modelId="{8570753C-DD27-4F70-A9D3-0B8E9BB4C7FD}" type="pres">
      <dgm:prSet presAssocID="{85B7D9BA-5DCB-497E-82A0-7956A1A3BF9D}" presName="spaceBetweenRectangles" presStyleCnt="0"/>
      <dgm:spPr/>
    </dgm:pt>
    <dgm:pt modelId="{97A9557A-990D-43B0-9011-1F060A05E550}" type="pres">
      <dgm:prSet presAssocID="{4C3E2AF7-1C69-412A-86DB-DF608CE6D41E}" presName="parentLin" presStyleCnt="0"/>
      <dgm:spPr/>
    </dgm:pt>
    <dgm:pt modelId="{945BD51F-60C2-45E1-AF27-3C35906944A9}" type="pres">
      <dgm:prSet presAssocID="{4C3E2AF7-1C69-412A-86DB-DF608CE6D41E}" presName="parentLeftMargin" presStyleLbl="node1" presStyleIdx="1" presStyleCnt="6"/>
      <dgm:spPr/>
    </dgm:pt>
    <dgm:pt modelId="{286EA4DC-48CF-46B1-AAC6-34B4B529A49B}" type="pres">
      <dgm:prSet presAssocID="{4C3E2AF7-1C69-412A-86DB-DF608CE6D41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4354DD5-52D2-4D91-B272-54F54F2D64D0}" type="pres">
      <dgm:prSet presAssocID="{4C3E2AF7-1C69-412A-86DB-DF608CE6D41E}" presName="negativeSpace" presStyleCnt="0"/>
      <dgm:spPr/>
    </dgm:pt>
    <dgm:pt modelId="{10EF4EDA-FE02-4D00-938F-036C62EF8735}" type="pres">
      <dgm:prSet presAssocID="{4C3E2AF7-1C69-412A-86DB-DF608CE6D41E}" presName="childText" presStyleLbl="conFgAcc1" presStyleIdx="2" presStyleCnt="6">
        <dgm:presLayoutVars>
          <dgm:bulletEnabled val="1"/>
        </dgm:presLayoutVars>
      </dgm:prSet>
      <dgm:spPr/>
    </dgm:pt>
    <dgm:pt modelId="{61B8B12A-D86C-465C-A747-A14BA5D5FE8B}" type="pres">
      <dgm:prSet presAssocID="{6A9221AE-0837-4D7A-9869-C4F095167C47}" presName="spaceBetweenRectangles" presStyleCnt="0"/>
      <dgm:spPr/>
    </dgm:pt>
    <dgm:pt modelId="{29A35896-13F2-4131-BDA1-98F0A81B815C}" type="pres">
      <dgm:prSet presAssocID="{3DC6F452-572D-421E-9DEE-68D4EF69A24E}" presName="parentLin" presStyleCnt="0"/>
      <dgm:spPr/>
    </dgm:pt>
    <dgm:pt modelId="{B5F8AB9E-3BA0-4A9A-8863-F1FD215F356A}" type="pres">
      <dgm:prSet presAssocID="{3DC6F452-572D-421E-9DEE-68D4EF69A24E}" presName="parentLeftMargin" presStyleLbl="node1" presStyleIdx="2" presStyleCnt="6"/>
      <dgm:spPr/>
    </dgm:pt>
    <dgm:pt modelId="{1254A1DE-A5C3-4A12-8DF5-EA3ACA2D0C44}" type="pres">
      <dgm:prSet presAssocID="{3DC6F452-572D-421E-9DEE-68D4EF69A24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A7122D6-15F9-4ABB-9F7E-DD741F9BB019}" type="pres">
      <dgm:prSet presAssocID="{3DC6F452-572D-421E-9DEE-68D4EF69A24E}" presName="negativeSpace" presStyleCnt="0"/>
      <dgm:spPr/>
    </dgm:pt>
    <dgm:pt modelId="{00A2D257-4702-4C69-AFC6-53BE8BB25677}" type="pres">
      <dgm:prSet presAssocID="{3DC6F452-572D-421E-9DEE-68D4EF69A24E}" presName="childText" presStyleLbl="conFgAcc1" presStyleIdx="3" presStyleCnt="6">
        <dgm:presLayoutVars>
          <dgm:bulletEnabled val="1"/>
        </dgm:presLayoutVars>
      </dgm:prSet>
      <dgm:spPr/>
    </dgm:pt>
    <dgm:pt modelId="{1043CA4D-C954-4110-B1FF-E81CF28D7E1F}" type="pres">
      <dgm:prSet presAssocID="{B1E8F089-7A2D-4513-AA2E-C0E527356EB9}" presName="spaceBetweenRectangles" presStyleCnt="0"/>
      <dgm:spPr/>
    </dgm:pt>
    <dgm:pt modelId="{124292D8-4650-43B5-9D54-CAB968C168E7}" type="pres">
      <dgm:prSet presAssocID="{F2789C1F-4B91-4576-96AE-2EF3B11A456B}" presName="parentLin" presStyleCnt="0"/>
      <dgm:spPr/>
    </dgm:pt>
    <dgm:pt modelId="{45C24B5C-50D7-4911-AC1A-3EFABA5132A3}" type="pres">
      <dgm:prSet presAssocID="{F2789C1F-4B91-4576-96AE-2EF3B11A456B}" presName="parentLeftMargin" presStyleLbl="node1" presStyleIdx="3" presStyleCnt="6"/>
      <dgm:spPr/>
    </dgm:pt>
    <dgm:pt modelId="{6DE648F0-AF6E-48FC-9902-5B1CFB24C499}" type="pres">
      <dgm:prSet presAssocID="{F2789C1F-4B91-4576-96AE-2EF3B11A456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9AF4EC7-2E2C-476C-BC66-7CED81AAD562}" type="pres">
      <dgm:prSet presAssocID="{F2789C1F-4B91-4576-96AE-2EF3B11A456B}" presName="negativeSpace" presStyleCnt="0"/>
      <dgm:spPr/>
    </dgm:pt>
    <dgm:pt modelId="{09768D19-1F81-4EAF-B4BF-EB6B83D4AEBF}" type="pres">
      <dgm:prSet presAssocID="{F2789C1F-4B91-4576-96AE-2EF3B11A456B}" presName="childText" presStyleLbl="conFgAcc1" presStyleIdx="4" presStyleCnt="6">
        <dgm:presLayoutVars>
          <dgm:bulletEnabled val="1"/>
        </dgm:presLayoutVars>
      </dgm:prSet>
      <dgm:spPr/>
    </dgm:pt>
    <dgm:pt modelId="{6DA77C11-394B-4CC2-8C50-A3B59B7D386A}" type="pres">
      <dgm:prSet presAssocID="{72D17C3D-460E-413E-AB01-C7ABD492C023}" presName="spaceBetweenRectangles" presStyleCnt="0"/>
      <dgm:spPr/>
    </dgm:pt>
    <dgm:pt modelId="{72ACE232-3DCF-4F3D-9CBE-071FCA709C8B}" type="pres">
      <dgm:prSet presAssocID="{326404DE-53A5-4909-A928-0D979D94CD3F}" presName="parentLin" presStyleCnt="0"/>
      <dgm:spPr/>
    </dgm:pt>
    <dgm:pt modelId="{5DB49CA0-DE5A-4668-8FED-23E8C4B9DE34}" type="pres">
      <dgm:prSet presAssocID="{326404DE-53A5-4909-A928-0D979D94CD3F}" presName="parentLeftMargin" presStyleLbl="node1" presStyleIdx="4" presStyleCnt="6"/>
      <dgm:spPr/>
    </dgm:pt>
    <dgm:pt modelId="{E1F7B549-0443-4D8D-B087-3B537F976537}" type="pres">
      <dgm:prSet presAssocID="{326404DE-53A5-4909-A928-0D979D94CD3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AEB231A5-3FBA-4C6D-86FE-445F0C66B1F8}" type="pres">
      <dgm:prSet presAssocID="{326404DE-53A5-4909-A928-0D979D94CD3F}" presName="negativeSpace" presStyleCnt="0"/>
      <dgm:spPr/>
    </dgm:pt>
    <dgm:pt modelId="{62974CC1-D910-43FE-BFDA-DE0BC3AA453F}" type="pres">
      <dgm:prSet presAssocID="{326404DE-53A5-4909-A928-0D979D94CD3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DD6E403-1C29-4C36-894E-2C2E52B248AA}" type="presOf" srcId="{326404DE-53A5-4909-A928-0D979D94CD3F}" destId="{E1F7B549-0443-4D8D-B087-3B537F976537}" srcOrd="1" destOrd="0" presId="urn:microsoft.com/office/officeart/2005/8/layout/list1"/>
    <dgm:cxn modelId="{EC822B13-B21A-4A47-9BFD-9AD06B8F1085}" type="presOf" srcId="{22046540-1FDC-4502-A8AA-7A543A8FC63D}" destId="{3D36887D-12CA-4B9E-967D-7466136DF85F}" srcOrd="1" destOrd="0" presId="urn:microsoft.com/office/officeart/2005/8/layout/list1"/>
    <dgm:cxn modelId="{90AF3315-8910-46B0-958A-49FA9849C86C}" srcId="{63C980F7-340C-472E-94FD-1C78A47561EE}" destId="{3DC6F452-572D-421E-9DEE-68D4EF69A24E}" srcOrd="3" destOrd="0" parTransId="{50AD02F6-CBD3-464F-B07C-2ACBE9D56EF5}" sibTransId="{B1E8F089-7A2D-4513-AA2E-C0E527356EB9}"/>
    <dgm:cxn modelId="{BD68611A-36E2-4ACE-8A30-219A578054CE}" type="presOf" srcId="{F2789C1F-4B91-4576-96AE-2EF3B11A456B}" destId="{45C24B5C-50D7-4911-AC1A-3EFABA5132A3}" srcOrd="0" destOrd="0" presId="urn:microsoft.com/office/officeart/2005/8/layout/list1"/>
    <dgm:cxn modelId="{B70D551B-AACE-45A6-8D35-F819496D61B9}" type="presOf" srcId="{63C980F7-340C-472E-94FD-1C78A47561EE}" destId="{07DF7D19-727A-448B-80A3-1C08C1DAB9C4}" srcOrd="0" destOrd="0" presId="urn:microsoft.com/office/officeart/2005/8/layout/list1"/>
    <dgm:cxn modelId="{B8C71A37-2BCD-404E-91DB-71A2512E176F}" type="presOf" srcId="{F2789C1F-4B91-4576-96AE-2EF3B11A456B}" destId="{6DE648F0-AF6E-48FC-9902-5B1CFB24C499}" srcOrd="1" destOrd="0" presId="urn:microsoft.com/office/officeart/2005/8/layout/list1"/>
    <dgm:cxn modelId="{F893093D-3CAD-43C9-8372-D00E3F076F3F}" type="presOf" srcId="{3DC6F452-572D-421E-9DEE-68D4EF69A24E}" destId="{B5F8AB9E-3BA0-4A9A-8863-F1FD215F356A}" srcOrd="0" destOrd="0" presId="urn:microsoft.com/office/officeart/2005/8/layout/list1"/>
    <dgm:cxn modelId="{63C01267-1A2A-451A-9880-AB0F8F0C48FF}" type="presOf" srcId="{C3B884D1-4E4A-464E-8E00-3FA5738B743B}" destId="{F081C986-1647-4BEF-A979-6505A2F8E421}" srcOrd="0" destOrd="0" presId="urn:microsoft.com/office/officeart/2005/8/layout/list1"/>
    <dgm:cxn modelId="{A82E1671-DAFE-4E04-A66B-914AE06FDF1D}" type="presOf" srcId="{326404DE-53A5-4909-A928-0D979D94CD3F}" destId="{5DB49CA0-DE5A-4668-8FED-23E8C4B9DE34}" srcOrd="0" destOrd="0" presId="urn:microsoft.com/office/officeart/2005/8/layout/list1"/>
    <dgm:cxn modelId="{1A920B7C-6FA5-458F-96C9-A01AD02F3416}" type="presOf" srcId="{C3B884D1-4E4A-464E-8E00-3FA5738B743B}" destId="{CF2D7941-F960-4D92-AA6A-65123404A022}" srcOrd="1" destOrd="0" presId="urn:microsoft.com/office/officeart/2005/8/layout/list1"/>
    <dgm:cxn modelId="{BC7BCA95-2868-422A-ACF9-79AE960388A5}" type="presOf" srcId="{3DC6F452-572D-421E-9DEE-68D4EF69A24E}" destId="{1254A1DE-A5C3-4A12-8DF5-EA3ACA2D0C44}" srcOrd="1" destOrd="0" presId="urn:microsoft.com/office/officeart/2005/8/layout/list1"/>
    <dgm:cxn modelId="{9FAE52B9-6236-467A-B839-9F07EC5B1E8E}" type="presOf" srcId="{4C3E2AF7-1C69-412A-86DB-DF608CE6D41E}" destId="{286EA4DC-48CF-46B1-AAC6-34B4B529A49B}" srcOrd="1" destOrd="0" presId="urn:microsoft.com/office/officeart/2005/8/layout/list1"/>
    <dgm:cxn modelId="{06CC5CBA-47AF-4B94-82A9-D7E7A7E7D8C9}" srcId="{63C980F7-340C-472E-94FD-1C78A47561EE}" destId="{4C3E2AF7-1C69-412A-86DB-DF608CE6D41E}" srcOrd="2" destOrd="0" parTransId="{B9C2B69D-4012-4ECC-BC03-F1880D08EDE8}" sibTransId="{6A9221AE-0837-4D7A-9869-C4F095167C47}"/>
    <dgm:cxn modelId="{53E649C4-750A-4FCE-83A8-4F6234C72F73}" type="presOf" srcId="{4C3E2AF7-1C69-412A-86DB-DF608CE6D41E}" destId="{945BD51F-60C2-45E1-AF27-3C35906944A9}" srcOrd="0" destOrd="0" presId="urn:microsoft.com/office/officeart/2005/8/layout/list1"/>
    <dgm:cxn modelId="{39EA26DC-7142-4361-AB0E-24728A5F7E9B}" type="presOf" srcId="{22046540-1FDC-4502-A8AA-7A543A8FC63D}" destId="{0A61E7AB-C525-4D63-AF6F-B70E0DF0780F}" srcOrd="0" destOrd="0" presId="urn:microsoft.com/office/officeart/2005/8/layout/list1"/>
    <dgm:cxn modelId="{5D3B7CE1-CEAA-45E0-8BF8-C013DAAF8D96}" srcId="{63C980F7-340C-472E-94FD-1C78A47561EE}" destId="{C3B884D1-4E4A-464E-8E00-3FA5738B743B}" srcOrd="1" destOrd="0" parTransId="{396E80D2-6C2A-4C95-8D60-C337DE32D080}" sibTransId="{85B7D9BA-5DCB-497E-82A0-7956A1A3BF9D}"/>
    <dgm:cxn modelId="{9B6B9CEE-2675-4C0B-8C2C-203B4311B7BE}" srcId="{63C980F7-340C-472E-94FD-1C78A47561EE}" destId="{326404DE-53A5-4909-A928-0D979D94CD3F}" srcOrd="5" destOrd="0" parTransId="{8D32E816-9BE2-4E98-9FED-D85CD47C47A7}" sibTransId="{F8098AE7-9FE5-47CE-8311-D2A425C22813}"/>
    <dgm:cxn modelId="{5B38FAEF-E26B-44C2-810E-270359189750}" srcId="{63C980F7-340C-472E-94FD-1C78A47561EE}" destId="{22046540-1FDC-4502-A8AA-7A543A8FC63D}" srcOrd="0" destOrd="0" parTransId="{02CBD66F-A851-43EC-8BD1-D0EA194728C5}" sibTransId="{2751B704-6F31-4A54-8AA9-93F7D486A1A8}"/>
    <dgm:cxn modelId="{171FFFF5-CD4D-41B5-9D54-1E95A48CFC1A}" srcId="{63C980F7-340C-472E-94FD-1C78A47561EE}" destId="{F2789C1F-4B91-4576-96AE-2EF3B11A456B}" srcOrd="4" destOrd="0" parTransId="{4CC46BE2-8960-4244-A5D6-A46D67F1B525}" sibTransId="{72D17C3D-460E-413E-AB01-C7ABD492C023}"/>
    <dgm:cxn modelId="{73A32CB8-C590-4485-AB90-379ADC45A2D8}" type="presParOf" srcId="{07DF7D19-727A-448B-80A3-1C08C1DAB9C4}" destId="{B40C086B-4521-420B-B4FB-90B5E390B773}" srcOrd="0" destOrd="0" presId="urn:microsoft.com/office/officeart/2005/8/layout/list1"/>
    <dgm:cxn modelId="{8C2E917E-61CE-478F-A286-8EC253B7D737}" type="presParOf" srcId="{B40C086B-4521-420B-B4FB-90B5E390B773}" destId="{0A61E7AB-C525-4D63-AF6F-B70E0DF0780F}" srcOrd="0" destOrd="0" presId="urn:microsoft.com/office/officeart/2005/8/layout/list1"/>
    <dgm:cxn modelId="{4A2E880B-AD4D-4436-A649-65DD2C6896A5}" type="presParOf" srcId="{B40C086B-4521-420B-B4FB-90B5E390B773}" destId="{3D36887D-12CA-4B9E-967D-7466136DF85F}" srcOrd="1" destOrd="0" presId="urn:microsoft.com/office/officeart/2005/8/layout/list1"/>
    <dgm:cxn modelId="{9A030161-5BD3-4BD2-89EB-BF8A961DAAA3}" type="presParOf" srcId="{07DF7D19-727A-448B-80A3-1C08C1DAB9C4}" destId="{320A76D5-5343-4D8B-8F5A-485DEED37BF0}" srcOrd="1" destOrd="0" presId="urn:microsoft.com/office/officeart/2005/8/layout/list1"/>
    <dgm:cxn modelId="{8858649A-C867-4FE4-B7B2-D28DA1E427CD}" type="presParOf" srcId="{07DF7D19-727A-448B-80A3-1C08C1DAB9C4}" destId="{8296B5B8-CE39-4545-B428-D3F542876097}" srcOrd="2" destOrd="0" presId="urn:microsoft.com/office/officeart/2005/8/layout/list1"/>
    <dgm:cxn modelId="{CD68FE8C-7CF7-4118-99C3-B5E5A3EA1BFA}" type="presParOf" srcId="{07DF7D19-727A-448B-80A3-1C08C1DAB9C4}" destId="{509E0CE2-0B03-4D01-832D-D0098A2DEC8D}" srcOrd="3" destOrd="0" presId="urn:microsoft.com/office/officeart/2005/8/layout/list1"/>
    <dgm:cxn modelId="{694F963F-6C67-4A9F-B567-432CD9E19B20}" type="presParOf" srcId="{07DF7D19-727A-448B-80A3-1C08C1DAB9C4}" destId="{EE5FC3CC-2663-411C-AB5C-1A7F6A08AE7A}" srcOrd="4" destOrd="0" presId="urn:microsoft.com/office/officeart/2005/8/layout/list1"/>
    <dgm:cxn modelId="{3C7374B5-39FA-4F15-A099-0BFA746033E3}" type="presParOf" srcId="{EE5FC3CC-2663-411C-AB5C-1A7F6A08AE7A}" destId="{F081C986-1647-4BEF-A979-6505A2F8E421}" srcOrd="0" destOrd="0" presId="urn:microsoft.com/office/officeart/2005/8/layout/list1"/>
    <dgm:cxn modelId="{323A5D93-42A4-4213-A486-E43DAADAF3CD}" type="presParOf" srcId="{EE5FC3CC-2663-411C-AB5C-1A7F6A08AE7A}" destId="{CF2D7941-F960-4D92-AA6A-65123404A022}" srcOrd="1" destOrd="0" presId="urn:microsoft.com/office/officeart/2005/8/layout/list1"/>
    <dgm:cxn modelId="{89DE335F-B57E-4C08-ACB6-725CFA074F9D}" type="presParOf" srcId="{07DF7D19-727A-448B-80A3-1C08C1DAB9C4}" destId="{3AD67429-DBBB-4233-8858-1901865E042D}" srcOrd="5" destOrd="0" presId="urn:microsoft.com/office/officeart/2005/8/layout/list1"/>
    <dgm:cxn modelId="{6D258C64-1C9C-4E7E-A3B8-42992AE1193B}" type="presParOf" srcId="{07DF7D19-727A-448B-80A3-1C08C1DAB9C4}" destId="{4BD73991-3B48-4E72-9814-B013AC2755FF}" srcOrd="6" destOrd="0" presId="urn:microsoft.com/office/officeart/2005/8/layout/list1"/>
    <dgm:cxn modelId="{E975E62A-AB8E-442B-8268-20CD96CD52A2}" type="presParOf" srcId="{07DF7D19-727A-448B-80A3-1C08C1DAB9C4}" destId="{8570753C-DD27-4F70-A9D3-0B8E9BB4C7FD}" srcOrd="7" destOrd="0" presId="urn:microsoft.com/office/officeart/2005/8/layout/list1"/>
    <dgm:cxn modelId="{21955ACD-E2F1-409F-A845-B3A1A76901F3}" type="presParOf" srcId="{07DF7D19-727A-448B-80A3-1C08C1DAB9C4}" destId="{97A9557A-990D-43B0-9011-1F060A05E550}" srcOrd="8" destOrd="0" presId="urn:microsoft.com/office/officeart/2005/8/layout/list1"/>
    <dgm:cxn modelId="{B4C5592C-0E24-4A37-B2EA-FAFE53CCB673}" type="presParOf" srcId="{97A9557A-990D-43B0-9011-1F060A05E550}" destId="{945BD51F-60C2-45E1-AF27-3C35906944A9}" srcOrd="0" destOrd="0" presId="urn:microsoft.com/office/officeart/2005/8/layout/list1"/>
    <dgm:cxn modelId="{F8333B4D-23B8-4055-A540-6C79A00B1424}" type="presParOf" srcId="{97A9557A-990D-43B0-9011-1F060A05E550}" destId="{286EA4DC-48CF-46B1-AAC6-34B4B529A49B}" srcOrd="1" destOrd="0" presId="urn:microsoft.com/office/officeart/2005/8/layout/list1"/>
    <dgm:cxn modelId="{69DE7AB4-7EED-4798-BCCA-FF96F56B7071}" type="presParOf" srcId="{07DF7D19-727A-448B-80A3-1C08C1DAB9C4}" destId="{84354DD5-52D2-4D91-B272-54F54F2D64D0}" srcOrd="9" destOrd="0" presId="urn:microsoft.com/office/officeart/2005/8/layout/list1"/>
    <dgm:cxn modelId="{F4824422-44A2-4F80-A1F5-6CCB94B29954}" type="presParOf" srcId="{07DF7D19-727A-448B-80A3-1C08C1DAB9C4}" destId="{10EF4EDA-FE02-4D00-938F-036C62EF8735}" srcOrd="10" destOrd="0" presId="urn:microsoft.com/office/officeart/2005/8/layout/list1"/>
    <dgm:cxn modelId="{E81CAC28-09E2-4159-8A34-413E0027F76B}" type="presParOf" srcId="{07DF7D19-727A-448B-80A3-1C08C1DAB9C4}" destId="{61B8B12A-D86C-465C-A747-A14BA5D5FE8B}" srcOrd="11" destOrd="0" presId="urn:microsoft.com/office/officeart/2005/8/layout/list1"/>
    <dgm:cxn modelId="{0F3BA558-0519-497E-A25B-DDD66A4A7E5F}" type="presParOf" srcId="{07DF7D19-727A-448B-80A3-1C08C1DAB9C4}" destId="{29A35896-13F2-4131-BDA1-98F0A81B815C}" srcOrd="12" destOrd="0" presId="urn:microsoft.com/office/officeart/2005/8/layout/list1"/>
    <dgm:cxn modelId="{DB3BBCEF-0470-46D3-B582-12A3A8C6054A}" type="presParOf" srcId="{29A35896-13F2-4131-BDA1-98F0A81B815C}" destId="{B5F8AB9E-3BA0-4A9A-8863-F1FD215F356A}" srcOrd="0" destOrd="0" presId="urn:microsoft.com/office/officeart/2005/8/layout/list1"/>
    <dgm:cxn modelId="{DB6B7A2A-BE70-4929-A3BF-FB989BD3B4BC}" type="presParOf" srcId="{29A35896-13F2-4131-BDA1-98F0A81B815C}" destId="{1254A1DE-A5C3-4A12-8DF5-EA3ACA2D0C44}" srcOrd="1" destOrd="0" presId="urn:microsoft.com/office/officeart/2005/8/layout/list1"/>
    <dgm:cxn modelId="{33AC3EF9-C70D-490D-8F3D-6FD37E7FEE87}" type="presParOf" srcId="{07DF7D19-727A-448B-80A3-1C08C1DAB9C4}" destId="{6A7122D6-15F9-4ABB-9F7E-DD741F9BB019}" srcOrd="13" destOrd="0" presId="urn:microsoft.com/office/officeart/2005/8/layout/list1"/>
    <dgm:cxn modelId="{DF505EDC-9904-4447-8952-D473D7BE5517}" type="presParOf" srcId="{07DF7D19-727A-448B-80A3-1C08C1DAB9C4}" destId="{00A2D257-4702-4C69-AFC6-53BE8BB25677}" srcOrd="14" destOrd="0" presId="urn:microsoft.com/office/officeart/2005/8/layout/list1"/>
    <dgm:cxn modelId="{42C3C160-3785-4292-9953-FD90E14E0813}" type="presParOf" srcId="{07DF7D19-727A-448B-80A3-1C08C1DAB9C4}" destId="{1043CA4D-C954-4110-B1FF-E81CF28D7E1F}" srcOrd="15" destOrd="0" presId="urn:microsoft.com/office/officeart/2005/8/layout/list1"/>
    <dgm:cxn modelId="{E57DB02E-467E-458E-9195-9D50E2438BB0}" type="presParOf" srcId="{07DF7D19-727A-448B-80A3-1C08C1DAB9C4}" destId="{124292D8-4650-43B5-9D54-CAB968C168E7}" srcOrd="16" destOrd="0" presId="urn:microsoft.com/office/officeart/2005/8/layout/list1"/>
    <dgm:cxn modelId="{495E3024-F543-4E77-9981-42A21153900B}" type="presParOf" srcId="{124292D8-4650-43B5-9D54-CAB968C168E7}" destId="{45C24B5C-50D7-4911-AC1A-3EFABA5132A3}" srcOrd="0" destOrd="0" presId="urn:microsoft.com/office/officeart/2005/8/layout/list1"/>
    <dgm:cxn modelId="{B104280E-25A9-43C1-B1F4-338390070DEE}" type="presParOf" srcId="{124292D8-4650-43B5-9D54-CAB968C168E7}" destId="{6DE648F0-AF6E-48FC-9902-5B1CFB24C499}" srcOrd="1" destOrd="0" presId="urn:microsoft.com/office/officeart/2005/8/layout/list1"/>
    <dgm:cxn modelId="{8BAEFFE2-C59D-43BC-9D7E-C52E47C00726}" type="presParOf" srcId="{07DF7D19-727A-448B-80A3-1C08C1DAB9C4}" destId="{D9AF4EC7-2E2C-476C-BC66-7CED81AAD562}" srcOrd="17" destOrd="0" presId="urn:microsoft.com/office/officeart/2005/8/layout/list1"/>
    <dgm:cxn modelId="{F13410F3-0EB5-443D-BCA2-96D9AC4B7561}" type="presParOf" srcId="{07DF7D19-727A-448B-80A3-1C08C1DAB9C4}" destId="{09768D19-1F81-4EAF-B4BF-EB6B83D4AEBF}" srcOrd="18" destOrd="0" presId="urn:microsoft.com/office/officeart/2005/8/layout/list1"/>
    <dgm:cxn modelId="{FA2BE133-EAE8-437F-AF20-A58C977DE0BA}" type="presParOf" srcId="{07DF7D19-727A-448B-80A3-1C08C1DAB9C4}" destId="{6DA77C11-394B-4CC2-8C50-A3B59B7D386A}" srcOrd="19" destOrd="0" presId="urn:microsoft.com/office/officeart/2005/8/layout/list1"/>
    <dgm:cxn modelId="{C838123D-D159-41B0-AC4D-4BF8DEB13171}" type="presParOf" srcId="{07DF7D19-727A-448B-80A3-1C08C1DAB9C4}" destId="{72ACE232-3DCF-4F3D-9CBE-071FCA709C8B}" srcOrd="20" destOrd="0" presId="urn:microsoft.com/office/officeart/2005/8/layout/list1"/>
    <dgm:cxn modelId="{FCB59526-5808-4553-8397-A9C467E79B3F}" type="presParOf" srcId="{72ACE232-3DCF-4F3D-9CBE-071FCA709C8B}" destId="{5DB49CA0-DE5A-4668-8FED-23E8C4B9DE34}" srcOrd="0" destOrd="0" presId="urn:microsoft.com/office/officeart/2005/8/layout/list1"/>
    <dgm:cxn modelId="{878352A6-3C46-483B-8398-C7984C132CF8}" type="presParOf" srcId="{72ACE232-3DCF-4F3D-9CBE-071FCA709C8B}" destId="{E1F7B549-0443-4D8D-B087-3B537F976537}" srcOrd="1" destOrd="0" presId="urn:microsoft.com/office/officeart/2005/8/layout/list1"/>
    <dgm:cxn modelId="{43E22C56-8A66-4173-9639-E00A81DB36D6}" type="presParOf" srcId="{07DF7D19-727A-448B-80A3-1C08C1DAB9C4}" destId="{AEB231A5-3FBA-4C6D-86FE-445F0C66B1F8}" srcOrd="21" destOrd="0" presId="urn:microsoft.com/office/officeart/2005/8/layout/list1"/>
    <dgm:cxn modelId="{F4486086-110B-4CD9-9D2E-A64F91667586}" type="presParOf" srcId="{07DF7D19-727A-448B-80A3-1C08C1DAB9C4}" destId="{62974CC1-D910-43FE-BFDA-DE0BC3AA453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042F12-9465-47A9-996F-BD088607442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8ED028-8987-491D-B89A-474037D327A3}">
      <dgm:prSet/>
      <dgm:spPr/>
      <dgm:t>
        <a:bodyPr/>
        <a:lstStyle/>
        <a:p>
          <a:r>
            <a:rPr lang="en-GB"/>
            <a:t>A full caseload</a:t>
          </a:r>
          <a:endParaRPr lang="en-US"/>
        </a:p>
      </dgm:t>
    </dgm:pt>
    <dgm:pt modelId="{CCD10676-9331-43FE-AB3D-B042A76E9D55}" type="parTrans" cxnId="{17885958-3835-4DB1-B1A2-AA1EFA03FCB3}">
      <dgm:prSet/>
      <dgm:spPr/>
      <dgm:t>
        <a:bodyPr/>
        <a:lstStyle/>
        <a:p>
          <a:endParaRPr lang="en-US"/>
        </a:p>
      </dgm:t>
    </dgm:pt>
    <dgm:pt modelId="{015F69C1-C27E-4CF1-9B7C-2937417831E6}" type="sibTrans" cxnId="{17885958-3835-4DB1-B1A2-AA1EFA03FCB3}">
      <dgm:prSet/>
      <dgm:spPr/>
      <dgm:t>
        <a:bodyPr/>
        <a:lstStyle/>
        <a:p>
          <a:endParaRPr lang="en-US"/>
        </a:p>
      </dgm:t>
    </dgm:pt>
    <dgm:pt modelId="{D45FA419-2CD7-4FDE-A1B6-B8D7E52993D1}">
      <dgm:prSet/>
      <dgm:spPr/>
      <dgm:t>
        <a:bodyPr/>
        <a:lstStyle/>
        <a:p>
          <a:r>
            <a:rPr lang="en-GB"/>
            <a:t>A passion for developing students</a:t>
          </a:r>
          <a:endParaRPr lang="en-US"/>
        </a:p>
      </dgm:t>
    </dgm:pt>
    <dgm:pt modelId="{FC599C3D-113F-47B3-9C56-7375B4405FFE}" type="parTrans" cxnId="{EE462DB2-1760-4E04-924B-650CDAFD0598}">
      <dgm:prSet/>
      <dgm:spPr/>
      <dgm:t>
        <a:bodyPr/>
        <a:lstStyle/>
        <a:p>
          <a:endParaRPr lang="en-US"/>
        </a:p>
      </dgm:t>
    </dgm:pt>
    <dgm:pt modelId="{5D4FB1F3-65D2-4166-9FA5-3AD79B1789FB}" type="sibTrans" cxnId="{EE462DB2-1760-4E04-924B-650CDAFD0598}">
      <dgm:prSet/>
      <dgm:spPr/>
      <dgm:t>
        <a:bodyPr/>
        <a:lstStyle/>
        <a:p>
          <a:endParaRPr lang="en-US"/>
        </a:p>
      </dgm:t>
    </dgm:pt>
    <dgm:pt modelId="{72126B47-FA59-43D3-9729-0C33BF3F554E}">
      <dgm:prSet/>
      <dgm:spPr/>
      <dgm:t>
        <a:bodyPr/>
        <a:lstStyle/>
        <a:p>
          <a:r>
            <a:rPr lang="en-GB"/>
            <a:t>Fears that they will not be ‘enough’ for the student</a:t>
          </a:r>
          <a:endParaRPr lang="en-US"/>
        </a:p>
      </dgm:t>
    </dgm:pt>
    <dgm:pt modelId="{349FB2EC-4F60-4C51-A18F-637ECDA874C1}" type="parTrans" cxnId="{F9324C1C-2B1B-4FD5-A492-A6D26AA74D0E}">
      <dgm:prSet/>
      <dgm:spPr/>
      <dgm:t>
        <a:bodyPr/>
        <a:lstStyle/>
        <a:p>
          <a:endParaRPr lang="en-US"/>
        </a:p>
      </dgm:t>
    </dgm:pt>
    <dgm:pt modelId="{74841C31-AC55-48A5-BC3B-B9C107114370}" type="sibTrans" cxnId="{F9324C1C-2B1B-4FD5-A492-A6D26AA74D0E}">
      <dgm:prSet/>
      <dgm:spPr/>
      <dgm:t>
        <a:bodyPr/>
        <a:lstStyle/>
        <a:p>
          <a:endParaRPr lang="en-US"/>
        </a:p>
      </dgm:t>
    </dgm:pt>
    <dgm:pt modelId="{0B7F8832-3248-4067-9805-34482E62696A}">
      <dgm:prSet/>
      <dgm:spPr/>
      <dgm:t>
        <a:bodyPr/>
        <a:lstStyle/>
        <a:p>
          <a:r>
            <a:rPr lang="en-GB"/>
            <a:t>Expectations of the student</a:t>
          </a:r>
          <a:endParaRPr lang="en-US"/>
        </a:p>
      </dgm:t>
    </dgm:pt>
    <dgm:pt modelId="{2D002640-D6A4-4BAD-B4BF-BA647F5DE234}" type="parTrans" cxnId="{FAE27DBD-3156-4FAA-9BBC-7B1087B17941}">
      <dgm:prSet/>
      <dgm:spPr/>
      <dgm:t>
        <a:bodyPr/>
        <a:lstStyle/>
        <a:p>
          <a:endParaRPr lang="en-US"/>
        </a:p>
      </dgm:t>
    </dgm:pt>
    <dgm:pt modelId="{5978250D-0C75-41A3-B674-A6409BF92D27}" type="sibTrans" cxnId="{FAE27DBD-3156-4FAA-9BBC-7B1087B17941}">
      <dgm:prSet/>
      <dgm:spPr/>
      <dgm:t>
        <a:bodyPr/>
        <a:lstStyle/>
        <a:p>
          <a:endParaRPr lang="en-US"/>
        </a:p>
      </dgm:t>
    </dgm:pt>
    <dgm:pt modelId="{A8F9C9DB-4A02-4A0D-9D26-02AD3362A4C4}" type="pres">
      <dgm:prSet presAssocID="{09042F12-9465-47A9-996F-BD0886074422}" presName="linear" presStyleCnt="0">
        <dgm:presLayoutVars>
          <dgm:dir/>
          <dgm:animLvl val="lvl"/>
          <dgm:resizeHandles val="exact"/>
        </dgm:presLayoutVars>
      </dgm:prSet>
      <dgm:spPr/>
    </dgm:pt>
    <dgm:pt modelId="{6E5E0D87-59AE-485A-B6A2-7989B1DB3E2A}" type="pres">
      <dgm:prSet presAssocID="{A18ED028-8987-491D-B89A-474037D327A3}" presName="parentLin" presStyleCnt="0"/>
      <dgm:spPr/>
    </dgm:pt>
    <dgm:pt modelId="{7C2449AD-F870-451A-BF02-31E9963BEEB9}" type="pres">
      <dgm:prSet presAssocID="{A18ED028-8987-491D-B89A-474037D327A3}" presName="parentLeftMargin" presStyleLbl="node1" presStyleIdx="0" presStyleCnt="4"/>
      <dgm:spPr/>
    </dgm:pt>
    <dgm:pt modelId="{46CC3361-0786-42E7-8CDE-9B3C8656DCD1}" type="pres">
      <dgm:prSet presAssocID="{A18ED028-8987-491D-B89A-474037D327A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8764ED7-0B58-48DD-82CC-A86358B6CC0E}" type="pres">
      <dgm:prSet presAssocID="{A18ED028-8987-491D-B89A-474037D327A3}" presName="negativeSpace" presStyleCnt="0"/>
      <dgm:spPr/>
    </dgm:pt>
    <dgm:pt modelId="{347808E6-E3EA-48B6-9AA8-F7C1370636B7}" type="pres">
      <dgm:prSet presAssocID="{A18ED028-8987-491D-B89A-474037D327A3}" presName="childText" presStyleLbl="conFgAcc1" presStyleIdx="0" presStyleCnt="4">
        <dgm:presLayoutVars>
          <dgm:bulletEnabled val="1"/>
        </dgm:presLayoutVars>
      </dgm:prSet>
      <dgm:spPr/>
    </dgm:pt>
    <dgm:pt modelId="{DE40E0CF-EBC4-420B-AADD-1F1B3722AD90}" type="pres">
      <dgm:prSet presAssocID="{015F69C1-C27E-4CF1-9B7C-2937417831E6}" presName="spaceBetweenRectangles" presStyleCnt="0"/>
      <dgm:spPr/>
    </dgm:pt>
    <dgm:pt modelId="{78FA6008-E9A2-43D0-80FC-5CB12E2182FC}" type="pres">
      <dgm:prSet presAssocID="{D45FA419-2CD7-4FDE-A1B6-B8D7E52993D1}" presName="parentLin" presStyleCnt="0"/>
      <dgm:spPr/>
    </dgm:pt>
    <dgm:pt modelId="{40B77CD1-071A-406E-B785-7E9973DD7695}" type="pres">
      <dgm:prSet presAssocID="{D45FA419-2CD7-4FDE-A1B6-B8D7E52993D1}" presName="parentLeftMargin" presStyleLbl="node1" presStyleIdx="0" presStyleCnt="4"/>
      <dgm:spPr/>
    </dgm:pt>
    <dgm:pt modelId="{3C9459AA-6362-4276-814C-569489CB4D8F}" type="pres">
      <dgm:prSet presAssocID="{D45FA419-2CD7-4FDE-A1B6-B8D7E52993D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FE2A2DA-ECC0-4C65-B409-4FA8E81231E3}" type="pres">
      <dgm:prSet presAssocID="{D45FA419-2CD7-4FDE-A1B6-B8D7E52993D1}" presName="negativeSpace" presStyleCnt="0"/>
      <dgm:spPr/>
    </dgm:pt>
    <dgm:pt modelId="{F51B8A24-4244-42E6-ACC6-210701BAA06C}" type="pres">
      <dgm:prSet presAssocID="{D45FA419-2CD7-4FDE-A1B6-B8D7E52993D1}" presName="childText" presStyleLbl="conFgAcc1" presStyleIdx="1" presStyleCnt="4">
        <dgm:presLayoutVars>
          <dgm:bulletEnabled val="1"/>
        </dgm:presLayoutVars>
      </dgm:prSet>
      <dgm:spPr/>
    </dgm:pt>
    <dgm:pt modelId="{53DE99C3-CC95-4D70-BB69-1AFB115D651D}" type="pres">
      <dgm:prSet presAssocID="{5D4FB1F3-65D2-4166-9FA5-3AD79B1789FB}" presName="spaceBetweenRectangles" presStyleCnt="0"/>
      <dgm:spPr/>
    </dgm:pt>
    <dgm:pt modelId="{FF839837-1B8F-42DB-BAF0-D54F013747E1}" type="pres">
      <dgm:prSet presAssocID="{72126B47-FA59-43D3-9729-0C33BF3F554E}" presName="parentLin" presStyleCnt="0"/>
      <dgm:spPr/>
    </dgm:pt>
    <dgm:pt modelId="{22E2AD66-FE27-444C-AA7C-7485BDCB2E5E}" type="pres">
      <dgm:prSet presAssocID="{72126B47-FA59-43D3-9729-0C33BF3F554E}" presName="parentLeftMargin" presStyleLbl="node1" presStyleIdx="1" presStyleCnt="4"/>
      <dgm:spPr/>
    </dgm:pt>
    <dgm:pt modelId="{225D1D55-CE3A-4663-852C-73EF122FBB27}" type="pres">
      <dgm:prSet presAssocID="{72126B47-FA59-43D3-9729-0C33BF3F554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C01385-D0E9-4947-B3B1-50F103156CDF}" type="pres">
      <dgm:prSet presAssocID="{72126B47-FA59-43D3-9729-0C33BF3F554E}" presName="negativeSpace" presStyleCnt="0"/>
      <dgm:spPr/>
    </dgm:pt>
    <dgm:pt modelId="{A7373A9D-A913-4778-BFDF-4DC7C1DE1CE9}" type="pres">
      <dgm:prSet presAssocID="{72126B47-FA59-43D3-9729-0C33BF3F554E}" presName="childText" presStyleLbl="conFgAcc1" presStyleIdx="2" presStyleCnt="4">
        <dgm:presLayoutVars>
          <dgm:bulletEnabled val="1"/>
        </dgm:presLayoutVars>
      </dgm:prSet>
      <dgm:spPr/>
    </dgm:pt>
    <dgm:pt modelId="{2D6981D4-FFF3-49AB-9A77-8BA44D44818B}" type="pres">
      <dgm:prSet presAssocID="{74841C31-AC55-48A5-BC3B-B9C107114370}" presName="spaceBetweenRectangles" presStyleCnt="0"/>
      <dgm:spPr/>
    </dgm:pt>
    <dgm:pt modelId="{D1E53FE9-092B-4C53-9D15-C3F6E3AE91A7}" type="pres">
      <dgm:prSet presAssocID="{0B7F8832-3248-4067-9805-34482E62696A}" presName="parentLin" presStyleCnt="0"/>
      <dgm:spPr/>
    </dgm:pt>
    <dgm:pt modelId="{F5285D57-91C5-4B6D-A724-5C9463AA071F}" type="pres">
      <dgm:prSet presAssocID="{0B7F8832-3248-4067-9805-34482E62696A}" presName="parentLeftMargin" presStyleLbl="node1" presStyleIdx="2" presStyleCnt="4"/>
      <dgm:spPr/>
    </dgm:pt>
    <dgm:pt modelId="{7D53B9CB-082A-4CBE-B97E-2AB3FF9817D4}" type="pres">
      <dgm:prSet presAssocID="{0B7F8832-3248-4067-9805-34482E62696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9D7E292-7682-4D18-AF3F-53520BBEEE00}" type="pres">
      <dgm:prSet presAssocID="{0B7F8832-3248-4067-9805-34482E62696A}" presName="negativeSpace" presStyleCnt="0"/>
      <dgm:spPr/>
    </dgm:pt>
    <dgm:pt modelId="{6AB9F71B-6050-4519-A7FD-D8D4B12E01CC}" type="pres">
      <dgm:prSet presAssocID="{0B7F8832-3248-4067-9805-34482E62696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3D8250D-6586-42CF-9E4F-0F9CD2AD1B8D}" type="presOf" srcId="{D45FA419-2CD7-4FDE-A1B6-B8D7E52993D1}" destId="{3C9459AA-6362-4276-814C-569489CB4D8F}" srcOrd="1" destOrd="0" presId="urn:microsoft.com/office/officeart/2005/8/layout/list1"/>
    <dgm:cxn modelId="{F9324C1C-2B1B-4FD5-A492-A6D26AA74D0E}" srcId="{09042F12-9465-47A9-996F-BD0886074422}" destId="{72126B47-FA59-43D3-9729-0C33BF3F554E}" srcOrd="2" destOrd="0" parTransId="{349FB2EC-4F60-4C51-A18F-637ECDA874C1}" sibTransId="{74841C31-AC55-48A5-BC3B-B9C107114370}"/>
    <dgm:cxn modelId="{C9BECE4D-39FA-4848-A696-E4583AFD2447}" type="presOf" srcId="{A18ED028-8987-491D-B89A-474037D327A3}" destId="{46CC3361-0786-42E7-8CDE-9B3C8656DCD1}" srcOrd="1" destOrd="0" presId="urn:microsoft.com/office/officeart/2005/8/layout/list1"/>
    <dgm:cxn modelId="{17885958-3835-4DB1-B1A2-AA1EFA03FCB3}" srcId="{09042F12-9465-47A9-996F-BD0886074422}" destId="{A18ED028-8987-491D-B89A-474037D327A3}" srcOrd="0" destOrd="0" parTransId="{CCD10676-9331-43FE-AB3D-B042A76E9D55}" sibTransId="{015F69C1-C27E-4CF1-9B7C-2937417831E6}"/>
    <dgm:cxn modelId="{4D278B84-E00F-422F-8149-A0AEF0739A76}" type="presOf" srcId="{09042F12-9465-47A9-996F-BD0886074422}" destId="{A8F9C9DB-4A02-4A0D-9D26-02AD3362A4C4}" srcOrd="0" destOrd="0" presId="urn:microsoft.com/office/officeart/2005/8/layout/list1"/>
    <dgm:cxn modelId="{1259F8AD-CFEC-47E6-8A2E-20A823EA35EB}" type="presOf" srcId="{A18ED028-8987-491D-B89A-474037D327A3}" destId="{7C2449AD-F870-451A-BF02-31E9963BEEB9}" srcOrd="0" destOrd="0" presId="urn:microsoft.com/office/officeart/2005/8/layout/list1"/>
    <dgm:cxn modelId="{EE462DB2-1760-4E04-924B-650CDAFD0598}" srcId="{09042F12-9465-47A9-996F-BD0886074422}" destId="{D45FA419-2CD7-4FDE-A1B6-B8D7E52993D1}" srcOrd="1" destOrd="0" parTransId="{FC599C3D-113F-47B3-9C56-7375B4405FFE}" sibTransId="{5D4FB1F3-65D2-4166-9FA5-3AD79B1789FB}"/>
    <dgm:cxn modelId="{FAE27DBD-3156-4FAA-9BBC-7B1087B17941}" srcId="{09042F12-9465-47A9-996F-BD0886074422}" destId="{0B7F8832-3248-4067-9805-34482E62696A}" srcOrd="3" destOrd="0" parTransId="{2D002640-D6A4-4BAD-B4BF-BA647F5DE234}" sibTransId="{5978250D-0C75-41A3-B674-A6409BF92D27}"/>
    <dgm:cxn modelId="{52E21FBF-54E2-490C-AB8E-838BCF3780FC}" type="presOf" srcId="{72126B47-FA59-43D3-9729-0C33BF3F554E}" destId="{22E2AD66-FE27-444C-AA7C-7485BDCB2E5E}" srcOrd="0" destOrd="0" presId="urn:microsoft.com/office/officeart/2005/8/layout/list1"/>
    <dgm:cxn modelId="{5D4529C5-BDEB-4E6A-8084-FB190CAF93D8}" type="presOf" srcId="{0B7F8832-3248-4067-9805-34482E62696A}" destId="{F5285D57-91C5-4B6D-A724-5C9463AA071F}" srcOrd="0" destOrd="0" presId="urn:microsoft.com/office/officeart/2005/8/layout/list1"/>
    <dgm:cxn modelId="{6DDC43C6-658C-4069-8F6B-CFD77CAF5966}" type="presOf" srcId="{0B7F8832-3248-4067-9805-34482E62696A}" destId="{7D53B9CB-082A-4CBE-B97E-2AB3FF9817D4}" srcOrd="1" destOrd="0" presId="urn:microsoft.com/office/officeart/2005/8/layout/list1"/>
    <dgm:cxn modelId="{B2D8EBDB-09D8-4439-93E6-EE460905ECCC}" type="presOf" srcId="{D45FA419-2CD7-4FDE-A1B6-B8D7E52993D1}" destId="{40B77CD1-071A-406E-B785-7E9973DD7695}" srcOrd="0" destOrd="0" presId="urn:microsoft.com/office/officeart/2005/8/layout/list1"/>
    <dgm:cxn modelId="{1726CAF1-2973-40D5-A78E-65043632AF0A}" type="presOf" srcId="{72126B47-FA59-43D3-9729-0C33BF3F554E}" destId="{225D1D55-CE3A-4663-852C-73EF122FBB27}" srcOrd="1" destOrd="0" presId="urn:microsoft.com/office/officeart/2005/8/layout/list1"/>
    <dgm:cxn modelId="{D0B7F77F-5A87-4DD6-AD5E-6D65DDEBA800}" type="presParOf" srcId="{A8F9C9DB-4A02-4A0D-9D26-02AD3362A4C4}" destId="{6E5E0D87-59AE-485A-B6A2-7989B1DB3E2A}" srcOrd="0" destOrd="0" presId="urn:microsoft.com/office/officeart/2005/8/layout/list1"/>
    <dgm:cxn modelId="{F5D9A222-896F-4A9D-8140-676FF36D2C40}" type="presParOf" srcId="{6E5E0D87-59AE-485A-B6A2-7989B1DB3E2A}" destId="{7C2449AD-F870-451A-BF02-31E9963BEEB9}" srcOrd="0" destOrd="0" presId="urn:microsoft.com/office/officeart/2005/8/layout/list1"/>
    <dgm:cxn modelId="{48811860-A4E0-4725-93B5-03A6FC8B0CD3}" type="presParOf" srcId="{6E5E0D87-59AE-485A-B6A2-7989B1DB3E2A}" destId="{46CC3361-0786-42E7-8CDE-9B3C8656DCD1}" srcOrd="1" destOrd="0" presId="urn:microsoft.com/office/officeart/2005/8/layout/list1"/>
    <dgm:cxn modelId="{6EB18472-B3B8-4B0C-A5F1-A19D475E3871}" type="presParOf" srcId="{A8F9C9DB-4A02-4A0D-9D26-02AD3362A4C4}" destId="{88764ED7-0B58-48DD-82CC-A86358B6CC0E}" srcOrd="1" destOrd="0" presId="urn:microsoft.com/office/officeart/2005/8/layout/list1"/>
    <dgm:cxn modelId="{DEC6A03B-9C8C-4289-90C9-5B3F291D29A7}" type="presParOf" srcId="{A8F9C9DB-4A02-4A0D-9D26-02AD3362A4C4}" destId="{347808E6-E3EA-48B6-9AA8-F7C1370636B7}" srcOrd="2" destOrd="0" presId="urn:microsoft.com/office/officeart/2005/8/layout/list1"/>
    <dgm:cxn modelId="{98AB70D8-A517-4804-BC6A-8A4C0C9E2C0C}" type="presParOf" srcId="{A8F9C9DB-4A02-4A0D-9D26-02AD3362A4C4}" destId="{DE40E0CF-EBC4-420B-AADD-1F1B3722AD90}" srcOrd="3" destOrd="0" presId="urn:microsoft.com/office/officeart/2005/8/layout/list1"/>
    <dgm:cxn modelId="{A1D5758D-518A-4423-8879-2CDCD5852355}" type="presParOf" srcId="{A8F9C9DB-4A02-4A0D-9D26-02AD3362A4C4}" destId="{78FA6008-E9A2-43D0-80FC-5CB12E2182FC}" srcOrd="4" destOrd="0" presId="urn:microsoft.com/office/officeart/2005/8/layout/list1"/>
    <dgm:cxn modelId="{610D5A21-4433-497B-8A52-6ADD867DF7A8}" type="presParOf" srcId="{78FA6008-E9A2-43D0-80FC-5CB12E2182FC}" destId="{40B77CD1-071A-406E-B785-7E9973DD7695}" srcOrd="0" destOrd="0" presId="urn:microsoft.com/office/officeart/2005/8/layout/list1"/>
    <dgm:cxn modelId="{A1F9BF1B-5980-4D66-AB79-4EE726B71559}" type="presParOf" srcId="{78FA6008-E9A2-43D0-80FC-5CB12E2182FC}" destId="{3C9459AA-6362-4276-814C-569489CB4D8F}" srcOrd="1" destOrd="0" presId="urn:microsoft.com/office/officeart/2005/8/layout/list1"/>
    <dgm:cxn modelId="{FDDC2A47-079F-4940-9AB4-B998E1681E30}" type="presParOf" srcId="{A8F9C9DB-4A02-4A0D-9D26-02AD3362A4C4}" destId="{AFE2A2DA-ECC0-4C65-B409-4FA8E81231E3}" srcOrd="5" destOrd="0" presId="urn:microsoft.com/office/officeart/2005/8/layout/list1"/>
    <dgm:cxn modelId="{BFC8EF0B-6454-4888-9C9D-91222402A56F}" type="presParOf" srcId="{A8F9C9DB-4A02-4A0D-9D26-02AD3362A4C4}" destId="{F51B8A24-4244-42E6-ACC6-210701BAA06C}" srcOrd="6" destOrd="0" presId="urn:microsoft.com/office/officeart/2005/8/layout/list1"/>
    <dgm:cxn modelId="{30582685-41F0-4C0D-AC44-8EE77E875F78}" type="presParOf" srcId="{A8F9C9DB-4A02-4A0D-9D26-02AD3362A4C4}" destId="{53DE99C3-CC95-4D70-BB69-1AFB115D651D}" srcOrd="7" destOrd="0" presId="urn:microsoft.com/office/officeart/2005/8/layout/list1"/>
    <dgm:cxn modelId="{74CF33C5-D097-456D-A057-6B97C06F3788}" type="presParOf" srcId="{A8F9C9DB-4A02-4A0D-9D26-02AD3362A4C4}" destId="{FF839837-1B8F-42DB-BAF0-D54F013747E1}" srcOrd="8" destOrd="0" presId="urn:microsoft.com/office/officeart/2005/8/layout/list1"/>
    <dgm:cxn modelId="{32113285-43D2-4D27-9038-94C5DF7AFCB1}" type="presParOf" srcId="{FF839837-1B8F-42DB-BAF0-D54F013747E1}" destId="{22E2AD66-FE27-444C-AA7C-7485BDCB2E5E}" srcOrd="0" destOrd="0" presId="urn:microsoft.com/office/officeart/2005/8/layout/list1"/>
    <dgm:cxn modelId="{9D41AA7B-2884-4016-ABAB-EB70214860D8}" type="presParOf" srcId="{FF839837-1B8F-42DB-BAF0-D54F013747E1}" destId="{225D1D55-CE3A-4663-852C-73EF122FBB27}" srcOrd="1" destOrd="0" presId="urn:microsoft.com/office/officeart/2005/8/layout/list1"/>
    <dgm:cxn modelId="{AE72C546-7C65-4753-858D-6FF269086FCF}" type="presParOf" srcId="{A8F9C9DB-4A02-4A0D-9D26-02AD3362A4C4}" destId="{06C01385-D0E9-4947-B3B1-50F103156CDF}" srcOrd="9" destOrd="0" presId="urn:microsoft.com/office/officeart/2005/8/layout/list1"/>
    <dgm:cxn modelId="{B410A5D2-0998-4AB1-AA94-A7CACD0D176C}" type="presParOf" srcId="{A8F9C9DB-4A02-4A0D-9D26-02AD3362A4C4}" destId="{A7373A9D-A913-4778-BFDF-4DC7C1DE1CE9}" srcOrd="10" destOrd="0" presId="urn:microsoft.com/office/officeart/2005/8/layout/list1"/>
    <dgm:cxn modelId="{0FC3863E-C056-4E35-90AF-B1714B9C8BEB}" type="presParOf" srcId="{A8F9C9DB-4A02-4A0D-9D26-02AD3362A4C4}" destId="{2D6981D4-FFF3-49AB-9A77-8BA44D44818B}" srcOrd="11" destOrd="0" presId="urn:microsoft.com/office/officeart/2005/8/layout/list1"/>
    <dgm:cxn modelId="{34690BF0-C686-487E-ADDF-3FBFDEC453CC}" type="presParOf" srcId="{A8F9C9DB-4A02-4A0D-9D26-02AD3362A4C4}" destId="{D1E53FE9-092B-4C53-9D15-C3F6E3AE91A7}" srcOrd="12" destOrd="0" presId="urn:microsoft.com/office/officeart/2005/8/layout/list1"/>
    <dgm:cxn modelId="{49E9C1AB-AD03-4CED-8986-D735E4EEACDB}" type="presParOf" srcId="{D1E53FE9-092B-4C53-9D15-C3F6E3AE91A7}" destId="{F5285D57-91C5-4B6D-A724-5C9463AA071F}" srcOrd="0" destOrd="0" presId="urn:microsoft.com/office/officeart/2005/8/layout/list1"/>
    <dgm:cxn modelId="{FFAEDC12-6952-422C-9156-9B17D74FFFDC}" type="presParOf" srcId="{D1E53FE9-092B-4C53-9D15-C3F6E3AE91A7}" destId="{7D53B9CB-082A-4CBE-B97E-2AB3FF9817D4}" srcOrd="1" destOrd="0" presId="urn:microsoft.com/office/officeart/2005/8/layout/list1"/>
    <dgm:cxn modelId="{D3A08E16-B325-4609-AD85-C985C02E5324}" type="presParOf" srcId="{A8F9C9DB-4A02-4A0D-9D26-02AD3362A4C4}" destId="{49D7E292-7682-4D18-AF3F-53520BBEEE00}" srcOrd="13" destOrd="0" presId="urn:microsoft.com/office/officeart/2005/8/layout/list1"/>
    <dgm:cxn modelId="{3B2917AA-379F-4101-8497-205E13884D50}" type="presParOf" srcId="{A8F9C9DB-4A02-4A0D-9D26-02AD3362A4C4}" destId="{6AB9F71B-6050-4519-A7FD-D8D4B12E01C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0FC3C-D630-424D-91E5-EB094EEE46F7}">
      <dsp:nvSpPr>
        <dsp:cNvPr id="0" name=""/>
        <dsp:cNvSpPr/>
      </dsp:nvSpPr>
      <dsp:spPr>
        <a:xfrm>
          <a:off x="238000" y="992"/>
          <a:ext cx="4193827" cy="266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17A3A-0D7D-4E07-8393-73BB966CA6BA}">
      <dsp:nvSpPr>
        <dsp:cNvPr id="0" name=""/>
        <dsp:cNvSpPr/>
      </dsp:nvSpPr>
      <dsp:spPr>
        <a:xfrm>
          <a:off x="70398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When it is the correct assessment</a:t>
          </a:r>
          <a:endParaRPr lang="en-US" sz="4800" kern="1200"/>
        </a:p>
      </dsp:txBody>
      <dsp:txXfrm>
        <a:off x="781980" y="521673"/>
        <a:ext cx="4037829" cy="2507082"/>
      </dsp:txXfrm>
    </dsp:sp>
    <dsp:sp modelId="{89B70727-439E-45A0-96D9-AE8AC51477EE}">
      <dsp:nvSpPr>
        <dsp:cNvPr id="0" name=""/>
        <dsp:cNvSpPr/>
      </dsp:nvSpPr>
      <dsp:spPr>
        <a:xfrm>
          <a:off x="5363790" y="992"/>
          <a:ext cx="4193827" cy="266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9971F-F05D-4DAA-ABA3-5C656C67D76A}">
      <dsp:nvSpPr>
        <dsp:cNvPr id="0" name=""/>
        <dsp:cNvSpPr/>
      </dsp:nvSpPr>
      <dsp:spPr>
        <a:xfrm>
          <a:off x="582977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/>
            <a:t>And when due process has been followed</a:t>
          </a:r>
          <a:endParaRPr lang="en-US" sz="4800" kern="1200"/>
        </a:p>
      </dsp:txBody>
      <dsp:txXfrm>
        <a:off x="5907770" y="521673"/>
        <a:ext cx="4037829" cy="2507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6B5B8-CE39-4545-B428-D3F542876097}">
      <dsp:nvSpPr>
        <dsp:cNvPr id="0" name=""/>
        <dsp:cNvSpPr/>
      </dsp:nvSpPr>
      <dsp:spPr>
        <a:xfrm>
          <a:off x="0" y="384645"/>
          <a:ext cx="61515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6887D-12CA-4B9E-967D-7466136DF85F}">
      <dsp:nvSpPr>
        <dsp:cNvPr id="0" name=""/>
        <dsp:cNvSpPr/>
      </dsp:nvSpPr>
      <dsp:spPr>
        <a:xfrm>
          <a:off x="307578" y="104205"/>
          <a:ext cx="4306094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Personal experience</a:t>
          </a:r>
          <a:endParaRPr lang="en-US" sz="2000" kern="1200" dirty="0"/>
        </a:p>
      </dsp:txBody>
      <dsp:txXfrm>
        <a:off x="334958" y="131585"/>
        <a:ext cx="4251334" cy="506120"/>
      </dsp:txXfrm>
    </dsp:sp>
    <dsp:sp modelId="{4BD73991-3B48-4E72-9814-B013AC2755FF}">
      <dsp:nvSpPr>
        <dsp:cNvPr id="0" name=""/>
        <dsp:cNvSpPr/>
      </dsp:nvSpPr>
      <dsp:spPr>
        <a:xfrm>
          <a:off x="0" y="1246485"/>
          <a:ext cx="61515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7975"/>
              <a:satOff val="-1779"/>
              <a:lumOff val="2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D7941-F960-4D92-AA6A-65123404A022}">
      <dsp:nvSpPr>
        <dsp:cNvPr id="0" name=""/>
        <dsp:cNvSpPr/>
      </dsp:nvSpPr>
      <dsp:spPr>
        <a:xfrm>
          <a:off x="307578" y="966045"/>
          <a:ext cx="4306094" cy="560880"/>
        </a:xfrm>
        <a:prstGeom prst="roundRect">
          <a:avLst/>
        </a:prstGeom>
        <a:solidFill>
          <a:schemeClr val="accent5">
            <a:hueOff val="-47975"/>
            <a:satOff val="-1779"/>
            <a:lumOff val="2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Professional experience</a:t>
          </a:r>
          <a:endParaRPr lang="en-US" sz="2000" kern="1200" dirty="0"/>
        </a:p>
      </dsp:txBody>
      <dsp:txXfrm>
        <a:off x="334958" y="993425"/>
        <a:ext cx="4251334" cy="506120"/>
      </dsp:txXfrm>
    </dsp:sp>
    <dsp:sp modelId="{10EF4EDA-FE02-4D00-938F-036C62EF8735}">
      <dsp:nvSpPr>
        <dsp:cNvPr id="0" name=""/>
        <dsp:cNvSpPr/>
      </dsp:nvSpPr>
      <dsp:spPr>
        <a:xfrm>
          <a:off x="0" y="2108325"/>
          <a:ext cx="61515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5949"/>
              <a:satOff val="-3559"/>
              <a:lumOff val="5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EA4DC-48CF-46B1-AAC6-34B4B529A49B}">
      <dsp:nvSpPr>
        <dsp:cNvPr id="0" name=""/>
        <dsp:cNvSpPr/>
      </dsp:nvSpPr>
      <dsp:spPr>
        <a:xfrm>
          <a:off x="307578" y="1827885"/>
          <a:ext cx="4306094" cy="560880"/>
        </a:xfrm>
        <a:prstGeom prst="roundRect">
          <a:avLst/>
        </a:prstGeom>
        <a:solidFill>
          <a:schemeClr val="accent5">
            <a:hueOff val="-95949"/>
            <a:satOff val="-3559"/>
            <a:lumOff val="5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Individual learning needs</a:t>
          </a:r>
          <a:endParaRPr lang="en-US" sz="2000" kern="1200" dirty="0"/>
        </a:p>
      </dsp:txBody>
      <dsp:txXfrm>
        <a:off x="334958" y="1855265"/>
        <a:ext cx="4251334" cy="506120"/>
      </dsp:txXfrm>
    </dsp:sp>
    <dsp:sp modelId="{00A2D257-4702-4C69-AFC6-53BE8BB25677}">
      <dsp:nvSpPr>
        <dsp:cNvPr id="0" name=""/>
        <dsp:cNvSpPr/>
      </dsp:nvSpPr>
      <dsp:spPr>
        <a:xfrm>
          <a:off x="0" y="2970165"/>
          <a:ext cx="61515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3924"/>
              <a:satOff val="-5338"/>
              <a:lumOff val="8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4A1DE-A5C3-4A12-8DF5-EA3ACA2D0C44}">
      <dsp:nvSpPr>
        <dsp:cNvPr id="0" name=""/>
        <dsp:cNvSpPr/>
      </dsp:nvSpPr>
      <dsp:spPr>
        <a:xfrm>
          <a:off x="307578" y="2689725"/>
          <a:ext cx="4306094" cy="560880"/>
        </a:xfrm>
        <a:prstGeom prst="roundRect">
          <a:avLst/>
        </a:prstGeom>
        <a:solidFill>
          <a:schemeClr val="accent5">
            <a:hueOff val="-143924"/>
            <a:satOff val="-5338"/>
            <a:lumOff val="8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Individual strengths and areas for development</a:t>
          </a:r>
          <a:endParaRPr lang="en-US" sz="2000" kern="1200" dirty="0"/>
        </a:p>
      </dsp:txBody>
      <dsp:txXfrm>
        <a:off x="334958" y="2717105"/>
        <a:ext cx="4251334" cy="506120"/>
      </dsp:txXfrm>
    </dsp:sp>
    <dsp:sp modelId="{09768D19-1F81-4EAF-B4BF-EB6B83D4AEBF}">
      <dsp:nvSpPr>
        <dsp:cNvPr id="0" name=""/>
        <dsp:cNvSpPr/>
      </dsp:nvSpPr>
      <dsp:spPr>
        <a:xfrm>
          <a:off x="0" y="3832005"/>
          <a:ext cx="61515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91898"/>
              <a:satOff val="-7118"/>
              <a:lumOff val="1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648F0-AF6E-48FC-9902-5B1CFB24C499}">
      <dsp:nvSpPr>
        <dsp:cNvPr id="0" name=""/>
        <dsp:cNvSpPr/>
      </dsp:nvSpPr>
      <dsp:spPr>
        <a:xfrm>
          <a:off x="307578" y="3551565"/>
          <a:ext cx="4306094" cy="560880"/>
        </a:xfrm>
        <a:prstGeom prst="roundRect">
          <a:avLst/>
        </a:prstGeom>
        <a:solidFill>
          <a:schemeClr val="accent5">
            <a:hueOff val="-191898"/>
            <a:satOff val="-7118"/>
            <a:lumOff val="11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Expectations and fears</a:t>
          </a:r>
          <a:endParaRPr lang="en-US" sz="2000" kern="1200" dirty="0"/>
        </a:p>
      </dsp:txBody>
      <dsp:txXfrm>
        <a:off x="334958" y="3578945"/>
        <a:ext cx="4251334" cy="506120"/>
      </dsp:txXfrm>
    </dsp:sp>
    <dsp:sp modelId="{62974CC1-D910-43FE-BFDA-DE0BC3AA453F}">
      <dsp:nvSpPr>
        <dsp:cNvPr id="0" name=""/>
        <dsp:cNvSpPr/>
      </dsp:nvSpPr>
      <dsp:spPr>
        <a:xfrm>
          <a:off x="0" y="4693845"/>
          <a:ext cx="61515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39873"/>
              <a:satOff val="-8897"/>
              <a:lumOff val="1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7B549-0443-4D8D-B087-3B537F976537}">
      <dsp:nvSpPr>
        <dsp:cNvPr id="0" name=""/>
        <dsp:cNvSpPr/>
      </dsp:nvSpPr>
      <dsp:spPr>
        <a:xfrm>
          <a:off x="307578" y="4413405"/>
          <a:ext cx="4306094" cy="560880"/>
        </a:xfrm>
        <a:prstGeom prst="roundRect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Experiences of oppression</a:t>
          </a:r>
          <a:endParaRPr lang="en-US" sz="2000" kern="1200" dirty="0"/>
        </a:p>
      </dsp:txBody>
      <dsp:txXfrm>
        <a:off x="334958" y="4440785"/>
        <a:ext cx="4251334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808E6-E3EA-48B6-9AA8-F7C1370636B7}">
      <dsp:nvSpPr>
        <dsp:cNvPr id="0" name=""/>
        <dsp:cNvSpPr/>
      </dsp:nvSpPr>
      <dsp:spPr>
        <a:xfrm>
          <a:off x="0" y="559039"/>
          <a:ext cx="560705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C3361-0786-42E7-8CDE-9B3C8656DCD1}">
      <dsp:nvSpPr>
        <dsp:cNvPr id="0" name=""/>
        <dsp:cNvSpPr/>
      </dsp:nvSpPr>
      <dsp:spPr>
        <a:xfrm>
          <a:off x="280352" y="175279"/>
          <a:ext cx="3924935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 full caseload</a:t>
          </a:r>
          <a:endParaRPr lang="en-US" sz="2600" kern="1200"/>
        </a:p>
      </dsp:txBody>
      <dsp:txXfrm>
        <a:off x="317819" y="212746"/>
        <a:ext cx="3850001" cy="692586"/>
      </dsp:txXfrm>
    </dsp:sp>
    <dsp:sp modelId="{F51B8A24-4244-42E6-ACC6-210701BAA06C}">
      <dsp:nvSpPr>
        <dsp:cNvPr id="0" name=""/>
        <dsp:cNvSpPr/>
      </dsp:nvSpPr>
      <dsp:spPr>
        <a:xfrm>
          <a:off x="0" y="1738399"/>
          <a:ext cx="560705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450629"/>
              <a:satOff val="15286"/>
              <a:lumOff val="-56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459AA-6362-4276-814C-569489CB4D8F}">
      <dsp:nvSpPr>
        <dsp:cNvPr id="0" name=""/>
        <dsp:cNvSpPr/>
      </dsp:nvSpPr>
      <dsp:spPr>
        <a:xfrm>
          <a:off x="280352" y="1354639"/>
          <a:ext cx="3924935" cy="767520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 passion for developing students</a:t>
          </a:r>
          <a:endParaRPr lang="en-US" sz="2600" kern="1200"/>
        </a:p>
      </dsp:txBody>
      <dsp:txXfrm>
        <a:off x="317819" y="1392106"/>
        <a:ext cx="3850001" cy="692586"/>
      </dsp:txXfrm>
    </dsp:sp>
    <dsp:sp modelId="{A7373A9D-A913-4778-BFDF-4DC7C1DE1CE9}">
      <dsp:nvSpPr>
        <dsp:cNvPr id="0" name=""/>
        <dsp:cNvSpPr/>
      </dsp:nvSpPr>
      <dsp:spPr>
        <a:xfrm>
          <a:off x="0" y="2917759"/>
          <a:ext cx="560705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6901259"/>
              <a:satOff val="30573"/>
              <a:lumOff val="-112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D1D55-CE3A-4663-852C-73EF122FBB27}">
      <dsp:nvSpPr>
        <dsp:cNvPr id="0" name=""/>
        <dsp:cNvSpPr/>
      </dsp:nvSpPr>
      <dsp:spPr>
        <a:xfrm>
          <a:off x="280352" y="2534000"/>
          <a:ext cx="3924935" cy="767520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Fears that they will not be ‘enough’ for the student</a:t>
          </a:r>
          <a:endParaRPr lang="en-US" sz="2600" kern="1200"/>
        </a:p>
      </dsp:txBody>
      <dsp:txXfrm>
        <a:off x="317819" y="2571467"/>
        <a:ext cx="3850001" cy="692586"/>
      </dsp:txXfrm>
    </dsp:sp>
    <dsp:sp modelId="{6AB9F71B-6050-4519-A7FD-D8D4B12E01CC}">
      <dsp:nvSpPr>
        <dsp:cNvPr id="0" name=""/>
        <dsp:cNvSpPr/>
      </dsp:nvSpPr>
      <dsp:spPr>
        <a:xfrm>
          <a:off x="0" y="4097120"/>
          <a:ext cx="560705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0351888"/>
              <a:satOff val="45859"/>
              <a:lumOff val="-168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3B9CB-082A-4CBE-B97E-2AB3FF9817D4}">
      <dsp:nvSpPr>
        <dsp:cNvPr id="0" name=""/>
        <dsp:cNvSpPr/>
      </dsp:nvSpPr>
      <dsp:spPr>
        <a:xfrm>
          <a:off x="280352" y="3713359"/>
          <a:ext cx="3924935" cy="76752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Expectations of the student</a:t>
          </a:r>
          <a:endParaRPr lang="en-US" sz="2600" kern="1200"/>
        </a:p>
      </dsp:txBody>
      <dsp:txXfrm>
        <a:off x="317819" y="3750826"/>
        <a:ext cx="3850001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2386744"/>
            <a:ext cx="5925310" cy="1645920"/>
          </a:xfrm>
        </p:spPr>
        <p:txBody>
          <a:bodyPr>
            <a:normAutofit/>
          </a:bodyPr>
          <a:lstStyle/>
          <a:p>
            <a:r>
              <a:rPr lang="en-GB" sz="2700" dirty="0"/>
              <a:t>Failing Students well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8615" y="4352544"/>
            <a:ext cx="5242560" cy="1645920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Dr Paula Beesley</a:t>
            </a:r>
          </a:p>
          <a:p>
            <a:r>
              <a:rPr lang="en-GB" sz="3200" dirty="0">
                <a:solidFill>
                  <a:schemeClr val="bg1"/>
                </a:solidFill>
              </a:rPr>
              <a:t>Senior Lecturer in Social Work</a:t>
            </a:r>
          </a:p>
          <a:p>
            <a:r>
              <a:rPr lang="en-GB" sz="3200" dirty="0">
                <a:solidFill>
                  <a:schemeClr val="bg1"/>
                </a:solidFill>
              </a:rPr>
              <a:t>Academic Practice Lead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CF3D34-29D7-4174-91B7-7394213F8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3A02EC-953D-4FA3-AC0D-C720D5539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eeds_Beckett_268">
            <a:extLst>
              <a:ext uri="{FF2B5EF4-FFF2-40B4-BE49-F238E27FC236}">
                <a16:creationId xmlns:a16="http://schemas.microsoft.com/office/drawing/2014/main" id="{4C6CA713-223E-4387-A341-7F2F287722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456" y="2375430"/>
            <a:ext cx="3044952" cy="1657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81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318DC3-E850-450D-B970-85AAD234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Engaging students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C15E8-BA3C-458E-96D5-69785034F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25526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Reflect on the importance of working in partnership with the student to support them to identify their own learning needs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Providing good quality feedback will empower students to take control of their own learning.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The Practice Educator’s role is also to help students to make use of the feedback and enhance their practice.</a:t>
            </a:r>
          </a:p>
          <a:p>
            <a:pPr marL="0" indent="0">
              <a:buNone/>
            </a:pPr>
            <a:r>
              <a:rPr lang="en-GB" sz="2000" dirty="0"/>
              <a:t>		</a:t>
            </a:r>
            <a:r>
              <a:rPr lang="en-GB" sz="1500" dirty="0"/>
              <a:t>(Williams &amp; Rutter, 2024)</a:t>
            </a:r>
          </a:p>
        </p:txBody>
      </p:sp>
    </p:spTree>
    <p:extLst>
      <p:ext uri="{BB962C8B-B14F-4D97-AF65-F5344CB8AC3E}">
        <p14:creationId xmlns:p14="http://schemas.microsoft.com/office/powerpoint/2010/main" val="78412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4417-1C28-447C-85AD-C00723FE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978776"/>
            <a:ext cx="4486656" cy="1174991"/>
          </a:xfrm>
        </p:spPr>
        <p:txBody>
          <a:bodyPr>
            <a:normAutofit/>
          </a:bodyPr>
          <a:lstStyle/>
          <a:p>
            <a:r>
              <a:rPr lang="en-GB" sz="2400" dirty="0"/>
              <a:t>Supportive learning environment</a:t>
            </a:r>
          </a:p>
        </p:txBody>
      </p:sp>
      <p:pic>
        <p:nvPicPr>
          <p:cNvPr id="3074" name="Picture 2" descr="Creating a Supportive Learning Environment for Online Students:  Communication is Key | Michigan Virtual">
            <a:extLst>
              <a:ext uri="{FF2B5EF4-FFF2-40B4-BE49-F238E27FC236}">
                <a16:creationId xmlns:a16="http://schemas.microsoft.com/office/drawing/2014/main" id="{C27F8B12-96E0-434E-83D6-CEEC0C6EE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8"/>
          <a:stretch/>
        </p:blipFill>
        <p:spPr bwMode="auto">
          <a:xfrm>
            <a:off x="20" y="10"/>
            <a:ext cx="608662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6F49D-C2A3-4118-88FC-2C536A1BC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672" y="2640692"/>
            <a:ext cx="4486656" cy="3255252"/>
          </a:xfrm>
        </p:spPr>
        <p:txBody>
          <a:bodyPr>
            <a:normAutofit/>
          </a:bodyPr>
          <a:lstStyle/>
          <a:p>
            <a:r>
              <a:rPr lang="en-GB" sz="2400" dirty="0"/>
              <a:t>We need to establish a supportive relationship that enables the student to engage with learning opportunities, hear feedback and develop knowledge and skills.</a:t>
            </a:r>
          </a:p>
        </p:txBody>
      </p:sp>
    </p:spTree>
    <p:extLst>
      <p:ext uri="{BB962C8B-B14F-4D97-AF65-F5344CB8AC3E}">
        <p14:creationId xmlns:p14="http://schemas.microsoft.com/office/powerpoint/2010/main" val="46191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B3FC-C0D6-4E64-82CE-CF3AB036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GB" sz="2200"/>
              <a:t>How do we create a supportive learning environment?</a:t>
            </a:r>
          </a:p>
        </p:txBody>
      </p:sp>
      <p:pic>
        <p:nvPicPr>
          <p:cNvPr id="4098" name="Picture 2" descr="Square Peg, Round Hole | Electrical Contractor Magazine">
            <a:extLst>
              <a:ext uri="{FF2B5EF4-FFF2-40B4-BE49-F238E27FC236}">
                <a16:creationId xmlns:a16="http://schemas.microsoft.com/office/drawing/2014/main" id="{45B26EE1-A0EC-4352-9328-E3C2F3A2B2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r="20226"/>
          <a:stretch/>
        </p:blipFill>
        <p:spPr bwMode="auto">
          <a:xfrm>
            <a:off x="20" y="10"/>
            <a:ext cx="465732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416EF-F3B1-4FBE-BD8C-69467F911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r>
              <a:rPr lang="en-GB" sz="2400" dirty="0"/>
              <a:t>Take a collaborative and diligent approach (Beesley, 2023) </a:t>
            </a:r>
          </a:p>
          <a:p>
            <a:r>
              <a:rPr lang="en-GB" sz="2400" dirty="0"/>
              <a:t>Take a student-centred approach</a:t>
            </a:r>
          </a:p>
          <a:p>
            <a:r>
              <a:rPr lang="en-GB" sz="2400" dirty="0"/>
              <a:t>Take a restorative approach</a:t>
            </a:r>
          </a:p>
          <a:p>
            <a:r>
              <a:rPr lang="en-GB" sz="2400" dirty="0"/>
              <a:t>Take a relationship-based approach</a:t>
            </a:r>
          </a:p>
          <a:p>
            <a:r>
              <a:rPr lang="en-GB" sz="2400" dirty="0"/>
              <a:t>Take a strengths perspective approach</a:t>
            </a:r>
          </a:p>
        </p:txBody>
      </p:sp>
    </p:spTree>
    <p:extLst>
      <p:ext uri="{BB962C8B-B14F-4D97-AF65-F5344CB8AC3E}">
        <p14:creationId xmlns:p14="http://schemas.microsoft.com/office/powerpoint/2010/main" val="208655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9102-AAB1-450A-8CAE-AEA5DACC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Be proactive in understanding the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2B8B-2C06-4AEB-B4B6-43086918A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42655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M</a:t>
            </a:r>
            <a:r>
              <a:rPr lang="en-GB" dirty="0"/>
              <a:t>ake time to listen to and</a:t>
            </a:r>
          </a:p>
          <a:p>
            <a:r>
              <a:rPr lang="en-GB" b="1" dirty="0"/>
              <a:t>A</a:t>
            </a:r>
            <a:r>
              <a:rPr lang="en-GB" dirty="0"/>
              <a:t>cknowledge the student’s perspective and </a:t>
            </a:r>
          </a:p>
          <a:p>
            <a:r>
              <a:rPr lang="en-GB" b="1" dirty="0"/>
              <a:t>N</a:t>
            </a:r>
            <a:r>
              <a:rPr lang="en-GB" dirty="0"/>
              <a:t>eeds, whilst </a:t>
            </a:r>
          </a:p>
          <a:p>
            <a:r>
              <a:rPr lang="en-GB" b="1" dirty="0"/>
              <a:t>A</a:t>
            </a:r>
            <a:r>
              <a:rPr lang="en-GB" dirty="0"/>
              <a:t>cknowledging the </a:t>
            </a:r>
          </a:p>
          <a:p>
            <a:r>
              <a:rPr lang="en-GB" b="1" dirty="0"/>
              <a:t>D</a:t>
            </a:r>
            <a:r>
              <a:rPr lang="en-GB" dirty="0"/>
              <a:t>ifferences between self and student, and ensure that you take account of their </a:t>
            </a:r>
          </a:p>
          <a:p>
            <a:r>
              <a:rPr lang="en-GB" b="1" dirty="0"/>
              <a:t>E</a:t>
            </a:r>
            <a:r>
              <a:rPr lang="en-GB" dirty="0"/>
              <a:t>ducational and </a:t>
            </a:r>
          </a:p>
          <a:p>
            <a:r>
              <a:rPr lang="en-GB" b="1" dirty="0"/>
              <a:t>L</a:t>
            </a:r>
            <a:r>
              <a:rPr lang="en-GB" dirty="0"/>
              <a:t>ife experiences when reflecting on their Needs, and be aware of </a:t>
            </a:r>
          </a:p>
          <a:p>
            <a:r>
              <a:rPr lang="en-GB" b="1" dirty="0"/>
              <a:t>A</a:t>
            </a:r>
            <a:r>
              <a:rPr lang="en-GB" dirty="0"/>
              <a:t>ge differences when considering power differentials that impact on ability to be open and honest with you. </a:t>
            </a:r>
          </a:p>
          <a:p>
            <a:pPr lvl="8"/>
            <a:r>
              <a:rPr lang="en-GB" dirty="0"/>
              <a:t>The MANDELA model, (</a:t>
            </a:r>
            <a:r>
              <a:rPr lang="en-GB" sz="1200" dirty="0"/>
              <a:t>Tedam, 2012)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154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0A77B-1C8D-4BE3-A140-5659A20B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GB" sz="2600"/>
              <a:t>Students start placement with: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156DB8-3137-C430-AE5D-E632C541B7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977912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99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2014C-C4BD-44F0-9AB6-EC78416A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 sz="2200">
                <a:solidFill>
                  <a:schemeClr val="bg1"/>
                </a:solidFill>
              </a:rPr>
              <a:t>Practice educators start placement with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499B15-A779-529C-FFEA-186F7CCDB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690471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71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6473-CCEF-44C1-9CED-14CAAEE8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dirty="0"/>
              <a:t>what happens when the expectations or experiences differ?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ACF41-E9F4-496F-B794-91B6C5F69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243" y="2638044"/>
            <a:ext cx="5963317" cy="32632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We don’t listen to each other</a:t>
            </a:r>
          </a:p>
          <a:p>
            <a:r>
              <a:rPr lang="en-US" dirty="0"/>
              <a:t>We start to avoid or withdraw from situations</a:t>
            </a:r>
          </a:p>
          <a:p>
            <a:r>
              <a:rPr lang="en-US" dirty="0"/>
              <a:t>We don’t achieve as much in the discussions</a:t>
            </a:r>
          </a:p>
          <a:p>
            <a:r>
              <a:rPr lang="en-US" dirty="0"/>
              <a:t>Which means students don’t develop their knowledge and skills as well</a:t>
            </a:r>
          </a:p>
        </p:txBody>
      </p:sp>
      <p:sp>
        <p:nvSpPr>
          <p:cNvPr id="5127" name="Rectangle 5126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olleagues don't have to like each other, but they have to get along | The  Seattle Times">
            <a:extLst>
              <a:ext uri="{FF2B5EF4-FFF2-40B4-BE49-F238E27FC236}">
                <a16:creationId xmlns:a16="http://schemas.microsoft.com/office/drawing/2014/main" id="{B47EA4E5-A5FA-45BA-BC5B-4C19E112069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890" y="2213399"/>
            <a:ext cx="3328416" cy="24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24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8EBED-905D-4389-8601-F97F771D5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Students make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6F33A-76AB-4820-9AF7-8EA217B10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88043"/>
          </a:xfrm>
        </p:spPr>
        <p:txBody>
          <a:bodyPr>
            <a:normAutofit/>
          </a:bodyPr>
          <a:lstStyle/>
          <a:p>
            <a:r>
              <a:rPr lang="en-GB" sz="2400" dirty="0"/>
              <a:t>It is not the mistake that fails a student, but how they respond to it that passes or fails them.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Reflect on when a student made a mistake on placement with you:</a:t>
            </a:r>
          </a:p>
          <a:p>
            <a:r>
              <a:rPr lang="en-GB" sz="2400" dirty="0"/>
              <a:t>If a student is open to learning from a mistake, how do you respond?</a:t>
            </a:r>
          </a:p>
          <a:p>
            <a:r>
              <a:rPr lang="en-GB" sz="2400" dirty="0"/>
              <a:t>If a student is blaming or defensive, how do you respond?</a:t>
            </a:r>
          </a:p>
        </p:txBody>
      </p:sp>
    </p:spTree>
    <p:extLst>
      <p:ext uri="{BB962C8B-B14F-4D97-AF65-F5344CB8AC3E}">
        <p14:creationId xmlns:p14="http://schemas.microsoft.com/office/powerpoint/2010/main" val="382212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DE0F-B5F5-4024-8CB1-55E9EC60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 educator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0D4C1-2A30-47ED-8A2D-512F0B01F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majority of students learn from their mistake</a:t>
            </a:r>
          </a:p>
          <a:p>
            <a:r>
              <a:rPr lang="en-GB" sz="2400" dirty="0"/>
              <a:t>However, students sometimes need support to help them identify where that they need to change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Reflect on what barriers might a student have that are preventing them from addressing the issues with you.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25275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FF821-6597-5469-AD0B-C5568FCE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Barriers to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23DA2-A082-70C7-D3C2-90975D98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ready to learn</a:t>
            </a:r>
          </a:p>
          <a:p>
            <a:r>
              <a:rPr lang="en-GB" dirty="0"/>
              <a:t>Inadequate pre-placement learning</a:t>
            </a:r>
          </a:p>
          <a:p>
            <a:r>
              <a:rPr lang="en-GB" dirty="0"/>
              <a:t>Student feels overwhelmed by placement</a:t>
            </a:r>
          </a:p>
          <a:p>
            <a:r>
              <a:rPr lang="en-GB" dirty="0"/>
              <a:t>Student feels overly confident in placement</a:t>
            </a:r>
          </a:p>
          <a:p>
            <a:r>
              <a:rPr lang="en-GB" dirty="0"/>
              <a:t>Practice Educator - student relationship</a:t>
            </a:r>
          </a:p>
          <a:p>
            <a:r>
              <a:rPr lang="en-GB" dirty="0"/>
              <a:t>How feedback is given (and received)</a:t>
            </a:r>
          </a:p>
          <a:p>
            <a:r>
              <a:rPr lang="en-GB" dirty="0"/>
              <a:t>(Beesley and Taplin, 2023)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46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D957-7F41-4BA9-8410-82ABD920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/>
              <a:t>I am a big advocate of failing students</a:t>
            </a:r>
          </a:p>
        </p:txBody>
      </p:sp>
      <p:graphicFrame>
        <p:nvGraphicFramePr>
          <p:cNvPr id="1045" name="Content Placeholder 2">
            <a:extLst>
              <a:ext uri="{FF2B5EF4-FFF2-40B4-BE49-F238E27FC236}">
                <a16:creationId xmlns:a16="http://schemas.microsoft.com/office/drawing/2014/main" id="{B9284658-3A29-FD27-5658-DB9F3ACCF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20851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349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1383-ACF6-4306-A4A6-EB60E31D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you help a student that does not want to change?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34EADE-EAE7-4C52-9586-DC1A39296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452" y="2638425"/>
            <a:ext cx="6745357" cy="41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2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B9BE-9F7C-4686-B457-2E6957E8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375FA-88A6-4E3A-A3B4-73D10F6D9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How can you support a students where there are concerns about their practice to engage in changing their practice?</a:t>
            </a:r>
          </a:p>
          <a:p>
            <a:r>
              <a:rPr lang="en-GB" sz="2400" dirty="0"/>
              <a:t>Follow procedural processes</a:t>
            </a:r>
          </a:p>
          <a:p>
            <a:r>
              <a:rPr lang="en-GB" sz="2400" dirty="0"/>
              <a:t>Try different approaches</a:t>
            </a:r>
          </a:p>
          <a:p>
            <a:r>
              <a:rPr lang="en-GB" sz="2400" dirty="0"/>
              <a:t>Talk to colleagues</a:t>
            </a:r>
          </a:p>
          <a:p>
            <a:r>
              <a:rPr lang="en-GB" sz="2400" dirty="0"/>
              <a:t>Don’t assume</a:t>
            </a:r>
          </a:p>
          <a:p>
            <a:r>
              <a:rPr lang="en-GB" sz="2400" dirty="0"/>
              <a:t>Be aware of power</a:t>
            </a:r>
          </a:p>
        </p:txBody>
      </p:sp>
    </p:spTree>
    <p:extLst>
      <p:ext uri="{BB962C8B-B14F-4D97-AF65-F5344CB8AC3E}">
        <p14:creationId xmlns:p14="http://schemas.microsoft.com/office/powerpoint/2010/main" val="786775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6E26-B1A3-4DBF-92CA-FC9652F5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Fail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F4345-917D-45E6-99D1-8FD8309E3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There are no guarantees that your student will go on to pass placement</a:t>
            </a:r>
          </a:p>
          <a:p>
            <a:r>
              <a:rPr lang="en-GB" sz="2400" dirty="0"/>
              <a:t>However, they will have learnt skills and emotional intelligence from your intervention that they can carry forward into a repeat placement or future life opportunities.</a:t>
            </a:r>
          </a:p>
          <a:p>
            <a:r>
              <a:rPr lang="en-GB" sz="2400" dirty="0"/>
              <a:t>They may have failed, but they have failed better</a:t>
            </a:r>
          </a:p>
        </p:txBody>
      </p:sp>
    </p:spTree>
    <p:extLst>
      <p:ext uri="{BB962C8B-B14F-4D97-AF65-F5344CB8AC3E}">
        <p14:creationId xmlns:p14="http://schemas.microsoft.com/office/powerpoint/2010/main" val="4135176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1C261D-7095-470D-95CA-9293248B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12717-73EB-4229-8B85-D4C0E384A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153412"/>
            <a:ext cx="9422799" cy="3892281"/>
          </a:xfrm>
        </p:spPr>
        <p:txBody>
          <a:bodyPr>
            <a:noAutofit/>
          </a:bodyPr>
          <a:lstStyle/>
          <a:p>
            <a:r>
              <a:rPr lang="en-GB" sz="1400" dirty="0">
                <a:latin typeface="+mj-lt"/>
              </a:rPr>
              <a:t>Beckett, S (1983) </a:t>
            </a:r>
            <a:r>
              <a:rPr lang="en-GB" sz="1400" i="1" dirty="0" err="1">
                <a:latin typeface="+mj-lt"/>
              </a:rPr>
              <a:t>Worstward</a:t>
            </a:r>
            <a:r>
              <a:rPr lang="en-GB" sz="1400" i="1" dirty="0">
                <a:latin typeface="+mj-lt"/>
              </a:rPr>
              <a:t> Ho</a:t>
            </a:r>
          </a:p>
          <a:p>
            <a:r>
              <a:rPr lang="en-GB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Beesley, P. (2023) Collaborative experiential learning in social work practice placements. </a:t>
            </a:r>
            <a:r>
              <a:rPr lang="en-GB" sz="14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Social Work Education</a:t>
            </a:r>
            <a:r>
              <a:rPr lang="en-GB" sz="14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pp.1-16.</a:t>
            </a:r>
          </a:p>
          <a:p>
            <a:r>
              <a:rPr lang="en-GB" sz="1400" dirty="0"/>
              <a:t>Beesley, P. and Taplin, S. (2023) </a:t>
            </a:r>
            <a:r>
              <a:rPr lang="en-GB" sz="1400" i="1" dirty="0"/>
              <a:t>Practice Education in Social Work</a:t>
            </a:r>
            <a:r>
              <a:rPr lang="en-GB" sz="1400" dirty="0"/>
              <a:t>. Critical Publishing.</a:t>
            </a:r>
            <a:endParaRPr lang="en-GB" sz="1400" dirty="0">
              <a:latin typeface="+mj-lt"/>
            </a:endParaRPr>
          </a:p>
          <a:p>
            <a:r>
              <a:rPr lang="en-GB" sz="1400" dirty="0">
                <a:latin typeface="+mj-lt"/>
              </a:rPr>
              <a:t>Doel, M (2010) </a:t>
            </a:r>
            <a:r>
              <a:rPr lang="en-GB" sz="1400" i="1" dirty="0">
                <a:latin typeface="+mj-lt"/>
              </a:rPr>
              <a:t>Social Work Placements</a:t>
            </a:r>
            <a:r>
              <a:rPr lang="en-GB" sz="1400" dirty="0">
                <a:latin typeface="+mj-lt"/>
              </a:rPr>
              <a:t>. Routledge</a:t>
            </a:r>
          </a:p>
          <a:p>
            <a:r>
              <a:rPr lang="en-GB" sz="1400" dirty="0" err="1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Fairtlough</a:t>
            </a:r>
            <a:r>
              <a:rPr lang="en-GB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A., Bernard, C., Fletcher, J. and Ahmet, A. (2014) Black social work students’ experiences of practice learning: Understanding differential progression rates. </a:t>
            </a:r>
            <a:r>
              <a:rPr lang="en-GB" sz="1400" i="1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Journal of Social Work</a:t>
            </a:r>
            <a:r>
              <a:rPr lang="en-GB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GB" sz="1400" i="1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en-GB" sz="1400" dirty="0">
                <a:solidFill>
                  <a:srgbClr val="22222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(6), pp.605-624.</a:t>
            </a:r>
          </a:p>
          <a:p>
            <a:r>
              <a:rPr lang="en-GB" sz="1400" dirty="0"/>
              <a:t>Prochaska, J and DiClemente, C (1983) Stages and processes of self-change in smoking: toward an integrative model of change, Journal </a:t>
            </a:r>
            <a:r>
              <a:rPr lang="en-GB" sz="1400" i="1" dirty="0"/>
              <a:t>of Consulting and Clinical Psychology, 5, pp. 390–395</a:t>
            </a:r>
            <a:endParaRPr lang="en-GB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400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Tedam, P (2012) The MANDELA Model of Practice Learning: an old present in new wrapping? </a:t>
            </a:r>
            <a:r>
              <a:rPr lang="en-GB" sz="1400" i="1" dirty="0">
                <a:solidFill>
                  <a:srgbClr val="181717"/>
                </a:solidFill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Journal of Practice Teaching and Learning, 11(3), pp. 60-76.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400" dirty="0"/>
              <a:t>Williams &amp; Rutter (2024) </a:t>
            </a:r>
            <a:r>
              <a:rPr lang="en-GB" sz="1400" i="1" dirty="0"/>
              <a:t>The Practice Educator’s Handbook</a:t>
            </a:r>
            <a:r>
              <a:rPr lang="en-GB" sz="1400" dirty="0"/>
              <a:t>. Sage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GB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110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89F1-E5AA-42B5-A5F3-87FB9A61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FAIL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E436A-1D6C-4790-9204-4EC5A5157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Ever tried? Ever failed?</a:t>
            </a:r>
          </a:p>
          <a:p>
            <a:r>
              <a:rPr lang="en-GB" sz="3200" dirty="0"/>
              <a:t>No matter. Try again</a:t>
            </a:r>
          </a:p>
          <a:p>
            <a:r>
              <a:rPr lang="en-GB" sz="3200" dirty="0"/>
              <a:t>Fail again.   Fail better</a:t>
            </a:r>
          </a:p>
          <a:p>
            <a:pPr lvl="8"/>
            <a:r>
              <a:rPr lang="en-GB" sz="3000" dirty="0"/>
              <a:t>Beckett, 1983</a:t>
            </a:r>
          </a:p>
        </p:txBody>
      </p:sp>
    </p:spTree>
    <p:extLst>
      <p:ext uri="{BB962C8B-B14F-4D97-AF65-F5344CB8AC3E}">
        <p14:creationId xmlns:p14="http://schemas.microsoft.com/office/powerpoint/2010/main" val="281142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30812-8BC9-4297-A8E0-349C2609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418891"/>
            <a:ext cx="899160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/>
              <a:t>Placement is a partnership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1AA0B26-40C6-1D65-C82E-5181EB90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194" y="5384691"/>
            <a:ext cx="6801612" cy="73697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B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oth student and practice educator contribute to the development of the student’s knowledge and skills  and placement outcome</a:t>
            </a:r>
          </a:p>
        </p:txBody>
      </p:sp>
      <p:pic>
        <p:nvPicPr>
          <p:cNvPr id="2050" name="Picture 2" descr="Free Partner Work Cliparts, Download Free Partner Work Cliparts png images,  Free ClipArts on Clipart Library">
            <a:extLst>
              <a:ext uri="{FF2B5EF4-FFF2-40B4-BE49-F238E27FC236}">
                <a16:creationId xmlns:a16="http://schemas.microsoft.com/office/drawing/2014/main" id="{A0E77ED8-6785-4294-BD2F-A4ACDF448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6316" y="640079"/>
            <a:ext cx="3279367" cy="24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6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DE0F-B5F5-4024-8CB1-55E9EC60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 educator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0D4C1-2A30-47ED-8A2D-512F0B01F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11836"/>
          </a:xfrm>
        </p:spPr>
        <p:txBody>
          <a:bodyPr>
            <a:normAutofit/>
          </a:bodyPr>
          <a:lstStyle/>
          <a:p>
            <a:r>
              <a:rPr lang="en-GB" sz="2400" dirty="0"/>
              <a:t>Our role as a practice educator is multi-functional. </a:t>
            </a:r>
          </a:p>
          <a:p>
            <a:pPr lvl="3"/>
            <a:r>
              <a:rPr lang="en-GB" dirty="0"/>
              <a:t>Educate </a:t>
            </a:r>
          </a:p>
          <a:p>
            <a:pPr lvl="3"/>
            <a:r>
              <a:rPr lang="en-GB" sz="1800" dirty="0"/>
              <a:t>Support</a:t>
            </a:r>
          </a:p>
          <a:p>
            <a:pPr lvl="3"/>
            <a:r>
              <a:rPr lang="en-GB" sz="1800" dirty="0"/>
              <a:t>Manage</a:t>
            </a:r>
          </a:p>
          <a:p>
            <a:pPr lvl="3"/>
            <a:r>
              <a:rPr lang="en-GB" sz="1800" dirty="0"/>
              <a:t>Assess</a:t>
            </a:r>
          </a:p>
          <a:p>
            <a:pPr lvl="3"/>
            <a:r>
              <a:rPr lang="en-GB" sz="1800" dirty="0"/>
              <a:t>(ESMA: Doel, 2010)</a:t>
            </a:r>
          </a:p>
          <a:p>
            <a:r>
              <a:rPr lang="en-GB" sz="2400" dirty="0"/>
              <a:t>And that gives us a significant level of power</a:t>
            </a:r>
          </a:p>
        </p:txBody>
      </p:sp>
    </p:spTree>
    <p:extLst>
      <p:ext uri="{BB962C8B-B14F-4D97-AF65-F5344CB8AC3E}">
        <p14:creationId xmlns:p14="http://schemas.microsoft.com/office/powerpoint/2010/main" val="300133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BA697-E050-40FA-AC1C-255659BF9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316" y="2599629"/>
            <a:ext cx="4270248" cy="704087"/>
          </a:xfrm>
        </p:spPr>
        <p:txBody>
          <a:bodyPr/>
          <a:lstStyle/>
          <a:p>
            <a:r>
              <a:rPr lang="en-GB" dirty="0"/>
              <a:t>Practice educator experience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AC064-86B3-4D63-90F5-876E9B039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484" y="2330958"/>
            <a:ext cx="4270248" cy="3562350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200" dirty="0"/>
              <a:t>We are a friendly team with lots of social activities</a:t>
            </a:r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We arranged a welcome lunch for the student and he wasn’t interested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BE85FE-CE15-4B91-8150-42AC025FD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25436" y="3679762"/>
            <a:ext cx="4253484" cy="1796478"/>
          </a:xfrm>
        </p:spPr>
        <p:txBody>
          <a:bodyPr>
            <a:noAutofit/>
          </a:bodyPr>
          <a:lstStyle/>
          <a:p>
            <a:r>
              <a:rPr lang="en-GB" sz="2000" dirty="0"/>
              <a:t>I’m excluded because I can’t engage in the social activities because I am a single, working mum </a:t>
            </a:r>
          </a:p>
          <a:p>
            <a:endParaRPr lang="en-GB" sz="2000" dirty="0"/>
          </a:p>
          <a:p>
            <a:r>
              <a:rPr lang="en-GB" sz="2000" dirty="0"/>
              <a:t>I’m not part of the team because I’m fasting for Ramadan and struggle around food smells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FBDDCB-41E6-4973-A34F-880942C1D2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9326" y="2313785"/>
            <a:ext cx="4270248" cy="704087"/>
          </a:xfrm>
        </p:spPr>
        <p:txBody>
          <a:bodyPr/>
          <a:lstStyle/>
          <a:p>
            <a:r>
              <a:rPr lang="en-GB" dirty="0"/>
              <a:t>Student experience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7D6DC0-F886-44FD-9A50-E279B8F8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all comes down to a matter of perspective</a:t>
            </a:r>
          </a:p>
        </p:txBody>
      </p:sp>
      <p:pic>
        <p:nvPicPr>
          <p:cNvPr id="6148" name="Picture 4" descr="5,261 Different Perspective Illustrations &amp; Clip Art - iStock">
            <a:extLst>
              <a:ext uri="{FF2B5EF4-FFF2-40B4-BE49-F238E27FC236}">
                <a16:creationId xmlns:a16="http://schemas.microsoft.com/office/drawing/2014/main" id="{C9FB8D89-B71D-4800-B47C-D0FA5983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462213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64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040FD0-A90E-41F8-906F-99DC9C053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Practice educator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D6BC-2A9D-4837-8124-74A4A0B11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9680" y="3143250"/>
            <a:ext cx="4604004" cy="2750058"/>
          </a:xfrm>
        </p:spPr>
        <p:txBody>
          <a:bodyPr>
            <a:noAutofit/>
          </a:bodyPr>
          <a:lstStyle/>
          <a:p>
            <a:r>
              <a:rPr lang="en-GB" sz="2000" dirty="0"/>
              <a:t>I asked her to outline which theory she had used, but she wasn’t interested, just suggested some random theory</a:t>
            </a:r>
          </a:p>
          <a:p>
            <a:r>
              <a:rPr lang="en-GB" sz="2000" dirty="0"/>
              <a:t>I’m really supportive, she choses not to open up to me</a:t>
            </a:r>
          </a:p>
          <a:p>
            <a:r>
              <a:rPr lang="en-GB" sz="2000" dirty="0"/>
              <a:t>I told him where to find the resources, but he didn’t look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D571E-09C5-4B26-84F3-A5D1A5030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5" y="3143250"/>
            <a:ext cx="5274565" cy="3426226"/>
          </a:xfrm>
        </p:spPr>
        <p:txBody>
          <a:bodyPr>
            <a:normAutofit/>
          </a:bodyPr>
          <a:lstStyle/>
          <a:p>
            <a:r>
              <a:rPr lang="en-GB" sz="2000" dirty="0"/>
              <a:t>When I suggest a theory that I have used she says that’s not what she would have used. I feel judged and </a:t>
            </a:r>
            <a:r>
              <a:rPr lang="en-GB" sz="2000" dirty="0" err="1"/>
              <a:t>daren’t</a:t>
            </a:r>
            <a:r>
              <a:rPr lang="en-GB" sz="2000" dirty="0"/>
              <a:t> offer any more ideas</a:t>
            </a:r>
          </a:p>
          <a:p>
            <a:r>
              <a:rPr lang="en-GB" sz="2000" dirty="0"/>
              <a:t>I am scared that sharing that I am finding it hard will mean I’m told I’m failing</a:t>
            </a:r>
          </a:p>
          <a:p>
            <a:r>
              <a:rPr lang="en-GB" sz="2000" dirty="0"/>
              <a:t>I looked where he told me for the resources, but they weren’t there. I could see his frustration when I asked again. Eventually I found them in a different location, a colleague said they’d been moved.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10F33-CCEB-48B4-BF5F-69A79F520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6" y="2313434"/>
            <a:ext cx="4270248" cy="527420"/>
          </a:xfrm>
        </p:spPr>
        <p:txBody>
          <a:bodyPr>
            <a:normAutofit/>
          </a:bodyPr>
          <a:lstStyle/>
          <a:p>
            <a:r>
              <a:rPr lang="en-GB" dirty="0"/>
              <a:t>Student perspective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E20297-CC58-41B6-82D4-255BF720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3D9B6CF-87DD-47C7-B38D-7C5353D4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4D957-7F41-4BA9-8410-82ABD920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2133600"/>
            <a:ext cx="3044952" cy="1898904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600" dirty="0"/>
              <a:t>Are we </a:t>
            </a:r>
            <a:r>
              <a:rPr lang="en-US" sz="2600" dirty="0" err="1"/>
              <a:t>FAILing</a:t>
            </a:r>
            <a:r>
              <a:rPr lang="en-US" sz="2600" dirty="0"/>
              <a:t> the student …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FE2328B-DA12-4B90-BD82-3CCF13AF6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640080"/>
            <a:ext cx="689762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F77FF0B6-332F-4842-A5F8-EA360BD5F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0412" y="802767"/>
            <a:ext cx="656539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Blaming Cliparts, Download Free Blaming Cliparts png images, Free  ClipArts on Clipart Library">
            <a:extLst>
              <a:ext uri="{FF2B5EF4-FFF2-40B4-BE49-F238E27FC236}">
                <a16:creationId xmlns:a16="http://schemas.microsoft.com/office/drawing/2014/main" id="{8B4C8CDC-7F52-4630-9AB3-CF6E9643AE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7148" y="1122807"/>
            <a:ext cx="393192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F78E6-CAE6-41D2-B80D-A9D14C30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000"/>
              <a:t>… When we need to reflect on our contribution?</a:t>
            </a:r>
          </a:p>
        </p:txBody>
      </p:sp>
      <p:pic>
        <p:nvPicPr>
          <p:cNvPr id="1026" name="Picture 2" descr="Free Teaching Responsibility Cliparts, Download Free Teaching Responsibility  Cliparts png images, Free ClipArts on Clipart Library">
            <a:extLst>
              <a:ext uri="{FF2B5EF4-FFF2-40B4-BE49-F238E27FC236}">
                <a16:creationId xmlns:a16="http://schemas.microsoft.com/office/drawing/2014/main" id="{44B5DF6E-09E9-4500-AACD-E90391C6BA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005" y="640080"/>
            <a:ext cx="5056285" cy="52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4017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Metadata/LabelInfo.xml><?xml version="1.0" encoding="utf-8"?>
<clbl:labelList xmlns:clbl="http://schemas.microsoft.com/office/2020/mipLabelMetadata">
  <clbl:label id="{d79a8112-4fbe-417a-a112-cd0fb490d85c}" enabled="0" method="" siteId="{d79a8112-4fbe-417a-a112-cd0fb490d85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1085</Words>
  <Application>Microsoft Office PowerPoint</Application>
  <PresentationFormat>Widescreen</PresentationFormat>
  <Paragraphs>126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Gill Sans MT</vt:lpstr>
      <vt:lpstr>Parcel</vt:lpstr>
      <vt:lpstr>Failing Students well</vt:lpstr>
      <vt:lpstr>I am a big advocate of failing students</vt:lpstr>
      <vt:lpstr>FAIL BETTER</vt:lpstr>
      <vt:lpstr>Placement is a partnership</vt:lpstr>
      <vt:lpstr>Practice educator role</vt:lpstr>
      <vt:lpstr>It all comes down to a matter of perspective</vt:lpstr>
      <vt:lpstr>PowerPoint Presentation</vt:lpstr>
      <vt:lpstr>Are we FAILing the student …</vt:lpstr>
      <vt:lpstr>… When we need to reflect on our contribution?</vt:lpstr>
      <vt:lpstr>Engaging students</vt:lpstr>
      <vt:lpstr>Supportive learning environment</vt:lpstr>
      <vt:lpstr>How do we create a supportive learning environment?</vt:lpstr>
      <vt:lpstr>Be proactive in understanding the student</vt:lpstr>
      <vt:lpstr>Students start placement with:</vt:lpstr>
      <vt:lpstr>Practice educators start placement with</vt:lpstr>
      <vt:lpstr>what happens when the expectations or experiences differ?</vt:lpstr>
      <vt:lpstr>Students make mistakes</vt:lpstr>
      <vt:lpstr>Practice educator role</vt:lpstr>
      <vt:lpstr>Barriers to change</vt:lpstr>
      <vt:lpstr>How do you help a student that does not want to change?</vt:lpstr>
      <vt:lpstr>Student support</vt:lpstr>
      <vt:lpstr>Fail Better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Students who are having difficulties to  “fail better”</dc:title>
  <dc:creator>Beesley, Paula</dc:creator>
  <cp:lastModifiedBy>Beesley, Paula</cp:lastModifiedBy>
  <cp:revision>6</cp:revision>
  <dcterms:created xsi:type="dcterms:W3CDTF">2019-02-26T08:28:16Z</dcterms:created>
  <dcterms:modified xsi:type="dcterms:W3CDTF">2026-02-25T13:15:50Z</dcterms:modified>
</cp:coreProperties>
</file>