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713" r:id="rId6"/>
  </p:sldMasterIdLst>
  <p:notesMasterIdLst>
    <p:notesMasterId r:id="rId33"/>
  </p:notesMasterIdLst>
  <p:sldIdLst>
    <p:sldId id="973" r:id="rId7"/>
    <p:sldId id="894" r:id="rId8"/>
    <p:sldId id="256" r:id="rId9"/>
    <p:sldId id="365" r:id="rId10"/>
    <p:sldId id="978" r:id="rId11"/>
    <p:sldId id="959" r:id="rId12"/>
    <p:sldId id="986" r:id="rId13"/>
    <p:sldId id="979" r:id="rId14"/>
    <p:sldId id="346" r:id="rId15"/>
    <p:sldId id="321" r:id="rId16"/>
    <p:sldId id="985" r:id="rId17"/>
    <p:sldId id="329" r:id="rId18"/>
    <p:sldId id="327" r:id="rId19"/>
    <p:sldId id="987" r:id="rId20"/>
    <p:sldId id="988" r:id="rId21"/>
    <p:sldId id="989" r:id="rId22"/>
    <p:sldId id="371" r:id="rId23"/>
    <p:sldId id="372" r:id="rId24"/>
    <p:sldId id="313" r:id="rId25"/>
    <p:sldId id="984" r:id="rId26"/>
    <p:sldId id="369" r:id="rId27"/>
    <p:sldId id="980" r:id="rId28"/>
    <p:sldId id="982" r:id="rId29"/>
    <p:sldId id="981" r:id="rId30"/>
    <p:sldId id="983" r:id="rId31"/>
    <p:sldId id="971" r:id="rId32"/>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diagrams/_rels/data4.xml.rels><?xml version="1.0" encoding="UTF-8" standalone="yes"?>
<Relationships xmlns="http://schemas.openxmlformats.org/package/2006/relationships"><Relationship Id="rId2" Type="http://schemas.openxmlformats.org/officeDocument/2006/relationships/hyperlink" Target="mailto:https://www.nmc.org.uk/standards/future-standards/code-and-revalidation-reviews2/" TargetMode="External"/><Relationship Id="rId1" Type="http://schemas.openxmlformats.org/officeDocument/2006/relationships/hyperlink" Target="mailto:https://www.nmc.org.uk/standards/future-standards/reviewing-nursing-and-midwifery-practice-learning/" TargetMode="External"/></Relationships>
</file>

<file path=ppt/diagrams/_rels/drawing4.xml.rels><?xml version="1.0" encoding="UTF-8" standalone="yes"?>
<Relationships xmlns="http://schemas.openxmlformats.org/package/2006/relationships"><Relationship Id="rId2" Type="http://schemas.openxmlformats.org/officeDocument/2006/relationships/hyperlink" Target="mailto:https://www.nmc.org.uk/standards/future-standards/reviewing-nursing-and-midwifery-practice-learning/" TargetMode="External"/><Relationship Id="rId1" Type="http://schemas.openxmlformats.org/officeDocument/2006/relationships/hyperlink" Target="mailto:https://www.nmc.org.uk/standards/future-standards/code-and-revalidation-reviews2/"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EE7812-C96E-40A4-A777-DBE0A19052B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GB"/>
        </a:p>
      </dgm:t>
    </dgm:pt>
    <dgm:pt modelId="{7D79A99B-D64C-4C10-B86D-F6B29979BD5D}">
      <dgm:prSet phldrT="[Text]"/>
      <dgm:spPr>
        <a:solidFill>
          <a:srgbClr val="00B050"/>
        </a:solidFill>
      </dgm:spPr>
      <dgm:t>
        <a:bodyPr/>
        <a:lstStyle/>
        <a:p>
          <a:r>
            <a:rPr lang="en-GB" dirty="0"/>
            <a:t>Susan Wakefield</a:t>
          </a:r>
        </a:p>
        <a:p>
          <a:r>
            <a:rPr lang="en-GB" dirty="0"/>
            <a:t>Head of Nursing </a:t>
          </a:r>
        </a:p>
      </dgm:t>
    </dgm:pt>
    <dgm:pt modelId="{8A504C7D-BB7A-40DA-BA7F-C937790F6CE4}" type="parTrans" cxnId="{8D731047-89ED-4E24-B02F-31E8A7D01518}">
      <dgm:prSet/>
      <dgm:spPr/>
      <dgm:t>
        <a:bodyPr/>
        <a:lstStyle/>
        <a:p>
          <a:endParaRPr lang="en-GB"/>
        </a:p>
      </dgm:t>
    </dgm:pt>
    <dgm:pt modelId="{D18FA9FF-9760-4EE9-9125-2ED9526956D4}" type="sibTrans" cxnId="{8D731047-89ED-4E24-B02F-31E8A7D01518}">
      <dgm:prSet/>
      <dgm:spPr/>
      <dgm:t>
        <a:bodyPr/>
        <a:lstStyle/>
        <a:p>
          <a:endParaRPr lang="en-GB"/>
        </a:p>
      </dgm:t>
    </dgm:pt>
    <dgm:pt modelId="{8088BEBC-6028-413B-8925-A5BD97684B6B}">
      <dgm:prSet phldrT="[Text]"/>
      <dgm:spPr>
        <a:solidFill>
          <a:schemeClr val="accent6">
            <a:lumMod val="75000"/>
          </a:schemeClr>
        </a:solidFill>
      </dgm:spPr>
      <dgm:t>
        <a:bodyPr/>
        <a:lstStyle/>
        <a:p>
          <a:r>
            <a:rPr lang="en-GB" dirty="0"/>
            <a:t>Cohort Lead Level 4 </a:t>
          </a:r>
        </a:p>
        <a:p>
          <a:r>
            <a:rPr lang="en-GB" dirty="0"/>
            <a:t>Zahra Rahim</a:t>
          </a:r>
        </a:p>
      </dgm:t>
    </dgm:pt>
    <dgm:pt modelId="{4B22DAFE-7E2A-441D-82B6-77A0394EDAC3}" type="parTrans" cxnId="{EB16CFCE-8ABC-4BD0-99DC-FB3276D7E52A}">
      <dgm:prSet/>
      <dgm:spPr>
        <a:ln>
          <a:solidFill>
            <a:schemeClr val="bg1"/>
          </a:solidFill>
        </a:ln>
      </dgm:spPr>
      <dgm:t>
        <a:bodyPr/>
        <a:lstStyle/>
        <a:p>
          <a:endParaRPr lang="en-GB"/>
        </a:p>
      </dgm:t>
    </dgm:pt>
    <dgm:pt modelId="{2EC4342E-958B-4618-A8C5-F8B64304C017}" type="sibTrans" cxnId="{EB16CFCE-8ABC-4BD0-99DC-FB3276D7E52A}">
      <dgm:prSet/>
      <dgm:spPr/>
      <dgm:t>
        <a:bodyPr/>
        <a:lstStyle/>
        <a:p>
          <a:endParaRPr lang="en-GB"/>
        </a:p>
      </dgm:t>
    </dgm:pt>
    <dgm:pt modelId="{47CEE4F1-E90D-4063-A22C-96F765B34D75}">
      <dgm:prSet phldrT="[Text]"/>
      <dgm:spPr>
        <a:solidFill>
          <a:srgbClr val="0070C0"/>
        </a:solidFill>
      </dgm:spPr>
      <dgm:t>
        <a:bodyPr/>
        <a:lstStyle/>
        <a:p>
          <a:r>
            <a:rPr lang="en-GB"/>
            <a:t>Academic Assessor </a:t>
          </a:r>
        </a:p>
        <a:p>
          <a:endParaRPr lang="en-GB"/>
        </a:p>
      </dgm:t>
    </dgm:pt>
    <dgm:pt modelId="{7F7C1C69-8E05-4813-94FD-6ED8BE7E29A9}" type="parTrans" cxnId="{7D758B7B-B357-47BD-AB67-A205D413FDDB}">
      <dgm:prSet/>
      <dgm:spPr>
        <a:ln>
          <a:solidFill>
            <a:schemeClr val="bg1"/>
          </a:solidFill>
        </a:ln>
      </dgm:spPr>
      <dgm:t>
        <a:bodyPr/>
        <a:lstStyle/>
        <a:p>
          <a:endParaRPr lang="en-GB"/>
        </a:p>
      </dgm:t>
    </dgm:pt>
    <dgm:pt modelId="{4A685EDD-1952-423A-BE52-DD40450CC2DA}" type="sibTrans" cxnId="{7D758B7B-B357-47BD-AB67-A205D413FDDB}">
      <dgm:prSet/>
      <dgm:spPr/>
      <dgm:t>
        <a:bodyPr/>
        <a:lstStyle/>
        <a:p>
          <a:endParaRPr lang="en-GB"/>
        </a:p>
      </dgm:t>
    </dgm:pt>
    <dgm:pt modelId="{6F4EE04A-C16E-49BB-86CB-BB28290F6B6F}">
      <dgm:prSet phldrT="[Text]"/>
      <dgm:spPr>
        <a:solidFill>
          <a:srgbClr val="0070C0"/>
        </a:solidFill>
      </dgm:spPr>
      <dgm:t>
        <a:bodyPr/>
        <a:lstStyle/>
        <a:p>
          <a:r>
            <a:rPr lang="en-GB"/>
            <a:t>Academic Advisor</a:t>
          </a:r>
        </a:p>
      </dgm:t>
    </dgm:pt>
    <dgm:pt modelId="{30B2CA57-775D-4547-A3AD-EB5492051736}" type="parTrans" cxnId="{B76C3789-D15A-43C5-895B-17894092D2D2}">
      <dgm:prSet/>
      <dgm:spPr>
        <a:ln>
          <a:solidFill>
            <a:schemeClr val="bg1"/>
          </a:solidFill>
        </a:ln>
      </dgm:spPr>
      <dgm:t>
        <a:bodyPr/>
        <a:lstStyle/>
        <a:p>
          <a:endParaRPr lang="en-GB"/>
        </a:p>
      </dgm:t>
    </dgm:pt>
    <dgm:pt modelId="{165B8FED-8B11-46A6-9EF1-C34ED9548215}" type="sibTrans" cxnId="{B76C3789-D15A-43C5-895B-17894092D2D2}">
      <dgm:prSet/>
      <dgm:spPr/>
      <dgm:t>
        <a:bodyPr/>
        <a:lstStyle/>
        <a:p>
          <a:endParaRPr lang="en-GB"/>
        </a:p>
      </dgm:t>
    </dgm:pt>
    <dgm:pt modelId="{A367A7FB-273F-4F84-AC07-2A3C40EE10CD}">
      <dgm:prSet phldrT="[Text]"/>
      <dgm:spPr>
        <a:solidFill>
          <a:schemeClr val="accent2">
            <a:lumMod val="75000"/>
          </a:schemeClr>
        </a:solidFill>
      </dgm:spPr>
      <dgm:t>
        <a:bodyPr/>
        <a:lstStyle/>
        <a:p>
          <a:r>
            <a:rPr lang="en-GB" dirty="0"/>
            <a:t>Sarah Thompson</a:t>
          </a:r>
        </a:p>
        <a:p>
          <a:r>
            <a:rPr lang="en-GB" dirty="0"/>
            <a:t>Practice Learning Lead</a:t>
          </a:r>
        </a:p>
      </dgm:t>
    </dgm:pt>
    <dgm:pt modelId="{9A13FBE5-9536-49AA-BCFC-D10B45079CE2}" type="parTrans" cxnId="{87119BFC-97FF-4968-937A-5A5FE5705AD9}">
      <dgm:prSet/>
      <dgm:spPr>
        <a:ln>
          <a:solidFill>
            <a:schemeClr val="bg1"/>
          </a:solidFill>
        </a:ln>
      </dgm:spPr>
      <dgm:t>
        <a:bodyPr/>
        <a:lstStyle/>
        <a:p>
          <a:endParaRPr lang="en-GB"/>
        </a:p>
      </dgm:t>
    </dgm:pt>
    <dgm:pt modelId="{EBA69CBA-FC18-4307-9E73-2D56BC4EE97A}" type="sibTrans" cxnId="{87119BFC-97FF-4968-937A-5A5FE5705AD9}">
      <dgm:prSet/>
      <dgm:spPr/>
      <dgm:t>
        <a:bodyPr/>
        <a:lstStyle/>
        <a:p>
          <a:endParaRPr lang="en-GB"/>
        </a:p>
      </dgm:t>
    </dgm:pt>
    <dgm:pt modelId="{A950232D-3F34-4B36-80CA-5A8BFD3C7C34}">
      <dgm:prSet phldrT="[Text]"/>
      <dgm:spPr>
        <a:solidFill>
          <a:schemeClr val="accent6">
            <a:lumMod val="75000"/>
          </a:schemeClr>
        </a:solidFill>
      </dgm:spPr>
      <dgm:t>
        <a:bodyPr/>
        <a:lstStyle/>
        <a:p>
          <a:pPr algn="ctr"/>
          <a:r>
            <a:rPr lang="en-GB" dirty="0"/>
            <a:t>Cohort Lead Level 6 </a:t>
          </a:r>
        </a:p>
        <a:p>
          <a:pPr algn="ctr"/>
          <a:r>
            <a:rPr lang="en-GB" dirty="0"/>
            <a:t>Michelle Stephenson (Sept)</a:t>
          </a:r>
        </a:p>
        <a:p>
          <a:pPr algn="ctr"/>
          <a:r>
            <a:rPr lang="en-GB" dirty="0"/>
            <a:t>Chinyere </a:t>
          </a:r>
          <a:r>
            <a:rPr lang="en-GB" dirty="0" err="1"/>
            <a:t>Ihejieto</a:t>
          </a:r>
          <a:r>
            <a:rPr lang="en-GB" dirty="0"/>
            <a:t> (Jan) </a:t>
          </a:r>
        </a:p>
      </dgm:t>
    </dgm:pt>
    <dgm:pt modelId="{407E52CA-11A2-47EE-98CB-4FBA2C3DC0BD}" type="parTrans" cxnId="{561065F8-35BB-40F9-9C91-9DFC578051AA}">
      <dgm:prSet/>
      <dgm:spPr>
        <a:ln>
          <a:solidFill>
            <a:schemeClr val="bg1"/>
          </a:solidFill>
        </a:ln>
      </dgm:spPr>
      <dgm:t>
        <a:bodyPr/>
        <a:lstStyle/>
        <a:p>
          <a:endParaRPr lang="en-GB"/>
        </a:p>
      </dgm:t>
    </dgm:pt>
    <dgm:pt modelId="{F05A5154-95A0-4C79-9968-F3A1ED1DE844}" type="sibTrans" cxnId="{561065F8-35BB-40F9-9C91-9DFC578051AA}">
      <dgm:prSet/>
      <dgm:spPr/>
      <dgm:t>
        <a:bodyPr/>
        <a:lstStyle/>
        <a:p>
          <a:endParaRPr lang="en-GB"/>
        </a:p>
      </dgm:t>
    </dgm:pt>
    <dgm:pt modelId="{C5E680FF-E379-4E40-98E4-00ADAAA366AA}">
      <dgm:prSet/>
      <dgm:spPr>
        <a:solidFill>
          <a:schemeClr val="accent2">
            <a:lumMod val="75000"/>
          </a:schemeClr>
        </a:solidFill>
      </dgm:spPr>
      <dgm:t>
        <a:bodyPr/>
        <a:lstStyle/>
        <a:p>
          <a:r>
            <a:rPr lang="en-GB" dirty="0"/>
            <a:t>Kathryn Waldegrave</a:t>
          </a:r>
        </a:p>
        <a:p>
          <a:r>
            <a:rPr lang="en-GB" dirty="0"/>
            <a:t>Course Director </a:t>
          </a:r>
        </a:p>
        <a:p>
          <a:r>
            <a:rPr lang="en-GB" dirty="0"/>
            <a:t>Non-Apprentice </a:t>
          </a:r>
        </a:p>
      </dgm:t>
    </dgm:pt>
    <dgm:pt modelId="{827221D9-C981-4CBF-A876-60DF552711E0}" type="parTrans" cxnId="{FB581261-E857-483F-AA0A-D1D48A27B6D0}">
      <dgm:prSet/>
      <dgm:spPr>
        <a:ln>
          <a:solidFill>
            <a:schemeClr val="bg1"/>
          </a:solidFill>
        </a:ln>
      </dgm:spPr>
      <dgm:t>
        <a:bodyPr/>
        <a:lstStyle/>
        <a:p>
          <a:endParaRPr lang="en-GB"/>
        </a:p>
      </dgm:t>
    </dgm:pt>
    <dgm:pt modelId="{286BC82A-EAED-4F5E-AFDE-5492A7965819}" type="sibTrans" cxnId="{FB581261-E857-483F-AA0A-D1D48A27B6D0}">
      <dgm:prSet/>
      <dgm:spPr/>
      <dgm:t>
        <a:bodyPr/>
        <a:lstStyle/>
        <a:p>
          <a:endParaRPr lang="en-GB"/>
        </a:p>
      </dgm:t>
    </dgm:pt>
    <dgm:pt modelId="{EB9B66A6-8933-4C0B-ADA5-2BA3741AFD44}">
      <dgm:prSet/>
      <dgm:spPr>
        <a:solidFill>
          <a:schemeClr val="accent2">
            <a:lumMod val="75000"/>
          </a:schemeClr>
        </a:solidFill>
      </dgm:spPr>
      <dgm:t>
        <a:bodyPr/>
        <a:lstStyle/>
        <a:p>
          <a:r>
            <a:rPr lang="en-GB"/>
            <a:t>Zoe Lambert</a:t>
          </a:r>
        </a:p>
        <a:p>
          <a:r>
            <a:rPr lang="en-GB"/>
            <a:t>Course Director </a:t>
          </a:r>
        </a:p>
        <a:p>
          <a:r>
            <a:rPr lang="en-GB"/>
            <a:t>Apprentice</a:t>
          </a:r>
        </a:p>
      </dgm:t>
    </dgm:pt>
    <dgm:pt modelId="{32C38314-ADA7-4FBC-8ECA-A64C1959A7AD}" type="parTrans" cxnId="{A943BAF6-75FA-49C7-8FDF-408D98726B41}">
      <dgm:prSet/>
      <dgm:spPr>
        <a:ln>
          <a:solidFill>
            <a:schemeClr val="bg1"/>
          </a:solidFill>
        </a:ln>
      </dgm:spPr>
      <dgm:t>
        <a:bodyPr/>
        <a:lstStyle/>
        <a:p>
          <a:endParaRPr lang="en-GB"/>
        </a:p>
      </dgm:t>
    </dgm:pt>
    <dgm:pt modelId="{D9635753-52D0-4184-A3F0-1C8A009540E9}" type="sibTrans" cxnId="{A943BAF6-75FA-49C7-8FDF-408D98726B41}">
      <dgm:prSet/>
      <dgm:spPr/>
      <dgm:t>
        <a:bodyPr/>
        <a:lstStyle/>
        <a:p>
          <a:endParaRPr lang="en-GB"/>
        </a:p>
      </dgm:t>
    </dgm:pt>
    <dgm:pt modelId="{EA4FB2B1-332C-4D0F-B363-D20DE9A4080B}">
      <dgm:prSet/>
      <dgm:spPr>
        <a:solidFill>
          <a:schemeClr val="accent6">
            <a:lumMod val="75000"/>
          </a:schemeClr>
        </a:solidFill>
      </dgm:spPr>
      <dgm:t>
        <a:bodyPr/>
        <a:lstStyle/>
        <a:p>
          <a:r>
            <a:rPr lang="en-GB" dirty="0"/>
            <a:t>Cohort Lead Level 5</a:t>
          </a:r>
        </a:p>
        <a:p>
          <a:r>
            <a:rPr lang="en-GB" dirty="0"/>
            <a:t>Stephanie Gibson</a:t>
          </a:r>
        </a:p>
      </dgm:t>
    </dgm:pt>
    <dgm:pt modelId="{4783CF31-D08F-4FC0-84F1-1F81F2141B6A}" type="parTrans" cxnId="{7D0462DF-94FB-42B1-BA14-0521D8FE3113}">
      <dgm:prSet/>
      <dgm:spPr>
        <a:ln>
          <a:solidFill>
            <a:schemeClr val="bg1"/>
          </a:solidFill>
        </a:ln>
      </dgm:spPr>
      <dgm:t>
        <a:bodyPr/>
        <a:lstStyle/>
        <a:p>
          <a:endParaRPr lang="en-GB"/>
        </a:p>
      </dgm:t>
    </dgm:pt>
    <dgm:pt modelId="{ACB49FDF-4F04-4FD0-A438-FF8CB74FD0F2}" type="sibTrans" cxnId="{7D0462DF-94FB-42B1-BA14-0521D8FE3113}">
      <dgm:prSet/>
      <dgm:spPr/>
      <dgm:t>
        <a:bodyPr/>
        <a:lstStyle/>
        <a:p>
          <a:endParaRPr lang="en-GB"/>
        </a:p>
      </dgm:t>
    </dgm:pt>
    <dgm:pt modelId="{B3C63FB3-30F2-4BAF-B3CD-F7F779F37790}" type="pres">
      <dgm:prSet presAssocID="{34EE7812-C96E-40A4-A777-DBE0A19052B4}" presName="diagram" presStyleCnt="0">
        <dgm:presLayoutVars>
          <dgm:chPref val="1"/>
          <dgm:dir/>
          <dgm:animOne val="branch"/>
          <dgm:animLvl val="lvl"/>
          <dgm:resizeHandles val="exact"/>
        </dgm:presLayoutVars>
      </dgm:prSet>
      <dgm:spPr/>
    </dgm:pt>
    <dgm:pt modelId="{AA91D54E-96F4-440A-92CE-96740E47588D}" type="pres">
      <dgm:prSet presAssocID="{7D79A99B-D64C-4C10-B86D-F6B29979BD5D}" presName="root1" presStyleCnt="0"/>
      <dgm:spPr/>
    </dgm:pt>
    <dgm:pt modelId="{190020C7-C4ED-4813-8E36-03D4EA6F626E}" type="pres">
      <dgm:prSet presAssocID="{7D79A99B-D64C-4C10-B86D-F6B29979BD5D}" presName="LevelOneTextNode" presStyleLbl="node0" presStyleIdx="0" presStyleCnt="1">
        <dgm:presLayoutVars>
          <dgm:chPref val="3"/>
        </dgm:presLayoutVars>
      </dgm:prSet>
      <dgm:spPr/>
    </dgm:pt>
    <dgm:pt modelId="{F1A21400-7C58-4F7D-8E28-FE02CD30CAE7}" type="pres">
      <dgm:prSet presAssocID="{7D79A99B-D64C-4C10-B86D-F6B29979BD5D}" presName="level2hierChild" presStyleCnt="0"/>
      <dgm:spPr/>
    </dgm:pt>
    <dgm:pt modelId="{6F1A8C1F-B6FD-4177-9215-B4C58E63ED51}" type="pres">
      <dgm:prSet presAssocID="{827221D9-C981-4CBF-A876-60DF552711E0}" presName="conn2-1" presStyleLbl="parChTrans1D2" presStyleIdx="0" presStyleCnt="3"/>
      <dgm:spPr/>
    </dgm:pt>
    <dgm:pt modelId="{DFBE7808-C540-45C6-BCFC-5C9161DE9941}" type="pres">
      <dgm:prSet presAssocID="{827221D9-C981-4CBF-A876-60DF552711E0}" presName="connTx" presStyleLbl="parChTrans1D2" presStyleIdx="0" presStyleCnt="3"/>
      <dgm:spPr/>
    </dgm:pt>
    <dgm:pt modelId="{BCA57590-A85E-4683-BBEF-D7670675CEA2}" type="pres">
      <dgm:prSet presAssocID="{C5E680FF-E379-4E40-98E4-00ADAAA366AA}" presName="root2" presStyleCnt="0"/>
      <dgm:spPr/>
    </dgm:pt>
    <dgm:pt modelId="{0188D5A4-2573-4517-A402-35E5D54C592E}" type="pres">
      <dgm:prSet presAssocID="{C5E680FF-E379-4E40-98E4-00ADAAA366AA}" presName="LevelTwoTextNode" presStyleLbl="node2" presStyleIdx="0" presStyleCnt="3" custLinFactNeighborX="-5800" custLinFactNeighborY="-88154">
        <dgm:presLayoutVars>
          <dgm:chPref val="3"/>
        </dgm:presLayoutVars>
      </dgm:prSet>
      <dgm:spPr/>
    </dgm:pt>
    <dgm:pt modelId="{1EF2AB3F-75B1-4F66-966C-DA26FE1DC0DB}" type="pres">
      <dgm:prSet presAssocID="{C5E680FF-E379-4E40-98E4-00ADAAA366AA}" presName="level3hierChild" presStyleCnt="0"/>
      <dgm:spPr/>
    </dgm:pt>
    <dgm:pt modelId="{E6021FD0-F345-45A8-8220-B329AC1E599C}" type="pres">
      <dgm:prSet presAssocID="{4B22DAFE-7E2A-441D-82B6-77A0394EDAC3}" presName="conn2-1" presStyleLbl="parChTrans1D3" presStyleIdx="0" presStyleCnt="3"/>
      <dgm:spPr/>
    </dgm:pt>
    <dgm:pt modelId="{43A783D0-C525-4A45-B7AF-92642856F2AC}" type="pres">
      <dgm:prSet presAssocID="{4B22DAFE-7E2A-441D-82B6-77A0394EDAC3}" presName="connTx" presStyleLbl="parChTrans1D3" presStyleIdx="0" presStyleCnt="3"/>
      <dgm:spPr/>
    </dgm:pt>
    <dgm:pt modelId="{D3A2F2C6-AAA3-4379-978F-AFED05B69DDA}" type="pres">
      <dgm:prSet presAssocID="{8088BEBC-6028-413B-8925-A5BD97684B6B}" presName="root2" presStyleCnt="0"/>
      <dgm:spPr/>
    </dgm:pt>
    <dgm:pt modelId="{9EC3571F-312B-48B2-B638-D8F059E780CA}" type="pres">
      <dgm:prSet presAssocID="{8088BEBC-6028-413B-8925-A5BD97684B6B}" presName="LevelTwoTextNode" presStyleLbl="node3" presStyleIdx="0" presStyleCnt="3" custScaleX="100645" custLinFactNeighborX="-5546" custLinFactNeighborY="-30455">
        <dgm:presLayoutVars>
          <dgm:chPref val="3"/>
        </dgm:presLayoutVars>
      </dgm:prSet>
      <dgm:spPr/>
    </dgm:pt>
    <dgm:pt modelId="{3CAC4DB8-F09D-4147-941B-8718DEC3A2BC}" type="pres">
      <dgm:prSet presAssocID="{8088BEBC-6028-413B-8925-A5BD97684B6B}" presName="level3hierChild" presStyleCnt="0"/>
      <dgm:spPr/>
    </dgm:pt>
    <dgm:pt modelId="{ED342963-CABC-4AE8-A6E1-29FDF3BA8C2D}" type="pres">
      <dgm:prSet presAssocID="{7F7C1C69-8E05-4813-94FD-6ED8BE7E29A9}" presName="conn2-1" presStyleLbl="parChTrans1D4" presStyleIdx="0" presStyleCnt="2"/>
      <dgm:spPr/>
    </dgm:pt>
    <dgm:pt modelId="{56947EEA-409A-40C6-AF35-42853B4AC5D6}" type="pres">
      <dgm:prSet presAssocID="{7F7C1C69-8E05-4813-94FD-6ED8BE7E29A9}" presName="connTx" presStyleLbl="parChTrans1D4" presStyleIdx="0" presStyleCnt="2"/>
      <dgm:spPr/>
    </dgm:pt>
    <dgm:pt modelId="{7F521B8A-FAB4-4CBD-AA4C-301956093E1B}" type="pres">
      <dgm:prSet presAssocID="{47CEE4F1-E90D-4063-A22C-96F765B34D75}" presName="root2" presStyleCnt="0"/>
      <dgm:spPr/>
    </dgm:pt>
    <dgm:pt modelId="{CEDC4CA5-EFB2-460E-9A66-5FF592FC93C5}" type="pres">
      <dgm:prSet presAssocID="{47CEE4F1-E90D-4063-A22C-96F765B34D75}" presName="LevelTwoTextNode" presStyleLbl="node4" presStyleIdx="0" presStyleCnt="2" custLinFactNeighborX="-2320" custLinFactNeighborY="73603">
        <dgm:presLayoutVars>
          <dgm:chPref val="3"/>
        </dgm:presLayoutVars>
      </dgm:prSet>
      <dgm:spPr/>
    </dgm:pt>
    <dgm:pt modelId="{95D9FA95-1B59-45F5-AA13-F1EE211EB17B}" type="pres">
      <dgm:prSet presAssocID="{47CEE4F1-E90D-4063-A22C-96F765B34D75}" presName="level3hierChild" presStyleCnt="0"/>
      <dgm:spPr/>
    </dgm:pt>
    <dgm:pt modelId="{20DC77F1-7923-4983-9A0E-B4FD3C553A7B}" type="pres">
      <dgm:prSet presAssocID="{30B2CA57-775D-4547-A3AD-EB5492051736}" presName="conn2-1" presStyleLbl="parChTrans1D4" presStyleIdx="1" presStyleCnt="2"/>
      <dgm:spPr/>
    </dgm:pt>
    <dgm:pt modelId="{E39D511F-066C-4526-B8A3-CABA879A5F3F}" type="pres">
      <dgm:prSet presAssocID="{30B2CA57-775D-4547-A3AD-EB5492051736}" presName="connTx" presStyleLbl="parChTrans1D4" presStyleIdx="1" presStyleCnt="2"/>
      <dgm:spPr/>
    </dgm:pt>
    <dgm:pt modelId="{0A2806EC-7791-416C-B476-FE88723F55E9}" type="pres">
      <dgm:prSet presAssocID="{6F4EE04A-C16E-49BB-86CB-BB28290F6B6F}" presName="root2" presStyleCnt="0"/>
      <dgm:spPr/>
    </dgm:pt>
    <dgm:pt modelId="{1FF64E1E-75D6-44AC-A05E-E0C9A8DD75F3}" type="pres">
      <dgm:prSet presAssocID="{6F4EE04A-C16E-49BB-86CB-BB28290F6B6F}" presName="LevelTwoTextNode" presStyleLbl="node4" presStyleIdx="1" presStyleCnt="2" custLinFactY="100000" custLinFactNeighborX="-1981" custLinFactNeighborY="107627">
        <dgm:presLayoutVars>
          <dgm:chPref val="3"/>
        </dgm:presLayoutVars>
      </dgm:prSet>
      <dgm:spPr/>
    </dgm:pt>
    <dgm:pt modelId="{CA81A83F-0DF9-4442-9D69-C86D5B744E72}" type="pres">
      <dgm:prSet presAssocID="{6F4EE04A-C16E-49BB-86CB-BB28290F6B6F}" presName="level3hierChild" presStyleCnt="0"/>
      <dgm:spPr/>
    </dgm:pt>
    <dgm:pt modelId="{5643FC66-BEE6-456E-B135-DDE8A8C02E6B}" type="pres">
      <dgm:prSet presAssocID="{4783CF31-D08F-4FC0-84F1-1F81F2141B6A}" presName="conn2-1" presStyleLbl="parChTrans1D3" presStyleIdx="1" presStyleCnt="3"/>
      <dgm:spPr/>
    </dgm:pt>
    <dgm:pt modelId="{E0EBA630-4648-4A65-A8E1-AB00E33D38DF}" type="pres">
      <dgm:prSet presAssocID="{4783CF31-D08F-4FC0-84F1-1F81F2141B6A}" presName="connTx" presStyleLbl="parChTrans1D3" presStyleIdx="1" presStyleCnt="3"/>
      <dgm:spPr/>
    </dgm:pt>
    <dgm:pt modelId="{089464D9-6337-4BE9-BBE3-101A143C6F4D}" type="pres">
      <dgm:prSet presAssocID="{EA4FB2B1-332C-4D0F-B363-D20DE9A4080B}" presName="root2" presStyleCnt="0"/>
      <dgm:spPr/>
    </dgm:pt>
    <dgm:pt modelId="{61C86712-2B35-4D25-A2CB-9BB99D3561A4}" type="pres">
      <dgm:prSet presAssocID="{EA4FB2B1-332C-4D0F-B363-D20DE9A4080B}" presName="LevelTwoTextNode" presStyleLbl="node3" presStyleIdx="1" presStyleCnt="3" custScaleX="100677" custLinFactNeighborX="-1741" custLinFactNeighborY="49059">
        <dgm:presLayoutVars>
          <dgm:chPref val="3"/>
        </dgm:presLayoutVars>
      </dgm:prSet>
      <dgm:spPr/>
    </dgm:pt>
    <dgm:pt modelId="{6E70F996-347A-43D2-831D-1F86B09D92A9}" type="pres">
      <dgm:prSet presAssocID="{EA4FB2B1-332C-4D0F-B363-D20DE9A4080B}" presName="level3hierChild" presStyleCnt="0"/>
      <dgm:spPr/>
    </dgm:pt>
    <dgm:pt modelId="{F1C4A95C-CDAE-49C6-B59D-72CB6ED81CDE}" type="pres">
      <dgm:prSet presAssocID="{32C38314-ADA7-4FBC-8ECA-A64C1959A7AD}" presName="conn2-1" presStyleLbl="parChTrans1D2" presStyleIdx="1" presStyleCnt="3"/>
      <dgm:spPr/>
    </dgm:pt>
    <dgm:pt modelId="{6E9422E3-CA1F-4263-867F-9A23E5BD4715}" type="pres">
      <dgm:prSet presAssocID="{32C38314-ADA7-4FBC-8ECA-A64C1959A7AD}" presName="connTx" presStyleLbl="parChTrans1D2" presStyleIdx="1" presStyleCnt="3"/>
      <dgm:spPr/>
    </dgm:pt>
    <dgm:pt modelId="{9EE7C266-7B98-4873-A236-895F8B5A214C}" type="pres">
      <dgm:prSet presAssocID="{EB9B66A6-8933-4C0B-ADA5-2BA3741AFD44}" presName="root2" presStyleCnt="0"/>
      <dgm:spPr/>
    </dgm:pt>
    <dgm:pt modelId="{6C827F62-97BD-45DD-B82D-95F8C96DF09E}" type="pres">
      <dgm:prSet presAssocID="{EB9B66A6-8933-4C0B-ADA5-2BA3741AFD44}" presName="LevelTwoTextNode" presStyleLbl="node2" presStyleIdx="1" presStyleCnt="3" custLinFactNeighborX="-5800" custLinFactNeighborY="-4639">
        <dgm:presLayoutVars>
          <dgm:chPref val="3"/>
        </dgm:presLayoutVars>
      </dgm:prSet>
      <dgm:spPr/>
    </dgm:pt>
    <dgm:pt modelId="{9F832C26-3648-4457-8428-E389CAA2E48F}" type="pres">
      <dgm:prSet presAssocID="{EB9B66A6-8933-4C0B-ADA5-2BA3741AFD44}" presName="level3hierChild" presStyleCnt="0"/>
      <dgm:spPr/>
    </dgm:pt>
    <dgm:pt modelId="{0E7FACAC-D4BB-4B7C-B285-480307A00AFC}" type="pres">
      <dgm:prSet presAssocID="{9A13FBE5-9536-49AA-BCFC-D10B45079CE2}" presName="conn2-1" presStyleLbl="parChTrans1D2" presStyleIdx="2" presStyleCnt="3"/>
      <dgm:spPr/>
    </dgm:pt>
    <dgm:pt modelId="{E9C16A8C-EB82-4880-B54E-D1869B6ABE16}" type="pres">
      <dgm:prSet presAssocID="{9A13FBE5-9536-49AA-BCFC-D10B45079CE2}" presName="connTx" presStyleLbl="parChTrans1D2" presStyleIdx="2" presStyleCnt="3"/>
      <dgm:spPr/>
    </dgm:pt>
    <dgm:pt modelId="{CCBC616D-13C2-4E3E-B71F-BAB606A2527D}" type="pres">
      <dgm:prSet presAssocID="{A367A7FB-273F-4F84-AC07-2A3C40EE10CD}" presName="root2" presStyleCnt="0"/>
      <dgm:spPr/>
    </dgm:pt>
    <dgm:pt modelId="{8B47DCD2-6BA6-42E1-ABF8-E70B07421B34}" type="pres">
      <dgm:prSet presAssocID="{A367A7FB-273F-4F84-AC07-2A3C40EE10CD}" presName="LevelTwoTextNode" presStyleLbl="node2" presStyleIdx="2" presStyleCnt="3" custLinFactNeighborX="-1160" custLinFactNeighborY="52197">
        <dgm:presLayoutVars>
          <dgm:chPref val="3"/>
        </dgm:presLayoutVars>
      </dgm:prSet>
      <dgm:spPr/>
    </dgm:pt>
    <dgm:pt modelId="{6DC91612-653C-45E4-A2B7-234D8F0458B7}" type="pres">
      <dgm:prSet presAssocID="{A367A7FB-273F-4F84-AC07-2A3C40EE10CD}" presName="level3hierChild" presStyleCnt="0"/>
      <dgm:spPr/>
    </dgm:pt>
    <dgm:pt modelId="{2FBAF093-CFCD-485E-B4A6-FB0C93131880}" type="pres">
      <dgm:prSet presAssocID="{407E52CA-11A2-47EE-98CB-4FBA2C3DC0BD}" presName="conn2-1" presStyleLbl="parChTrans1D3" presStyleIdx="2" presStyleCnt="3"/>
      <dgm:spPr/>
    </dgm:pt>
    <dgm:pt modelId="{FFD6AB2B-C4B2-4DAD-B9D3-649293A2B3CB}" type="pres">
      <dgm:prSet presAssocID="{407E52CA-11A2-47EE-98CB-4FBA2C3DC0BD}" presName="connTx" presStyleLbl="parChTrans1D3" presStyleIdx="2" presStyleCnt="3"/>
      <dgm:spPr/>
    </dgm:pt>
    <dgm:pt modelId="{2FB9DD48-4FFB-4086-858D-EFB572B3E5B2}" type="pres">
      <dgm:prSet presAssocID="{A950232D-3F34-4B36-80CA-5A8BFD3C7C34}" presName="root2" presStyleCnt="0"/>
      <dgm:spPr/>
    </dgm:pt>
    <dgm:pt modelId="{6139763B-3132-4B04-9E65-23994A67417E}" type="pres">
      <dgm:prSet presAssocID="{A950232D-3F34-4B36-80CA-5A8BFD3C7C34}" presName="LevelTwoTextNode" presStyleLbl="node3" presStyleIdx="2" presStyleCnt="3" custScaleX="104215" custLinFactNeighborX="-2418" custLinFactNeighborY="54009">
        <dgm:presLayoutVars>
          <dgm:chPref val="3"/>
        </dgm:presLayoutVars>
      </dgm:prSet>
      <dgm:spPr/>
    </dgm:pt>
    <dgm:pt modelId="{7638EF3C-FECA-43B1-BBC2-43EE773E1517}" type="pres">
      <dgm:prSet presAssocID="{A950232D-3F34-4B36-80CA-5A8BFD3C7C34}" presName="level3hierChild" presStyleCnt="0"/>
      <dgm:spPr/>
    </dgm:pt>
  </dgm:ptLst>
  <dgm:cxnLst>
    <dgm:cxn modelId="{CB795500-CD48-42AE-A078-186DD092C5CE}" type="presOf" srcId="{47CEE4F1-E90D-4063-A22C-96F765B34D75}" destId="{CEDC4CA5-EFB2-460E-9A66-5FF592FC93C5}" srcOrd="0" destOrd="0" presId="urn:microsoft.com/office/officeart/2005/8/layout/hierarchy2"/>
    <dgm:cxn modelId="{DCA6821E-9A1E-4396-A5AC-F7F1A7F9B381}" type="presOf" srcId="{827221D9-C981-4CBF-A876-60DF552711E0}" destId="{DFBE7808-C540-45C6-BCFC-5C9161DE9941}" srcOrd="1" destOrd="0" presId="urn:microsoft.com/office/officeart/2005/8/layout/hierarchy2"/>
    <dgm:cxn modelId="{49C76521-9334-406E-87FF-02BF993D6F27}" type="presOf" srcId="{C5E680FF-E379-4E40-98E4-00ADAAA366AA}" destId="{0188D5A4-2573-4517-A402-35E5D54C592E}" srcOrd="0" destOrd="0" presId="urn:microsoft.com/office/officeart/2005/8/layout/hierarchy2"/>
    <dgm:cxn modelId="{3878F622-0D79-4C1F-B8F0-4501377A8BF7}" type="presOf" srcId="{30B2CA57-775D-4547-A3AD-EB5492051736}" destId="{E39D511F-066C-4526-B8A3-CABA879A5F3F}" srcOrd="1" destOrd="0" presId="urn:microsoft.com/office/officeart/2005/8/layout/hierarchy2"/>
    <dgm:cxn modelId="{0F2FD728-4451-4590-8621-909CDCB86E38}" type="presOf" srcId="{A367A7FB-273F-4F84-AC07-2A3C40EE10CD}" destId="{8B47DCD2-6BA6-42E1-ABF8-E70B07421B34}" srcOrd="0" destOrd="0" presId="urn:microsoft.com/office/officeart/2005/8/layout/hierarchy2"/>
    <dgm:cxn modelId="{87AB7A2C-AC28-46B2-8DBD-B4D0DBEB8C96}" type="presOf" srcId="{7D79A99B-D64C-4C10-B86D-F6B29979BD5D}" destId="{190020C7-C4ED-4813-8E36-03D4EA6F626E}" srcOrd="0" destOrd="0" presId="urn:microsoft.com/office/officeart/2005/8/layout/hierarchy2"/>
    <dgm:cxn modelId="{90E11C38-A1E5-4433-95EB-A04D15599218}" type="presOf" srcId="{EA4FB2B1-332C-4D0F-B363-D20DE9A4080B}" destId="{61C86712-2B35-4D25-A2CB-9BB99D3561A4}" srcOrd="0" destOrd="0" presId="urn:microsoft.com/office/officeart/2005/8/layout/hierarchy2"/>
    <dgm:cxn modelId="{49E5B139-7705-4261-8CEF-F61A1A920451}" type="presOf" srcId="{EB9B66A6-8933-4C0B-ADA5-2BA3741AFD44}" destId="{6C827F62-97BD-45DD-B82D-95F8C96DF09E}" srcOrd="0" destOrd="0" presId="urn:microsoft.com/office/officeart/2005/8/layout/hierarchy2"/>
    <dgm:cxn modelId="{DBE42D3E-92E0-498E-AA4B-DB1F8D53FE2A}" type="presOf" srcId="{827221D9-C981-4CBF-A876-60DF552711E0}" destId="{6F1A8C1F-B6FD-4177-9215-B4C58E63ED51}" srcOrd="0" destOrd="0" presId="urn:microsoft.com/office/officeart/2005/8/layout/hierarchy2"/>
    <dgm:cxn modelId="{FB581261-E857-483F-AA0A-D1D48A27B6D0}" srcId="{7D79A99B-D64C-4C10-B86D-F6B29979BD5D}" destId="{C5E680FF-E379-4E40-98E4-00ADAAA366AA}" srcOrd="0" destOrd="0" parTransId="{827221D9-C981-4CBF-A876-60DF552711E0}" sibTransId="{286BC82A-EAED-4F5E-AFDE-5492A7965819}"/>
    <dgm:cxn modelId="{18931B62-2CF1-4692-8691-75B788025AFD}" type="presOf" srcId="{4783CF31-D08F-4FC0-84F1-1F81F2141B6A}" destId="{5643FC66-BEE6-456E-B135-DDE8A8C02E6B}" srcOrd="0" destOrd="0" presId="urn:microsoft.com/office/officeart/2005/8/layout/hierarchy2"/>
    <dgm:cxn modelId="{8D731047-89ED-4E24-B02F-31E8A7D01518}" srcId="{34EE7812-C96E-40A4-A777-DBE0A19052B4}" destId="{7D79A99B-D64C-4C10-B86D-F6B29979BD5D}" srcOrd="0" destOrd="0" parTransId="{8A504C7D-BB7A-40DA-BA7F-C937790F6CE4}" sibTransId="{D18FA9FF-9760-4EE9-9125-2ED9526956D4}"/>
    <dgm:cxn modelId="{CC6DCE71-328A-44A1-8FB8-5D4B2E9F6809}" type="presOf" srcId="{32C38314-ADA7-4FBC-8ECA-A64C1959A7AD}" destId="{F1C4A95C-CDAE-49C6-B59D-72CB6ED81CDE}" srcOrd="0" destOrd="0" presId="urn:microsoft.com/office/officeart/2005/8/layout/hierarchy2"/>
    <dgm:cxn modelId="{7E692578-BCCB-4732-B46E-51F7ECDC335F}" type="presOf" srcId="{4783CF31-D08F-4FC0-84F1-1F81F2141B6A}" destId="{E0EBA630-4648-4A65-A8E1-AB00E33D38DF}" srcOrd="1" destOrd="0" presId="urn:microsoft.com/office/officeart/2005/8/layout/hierarchy2"/>
    <dgm:cxn modelId="{7D758B7B-B357-47BD-AB67-A205D413FDDB}" srcId="{8088BEBC-6028-413B-8925-A5BD97684B6B}" destId="{47CEE4F1-E90D-4063-A22C-96F765B34D75}" srcOrd="0" destOrd="0" parTransId="{7F7C1C69-8E05-4813-94FD-6ED8BE7E29A9}" sibTransId="{4A685EDD-1952-423A-BE52-DD40450CC2DA}"/>
    <dgm:cxn modelId="{F72C3885-D82C-4996-9D28-E4A8D23864E8}" type="presOf" srcId="{9A13FBE5-9536-49AA-BCFC-D10B45079CE2}" destId="{0E7FACAC-D4BB-4B7C-B285-480307A00AFC}" srcOrd="0" destOrd="0" presId="urn:microsoft.com/office/officeart/2005/8/layout/hierarchy2"/>
    <dgm:cxn modelId="{50141588-577A-47FB-8677-4742ADCCD18A}" type="presOf" srcId="{6F4EE04A-C16E-49BB-86CB-BB28290F6B6F}" destId="{1FF64E1E-75D6-44AC-A05E-E0C9A8DD75F3}" srcOrd="0" destOrd="0" presId="urn:microsoft.com/office/officeart/2005/8/layout/hierarchy2"/>
    <dgm:cxn modelId="{B76C3789-D15A-43C5-895B-17894092D2D2}" srcId="{8088BEBC-6028-413B-8925-A5BD97684B6B}" destId="{6F4EE04A-C16E-49BB-86CB-BB28290F6B6F}" srcOrd="1" destOrd="0" parTransId="{30B2CA57-775D-4547-A3AD-EB5492051736}" sibTransId="{165B8FED-8B11-46A6-9EF1-C34ED9548215}"/>
    <dgm:cxn modelId="{3993AF9C-7EC0-4D35-B6C7-A7F526422073}" type="presOf" srcId="{4B22DAFE-7E2A-441D-82B6-77A0394EDAC3}" destId="{E6021FD0-F345-45A8-8220-B329AC1E599C}" srcOrd="0" destOrd="0" presId="urn:microsoft.com/office/officeart/2005/8/layout/hierarchy2"/>
    <dgm:cxn modelId="{2956589E-E311-4CCB-A224-2693A59F511D}" type="presOf" srcId="{30B2CA57-775D-4547-A3AD-EB5492051736}" destId="{20DC77F1-7923-4983-9A0E-B4FD3C553A7B}" srcOrd="0" destOrd="0" presId="urn:microsoft.com/office/officeart/2005/8/layout/hierarchy2"/>
    <dgm:cxn modelId="{4DB085A6-14CC-45A2-99AF-B941CAA30A53}" type="presOf" srcId="{7F7C1C69-8E05-4813-94FD-6ED8BE7E29A9}" destId="{ED342963-CABC-4AE8-A6E1-29FDF3BA8C2D}" srcOrd="0" destOrd="0" presId="urn:microsoft.com/office/officeart/2005/8/layout/hierarchy2"/>
    <dgm:cxn modelId="{D09BC4A8-C745-4B10-985C-7000EAF1E00F}" type="presOf" srcId="{A950232D-3F34-4B36-80CA-5A8BFD3C7C34}" destId="{6139763B-3132-4B04-9E65-23994A67417E}" srcOrd="0" destOrd="0" presId="urn:microsoft.com/office/officeart/2005/8/layout/hierarchy2"/>
    <dgm:cxn modelId="{742FD6AA-C39E-4718-A383-1B569AC65AD5}" type="presOf" srcId="{407E52CA-11A2-47EE-98CB-4FBA2C3DC0BD}" destId="{FFD6AB2B-C4B2-4DAD-B9D3-649293A2B3CB}" srcOrd="1" destOrd="0" presId="urn:microsoft.com/office/officeart/2005/8/layout/hierarchy2"/>
    <dgm:cxn modelId="{B6EC0EBB-DF04-4C80-B9B5-ED11241FD2D9}" type="presOf" srcId="{32C38314-ADA7-4FBC-8ECA-A64C1959A7AD}" destId="{6E9422E3-CA1F-4263-867F-9A23E5BD4715}" srcOrd="1" destOrd="0" presId="urn:microsoft.com/office/officeart/2005/8/layout/hierarchy2"/>
    <dgm:cxn modelId="{EB16CFCE-8ABC-4BD0-99DC-FB3276D7E52A}" srcId="{C5E680FF-E379-4E40-98E4-00ADAAA366AA}" destId="{8088BEBC-6028-413B-8925-A5BD97684B6B}" srcOrd="0" destOrd="0" parTransId="{4B22DAFE-7E2A-441D-82B6-77A0394EDAC3}" sibTransId="{2EC4342E-958B-4618-A8C5-F8B64304C017}"/>
    <dgm:cxn modelId="{EE46EADD-45BB-429B-B976-35C33F8169B1}" type="presOf" srcId="{9A13FBE5-9536-49AA-BCFC-D10B45079CE2}" destId="{E9C16A8C-EB82-4880-B54E-D1869B6ABE16}" srcOrd="1" destOrd="0" presId="urn:microsoft.com/office/officeart/2005/8/layout/hierarchy2"/>
    <dgm:cxn modelId="{4F38E8DE-E940-4834-BFAC-FC90418D86F1}" type="presOf" srcId="{407E52CA-11A2-47EE-98CB-4FBA2C3DC0BD}" destId="{2FBAF093-CFCD-485E-B4A6-FB0C93131880}" srcOrd="0" destOrd="0" presId="urn:microsoft.com/office/officeart/2005/8/layout/hierarchy2"/>
    <dgm:cxn modelId="{7D0462DF-94FB-42B1-BA14-0521D8FE3113}" srcId="{C5E680FF-E379-4E40-98E4-00ADAAA366AA}" destId="{EA4FB2B1-332C-4D0F-B363-D20DE9A4080B}" srcOrd="1" destOrd="0" parTransId="{4783CF31-D08F-4FC0-84F1-1F81F2141B6A}" sibTransId="{ACB49FDF-4F04-4FD0-A438-FF8CB74FD0F2}"/>
    <dgm:cxn modelId="{82752AE3-88B7-4067-AC99-1CBD4E14A0D2}" type="presOf" srcId="{34EE7812-C96E-40A4-A777-DBE0A19052B4}" destId="{B3C63FB3-30F2-4BAF-B3CD-F7F779F37790}" srcOrd="0" destOrd="0" presId="urn:microsoft.com/office/officeart/2005/8/layout/hierarchy2"/>
    <dgm:cxn modelId="{FD52E1E9-FC78-49EC-AD07-425803098AA2}" type="presOf" srcId="{4B22DAFE-7E2A-441D-82B6-77A0394EDAC3}" destId="{43A783D0-C525-4A45-B7AF-92642856F2AC}" srcOrd="1" destOrd="0" presId="urn:microsoft.com/office/officeart/2005/8/layout/hierarchy2"/>
    <dgm:cxn modelId="{A943BAF6-75FA-49C7-8FDF-408D98726B41}" srcId="{7D79A99B-D64C-4C10-B86D-F6B29979BD5D}" destId="{EB9B66A6-8933-4C0B-ADA5-2BA3741AFD44}" srcOrd="1" destOrd="0" parTransId="{32C38314-ADA7-4FBC-8ECA-A64C1959A7AD}" sibTransId="{D9635753-52D0-4184-A3F0-1C8A009540E9}"/>
    <dgm:cxn modelId="{561065F8-35BB-40F9-9C91-9DFC578051AA}" srcId="{A367A7FB-273F-4F84-AC07-2A3C40EE10CD}" destId="{A950232D-3F34-4B36-80CA-5A8BFD3C7C34}" srcOrd="0" destOrd="0" parTransId="{407E52CA-11A2-47EE-98CB-4FBA2C3DC0BD}" sibTransId="{F05A5154-95A0-4C79-9968-F3A1ED1DE844}"/>
    <dgm:cxn modelId="{6122D3FB-ECF4-42B3-AE9C-A05A2A734465}" type="presOf" srcId="{7F7C1C69-8E05-4813-94FD-6ED8BE7E29A9}" destId="{56947EEA-409A-40C6-AF35-42853B4AC5D6}" srcOrd="1" destOrd="0" presId="urn:microsoft.com/office/officeart/2005/8/layout/hierarchy2"/>
    <dgm:cxn modelId="{87119BFC-97FF-4968-937A-5A5FE5705AD9}" srcId="{7D79A99B-D64C-4C10-B86D-F6B29979BD5D}" destId="{A367A7FB-273F-4F84-AC07-2A3C40EE10CD}" srcOrd="2" destOrd="0" parTransId="{9A13FBE5-9536-49AA-BCFC-D10B45079CE2}" sibTransId="{EBA69CBA-FC18-4307-9E73-2D56BC4EE97A}"/>
    <dgm:cxn modelId="{02F1E0FD-0E96-461A-ACE0-D603BD19785D}" type="presOf" srcId="{8088BEBC-6028-413B-8925-A5BD97684B6B}" destId="{9EC3571F-312B-48B2-B638-D8F059E780CA}" srcOrd="0" destOrd="0" presId="urn:microsoft.com/office/officeart/2005/8/layout/hierarchy2"/>
    <dgm:cxn modelId="{CB9C0542-A6DC-4A0A-959F-11B43E90C792}" type="presParOf" srcId="{B3C63FB3-30F2-4BAF-B3CD-F7F779F37790}" destId="{AA91D54E-96F4-440A-92CE-96740E47588D}" srcOrd="0" destOrd="0" presId="urn:microsoft.com/office/officeart/2005/8/layout/hierarchy2"/>
    <dgm:cxn modelId="{43F671FF-2E0A-4F5C-98B8-2419168B5581}" type="presParOf" srcId="{AA91D54E-96F4-440A-92CE-96740E47588D}" destId="{190020C7-C4ED-4813-8E36-03D4EA6F626E}" srcOrd="0" destOrd="0" presId="urn:microsoft.com/office/officeart/2005/8/layout/hierarchy2"/>
    <dgm:cxn modelId="{DA3639EE-32C7-42F6-AC05-5B2152524A6B}" type="presParOf" srcId="{AA91D54E-96F4-440A-92CE-96740E47588D}" destId="{F1A21400-7C58-4F7D-8E28-FE02CD30CAE7}" srcOrd="1" destOrd="0" presId="urn:microsoft.com/office/officeart/2005/8/layout/hierarchy2"/>
    <dgm:cxn modelId="{1B31CDF1-D795-43E6-9B58-691900BA699E}" type="presParOf" srcId="{F1A21400-7C58-4F7D-8E28-FE02CD30CAE7}" destId="{6F1A8C1F-B6FD-4177-9215-B4C58E63ED51}" srcOrd="0" destOrd="0" presId="urn:microsoft.com/office/officeart/2005/8/layout/hierarchy2"/>
    <dgm:cxn modelId="{0CCF3D22-7618-4C29-87D4-CB14D5E68311}" type="presParOf" srcId="{6F1A8C1F-B6FD-4177-9215-B4C58E63ED51}" destId="{DFBE7808-C540-45C6-BCFC-5C9161DE9941}" srcOrd="0" destOrd="0" presId="urn:microsoft.com/office/officeart/2005/8/layout/hierarchy2"/>
    <dgm:cxn modelId="{3BFD1B4E-F469-4BC5-B6C2-B674588F906F}" type="presParOf" srcId="{F1A21400-7C58-4F7D-8E28-FE02CD30CAE7}" destId="{BCA57590-A85E-4683-BBEF-D7670675CEA2}" srcOrd="1" destOrd="0" presId="urn:microsoft.com/office/officeart/2005/8/layout/hierarchy2"/>
    <dgm:cxn modelId="{1B0087DE-E747-42FF-B412-7B049E1FDCCB}" type="presParOf" srcId="{BCA57590-A85E-4683-BBEF-D7670675CEA2}" destId="{0188D5A4-2573-4517-A402-35E5D54C592E}" srcOrd="0" destOrd="0" presId="urn:microsoft.com/office/officeart/2005/8/layout/hierarchy2"/>
    <dgm:cxn modelId="{EB092199-DD3C-434E-95AB-D07161B29460}" type="presParOf" srcId="{BCA57590-A85E-4683-BBEF-D7670675CEA2}" destId="{1EF2AB3F-75B1-4F66-966C-DA26FE1DC0DB}" srcOrd="1" destOrd="0" presId="urn:microsoft.com/office/officeart/2005/8/layout/hierarchy2"/>
    <dgm:cxn modelId="{8601C3C5-04FF-4750-9F26-8533412B8B8C}" type="presParOf" srcId="{1EF2AB3F-75B1-4F66-966C-DA26FE1DC0DB}" destId="{E6021FD0-F345-45A8-8220-B329AC1E599C}" srcOrd="0" destOrd="0" presId="urn:microsoft.com/office/officeart/2005/8/layout/hierarchy2"/>
    <dgm:cxn modelId="{99C38C58-4121-4976-A663-1137F44FCC4E}" type="presParOf" srcId="{E6021FD0-F345-45A8-8220-B329AC1E599C}" destId="{43A783D0-C525-4A45-B7AF-92642856F2AC}" srcOrd="0" destOrd="0" presId="urn:microsoft.com/office/officeart/2005/8/layout/hierarchy2"/>
    <dgm:cxn modelId="{D087D883-EA87-477D-817F-BA3CF3C91821}" type="presParOf" srcId="{1EF2AB3F-75B1-4F66-966C-DA26FE1DC0DB}" destId="{D3A2F2C6-AAA3-4379-978F-AFED05B69DDA}" srcOrd="1" destOrd="0" presId="urn:microsoft.com/office/officeart/2005/8/layout/hierarchy2"/>
    <dgm:cxn modelId="{D7E267D9-744D-490B-8D0E-111534B3F949}" type="presParOf" srcId="{D3A2F2C6-AAA3-4379-978F-AFED05B69DDA}" destId="{9EC3571F-312B-48B2-B638-D8F059E780CA}" srcOrd="0" destOrd="0" presId="urn:microsoft.com/office/officeart/2005/8/layout/hierarchy2"/>
    <dgm:cxn modelId="{5CD40EDE-5EED-4049-AF34-EDB736BEE99E}" type="presParOf" srcId="{D3A2F2C6-AAA3-4379-978F-AFED05B69DDA}" destId="{3CAC4DB8-F09D-4147-941B-8718DEC3A2BC}" srcOrd="1" destOrd="0" presId="urn:microsoft.com/office/officeart/2005/8/layout/hierarchy2"/>
    <dgm:cxn modelId="{D6E0D4D0-81D8-4BCF-BA92-346791DA8635}" type="presParOf" srcId="{3CAC4DB8-F09D-4147-941B-8718DEC3A2BC}" destId="{ED342963-CABC-4AE8-A6E1-29FDF3BA8C2D}" srcOrd="0" destOrd="0" presId="urn:microsoft.com/office/officeart/2005/8/layout/hierarchy2"/>
    <dgm:cxn modelId="{B77A96F2-1FDD-4C37-94A6-66BA37831451}" type="presParOf" srcId="{ED342963-CABC-4AE8-A6E1-29FDF3BA8C2D}" destId="{56947EEA-409A-40C6-AF35-42853B4AC5D6}" srcOrd="0" destOrd="0" presId="urn:microsoft.com/office/officeart/2005/8/layout/hierarchy2"/>
    <dgm:cxn modelId="{7999E784-1259-4840-9D96-ABBC24945EB6}" type="presParOf" srcId="{3CAC4DB8-F09D-4147-941B-8718DEC3A2BC}" destId="{7F521B8A-FAB4-4CBD-AA4C-301956093E1B}" srcOrd="1" destOrd="0" presId="urn:microsoft.com/office/officeart/2005/8/layout/hierarchy2"/>
    <dgm:cxn modelId="{27EFDC0C-75C1-4D7C-881A-4EB136AB694D}" type="presParOf" srcId="{7F521B8A-FAB4-4CBD-AA4C-301956093E1B}" destId="{CEDC4CA5-EFB2-460E-9A66-5FF592FC93C5}" srcOrd="0" destOrd="0" presId="urn:microsoft.com/office/officeart/2005/8/layout/hierarchy2"/>
    <dgm:cxn modelId="{5C089D71-4C8E-45DF-B894-F1158F6CEF3A}" type="presParOf" srcId="{7F521B8A-FAB4-4CBD-AA4C-301956093E1B}" destId="{95D9FA95-1B59-45F5-AA13-F1EE211EB17B}" srcOrd="1" destOrd="0" presId="urn:microsoft.com/office/officeart/2005/8/layout/hierarchy2"/>
    <dgm:cxn modelId="{A85BBF47-7EDA-4783-86A1-DB00C61B9A9A}" type="presParOf" srcId="{3CAC4DB8-F09D-4147-941B-8718DEC3A2BC}" destId="{20DC77F1-7923-4983-9A0E-B4FD3C553A7B}" srcOrd="2" destOrd="0" presId="urn:microsoft.com/office/officeart/2005/8/layout/hierarchy2"/>
    <dgm:cxn modelId="{194F26FE-185E-4081-B047-52744C673571}" type="presParOf" srcId="{20DC77F1-7923-4983-9A0E-B4FD3C553A7B}" destId="{E39D511F-066C-4526-B8A3-CABA879A5F3F}" srcOrd="0" destOrd="0" presId="urn:microsoft.com/office/officeart/2005/8/layout/hierarchy2"/>
    <dgm:cxn modelId="{27EA7C04-782B-41D7-A6FF-84FCBB3580D2}" type="presParOf" srcId="{3CAC4DB8-F09D-4147-941B-8718DEC3A2BC}" destId="{0A2806EC-7791-416C-B476-FE88723F55E9}" srcOrd="3" destOrd="0" presId="urn:microsoft.com/office/officeart/2005/8/layout/hierarchy2"/>
    <dgm:cxn modelId="{385FE253-53AF-4CFA-82AF-BF2FD25959A3}" type="presParOf" srcId="{0A2806EC-7791-416C-B476-FE88723F55E9}" destId="{1FF64E1E-75D6-44AC-A05E-E0C9A8DD75F3}" srcOrd="0" destOrd="0" presId="urn:microsoft.com/office/officeart/2005/8/layout/hierarchy2"/>
    <dgm:cxn modelId="{46160C2E-685E-45EB-BAD6-E3F95630C0EB}" type="presParOf" srcId="{0A2806EC-7791-416C-B476-FE88723F55E9}" destId="{CA81A83F-0DF9-4442-9D69-C86D5B744E72}" srcOrd="1" destOrd="0" presId="urn:microsoft.com/office/officeart/2005/8/layout/hierarchy2"/>
    <dgm:cxn modelId="{77462E66-2C76-407D-BE25-CF8297AAA63D}" type="presParOf" srcId="{1EF2AB3F-75B1-4F66-966C-DA26FE1DC0DB}" destId="{5643FC66-BEE6-456E-B135-DDE8A8C02E6B}" srcOrd="2" destOrd="0" presId="urn:microsoft.com/office/officeart/2005/8/layout/hierarchy2"/>
    <dgm:cxn modelId="{1D08EC5C-D954-4C9D-A508-314473A73484}" type="presParOf" srcId="{5643FC66-BEE6-456E-B135-DDE8A8C02E6B}" destId="{E0EBA630-4648-4A65-A8E1-AB00E33D38DF}" srcOrd="0" destOrd="0" presId="urn:microsoft.com/office/officeart/2005/8/layout/hierarchy2"/>
    <dgm:cxn modelId="{2BAB3933-1E5C-4787-A120-86D9410BD1E8}" type="presParOf" srcId="{1EF2AB3F-75B1-4F66-966C-DA26FE1DC0DB}" destId="{089464D9-6337-4BE9-BBE3-101A143C6F4D}" srcOrd="3" destOrd="0" presId="urn:microsoft.com/office/officeart/2005/8/layout/hierarchy2"/>
    <dgm:cxn modelId="{36E1BCEE-74B8-4B45-9C80-47C72169847A}" type="presParOf" srcId="{089464D9-6337-4BE9-BBE3-101A143C6F4D}" destId="{61C86712-2B35-4D25-A2CB-9BB99D3561A4}" srcOrd="0" destOrd="0" presId="urn:microsoft.com/office/officeart/2005/8/layout/hierarchy2"/>
    <dgm:cxn modelId="{5D25C24A-3138-41DF-A8AB-C8AAB2A373D3}" type="presParOf" srcId="{089464D9-6337-4BE9-BBE3-101A143C6F4D}" destId="{6E70F996-347A-43D2-831D-1F86B09D92A9}" srcOrd="1" destOrd="0" presId="urn:microsoft.com/office/officeart/2005/8/layout/hierarchy2"/>
    <dgm:cxn modelId="{D51C3A0E-9663-4483-B829-FE0D8785E8E3}" type="presParOf" srcId="{F1A21400-7C58-4F7D-8E28-FE02CD30CAE7}" destId="{F1C4A95C-CDAE-49C6-B59D-72CB6ED81CDE}" srcOrd="2" destOrd="0" presId="urn:microsoft.com/office/officeart/2005/8/layout/hierarchy2"/>
    <dgm:cxn modelId="{C77EA8EF-BB42-4040-A894-F90EFC96F536}" type="presParOf" srcId="{F1C4A95C-CDAE-49C6-B59D-72CB6ED81CDE}" destId="{6E9422E3-CA1F-4263-867F-9A23E5BD4715}" srcOrd="0" destOrd="0" presId="urn:microsoft.com/office/officeart/2005/8/layout/hierarchy2"/>
    <dgm:cxn modelId="{EE718E0A-FB74-43FB-ADD5-5D8AC87893D3}" type="presParOf" srcId="{F1A21400-7C58-4F7D-8E28-FE02CD30CAE7}" destId="{9EE7C266-7B98-4873-A236-895F8B5A214C}" srcOrd="3" destOrd="0" presId="urn:microsoft.com/office/officeart/2005/8/layout/hierarchy2"/>
    <dgm:cxn modelId="{059F5D52-F048-4D72-9E65-F3BDADD28F23}" type="presParOf" srcId="{9EE7C266-7B98-4873-A236-895F8B5A214C}" destId="{6C827F62-97BD-45DD-B82D-95F8C96DF09E}" srcOrd="0" destOrd="0" presId="urn:microsoft.com/office/officeart/2005/8/layout/hierarchy2"/>
    <dgm:cxn modelId="{FC594F4F-C7B1-422C-AFBE-10D258BBE68B}" type="presParOf" srcId="{9EE7C266-7B98-4873-A236-895F8B5A214C}" destId="{9F832C26-3648-4457-8428-E389CAA2E48F}" srcOrd="1" destOrd="0" presId="urn:microsoft.com/office/officeart/2005/8/layout/hierarchy2"/>
    <dgm:cxn modelId="{7FE29A68-F0CA-4F35-A83C-49DB0370A484}" type="presParOf" srcId="{F1A21400-7C58-4F7D-8E28-FE02CD30CAE7}" destId="{0E7FACAC-D4BB-4B7C-B285-480307A00AFC}" srcOrd="4" destOrd="0" presId="urn:microsoft.com/office/officeart/2005/8/layout/hierarchy2"/>
    <dgm:cxn modelId="{C888E277-A16C-4745-90FF-A1B7B61DA938}" type="presParOf" srcId="{0E7FACAC-D4BB-4B7C-B285-480307A00AFC}" destId="{E9C16A8C-EB82-4880-B54E-D1869B6ABE16}" srcOrd="0" destOrd="0" presId="urn:microsoft.com/office/officeart/2005/8/layout/hierarchy2"/>
    <dgm:cxn modelId="{38AEEB65-EFA9-4FAC-8F21-E8FB70DE4301}" type="presParOf" srcId="{F1A21400-7C58-4F7D-8E28-FE02CD30CAE7}" destId="{CCBC616D-13C2-4E3E-B71F-BAB606A2527D}" srcOrd="5" destOrd="0" presId="urn:microsoft.com/office/officeart/2005/8/layout/hierarchy2"/>
    <dgm:cxn modelId="{70DD50E6-B865-4820-B999-59BA7ACD494C}" type="presParOf" srcId="{CCBC616D-13C2-4E3E-B71F-BAB606A2527D}" destId="{8B47DCD2-6BA6-42E1-ABF8-E70B07421B34}" srcOrd="0" destOrd="0" presId="urn:microsoft.com/office/officeart/2005/8/layout/hierarchy2"/>
    <dgm:cxn modelId="{83DBE0BA-3EC9-4167-A490-4C205FD3CCD2}" type="presParOf" srcId="{CCBC616D-13C2-4E3E-B71F-BAB606A2527D}" destId="{6DC91612-653C-45E4-A2B7-234D8F0458B7}" srcOrd="1" destOrd="0" presId="urn:microsoft.com/office/officeart/2005/8/layout/hierarchy2"/>
    <dgm:cxn modelId="{C7AFBB95-6FC0-4EF3-8820-4D23D4B50278}" type="presParOf" srcId="{6DC91612-653C-45E4-A2B7-234D8F0458B7}" destId="{2FBAF093-CFCD-485E-B4A6-FB0C93131880}" srcOrd="0" destOrd="0" presId="urn:microsoft.com/office/officeart/2005/8/layout/hierarchy2"/>
    <dgm:cxn modelId="{DEF6A718-6FBA-4AAF-9DA2-8C38F41E788B}" type="presParOf" srcId="{2FBAF093-CFCD-485E-B4A6-FB0C93131880}" destId="{FFD6AB2B-C4B2-4DAD-B9D3-649293A2B3CB}" srcOrd="0" destOrd="0" presId="urn:microsoft.com/office/officeart/2005/8/layout/hierarchy2"/>
    <dgm:cxn modelId="{86E8F4DA-BE73-46AB-BB36-846E4F24230C}" type="presParOf" srcId="{6DC91612-653C-45E4-A2B7-234D8F0458B7}" destId="{2FB9DD48-4FFB-4086-858D-EFB572B3E5B2}" srcOrd="1" destOrd="0" presId="urn:microsoft.com/office/officeart/2005/8/layout/hierarchy2"/>
    <dgm:cxn modelId="{2BA54ADA-78B0-4B2F-9BC2-0DAEB0B18B71}" type="presParOf" srcId="{2FB9DD48-4FFB-4086-858D-EFB572B3E5B2}" destId="{6139763B-3132-4B04-9E65-23994A67417E}" srcOrd="0" destOrd="0" presId="urn:microsoft.com/office/officeart/2005/8/layout/hierarchy2"/>
    <dgm:cxn modelId="{5D4C0B29-A632-4F7F-9847-8911E7869F7E}" type="presParOf" srcId="{2FB9DD48-4FFB-4086-858D-EFB572B3E5B2}" destId="{7638EF3C-FECA-43B1-BBC2-43EE773E151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7FA19D-0539-4384-8486-E69B68C68062}"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2816E466-159C-4D74-910E-8404B62A8F88}">
      <dgm:prSet phldrT="[Text]" custT="1"/>
      <dgm:spPr/>
      <dgm:t>
        <a:bodyPr/>
        <a:lstStyle/>
        <a:p>
          <a:r>
            <a:rPr lang="en-GB" sz="2000" dirty="0">
              <a:solidFill>
                <a:schemeClr val="tx1"/>
              </a:solidFill>
            </a:rPr>
            <a:t>Nursing Science &amp; Practice modules</a:t>
          </a:r>
        </a:p>
        <a:p>
          <a:r>
            <a:rPr lang="en-GB" sz="1600" dirty="0">
              <a:solidFill>
                <a:schemeClr val="tx1"/>
              </a:solidFill>
            </a:rPr>
            <a:t>Focuses on Anatomy and physiology, pathophysiology, pharmacology, medicines management,  NMC Annex A and Annex B skills</a:t>
          </a:r>
        </a:p>
      </dgm:t>
    </dgm:pt>
    <dgm:pt modelId="{CC7B141D-FDCD-468B-871C-389674B8A441}" type="parTrans" cxnId="{C9FBC02B-9D87-41CD-9F44-5886D54E0BDC}">
      <dgm:prSet/>
      <dgm:spPr/>
      <dgm:t>
        <a:bodyPr/>
        <a:lstStyle/>
        <a:p>
          <a:endParaRPr lang="en-GB"/>
        </a:p>
      </dgm:t>
    </dgm:pt>
    <dgm:pt modelId="{DE93343A-91EF-417C-9FE8-D72A3891E730}" type="sibTrans" cxnId="{C9FBC02B-9D87-41CD-9F44-5886D54E0BDC}">
      <dgm:prSet/>
      <dgm:spPr/>
      <dgm:t>
        <a:bodyPr/>
        <a:lstStyle/>
        <a:p>
          <a:endParaRPr lang="en-GB"/>
        </a:p>
      </dgm:t>
    </dgm:pt>
    <dgm:pt modelId="{7429307E-494E-4C0A-87D7-AAC43A3B5455}">
      <dgm:prSet phldrT="[Text]" custT="1"/>
      <dgm:spPr/>
      <dgm:t>
        <a:bodyPr/>
        <a:lstStyle/>
        <a:p>
          <a:r>
            <a:rPr lang="en-GB" sz="2000" dirty="0"/>
            <a:t>Health &amp; Wellbeing modules</a:t>
          </a:r>
        </a:p>
        <a:p>
          <a:r>
            <a:rPr lang="en-GB" sz="1400" dirty="0"/>
            <a:t>Focuses on individual, community and population health. Covers topics such as Health Promotion, Health Inequalities, Holistic person-centred  Assessment, Behaviour Change, management of long-term conditions, health &amp; social care policy drivers</a:t>
          </a:r>
        </a:p>
        <a:p>
          <a:endParaRPr lang="en-GB" sz="1200" dirty="0"/>
        </a:p>
      </dgm:t>
    </dgm:pt>
    <dgm:pt modelId="{97B0F4C3-20B9-44D8-8446-ED5D7BB86C3C}" type="parTrans" cxnId="{CCB6DAA0-61DD-40C4-9965-38E21E573301}">
      <dgm:prSet/>
      <dgm:spPr/>
      <dgm:t>
        <a:bodyPr/>
        <a:lstStyle/>
        <a:p>
          <a:endParaRPr lang="en-GB"/>
        </a:p>
      </dgm:t>
    </dgm:pt>
    <dgm:pt modelId="{F35EAC1A-829E-4DB0-AEC7-2D5799884D2B}" type="sibTrans" cxnId="{CCB6DAA0-61DD-40C4-9965-38E21E573301}">
      <dgm:prSet/>
      <dgm:spPr/>
      <dgm:t>
        <a:bodyPr/>
        <a:lstStyle/>
        <a:p>
          <a:endParaRPr lang="en-GB"/>
        </a:p>
      </dgm:t>
    </dgm:pt>
    <dgm:pt modelId="{6DB7E986-60B3-460F-985B-4A4DB2918376}">
      <dgm:prSet phldrT="[Text]" custT="1"/>
      <dgm:spPr/>
      <dgm:t>
        <a:bodyPr/>
        <a:lstStyle/>
        <a:p>
          <a:r>
            <a:rPr lang="en-GB" sz="2000" dirty="0"/>
            <a:t>Professional and Academic Practice modules</a:t>
          </a:r>
        </a:p>
        <a:p>
          <a:pPr rtl="0"/>
          <a:r>
            <a:rPr lang="en-GB" sz="1400" dirty="0"/>
            <a:t>Focuses on </a:t>
          </a:r>
          <a:r>
            <a:rPr lang="en-GB" sz="1400" dirty="0">
              <a:latin typeface="Arial" panose="020B0604020202020204"/>
            </a:rPr>
            <a:t>NMC Code, professional</a:t>
          </a:r>
          <a:r>
            <a:rPr lang="en-GB" sz="1400" dirty="0"/>
            <a:t> values, behaviours and skills. Covers topics such as ethics, law, professional boundaries, communication, multidisciplinary working, developing academic skills </a:t>
          </a:r>
        </a:p>
      </dgm:t>
    </dgm:pt>
    <dgm:pt modelId="{F36BD2D7-A61F-4AB3-B731-58B36609A329}" type="parTrans" cxnId="{473100F0-3437-4926-B885-D49A518653D1}">
      <dgm:prSet/>
      <dgm:spPr/>
      <dgm:t>
        <a:bodyPr/>
        <a:lstStyle/>
        <a:p>
          <a:endParaRPr lang="en-GB"/>
        </a:p>
      </dgm:t>
    </dgm:pt>
    <dgm:pt modelId="{DAAE5B26-095B-400D-9C21-11CEDCDF356F}" type="sibTrans" cxnId="{473100F0-3437-4926-B885-D49A518653D1}">
      <dgm:prSet/>
      <dgm:spPr/>
      <dgm:t>
        <a:bodyPr/>
        <a:lstStyle/>
        <a:p>
          <a:endParaRPr lang="en-GB"/>
        </a:p>
      </dgm:t>
    </dgm:pt>
    <dgm:pt modelId="{CC28A5E8-8C44-4A17-9CBC-68A83393C110}" type="pres">
      <dgm:prSet presAssocID="{607FA19D-0539-4384-8486-E69B68C68062}" presName="Name0" presStyleCnt="0">
        <dgm:presLayoutVars>
          <dgm:chMax val="11"/>
          <dgm:chPref val="11"/>
          <dgm:dir/>
          <dgm:resizeHandles/>
        </dgm:presLayoutVars>
      </dgm:prSet>
      <dgm:spPr/>
    </dgm:pt>
    <dgm:pt modelId="{48E8A4ED-CF4D-417A-9515-2F3FAC013DE3}" type="pres">
      <dgm:prSet presAssocID="{6DB7E986-60B3-460F-985B-4A4DB2918376}" presName="Accent3" presStyleCnt="0"/>
      <dgm:spPr/>
    </dgm:pt>
    <dgm:pt modelId="{396388A7-63AC-4550-B0BB-CD79F6F47579}" type="pres">
      <dgm:prSet presAssocID="{6DB7E986-60B3-460F-985B-4A4DB2918376}" presName="Accent" presStyleLbl="node1" presStyleIdx="0" presStyleCnt="3"/>
      <dgm:spPr/>
    </dgm:pt>
    <dgm:pt modelId="{F9FFA57F-020F-41D1-880C-F0DE97765B34}" type="pres">
      <dgm:prSet presAssocID="{6DB7E986-60B3-460F-985B-4A4DB2918376}" presName="ParentBackground3" presStyleCnt="0"/>
      <dgm:spPr/>
    </dgm:pt>
    <dgm:pt modelId="{EF69FF07-031E-481C-9536-C472FDAA6B0B}" type="pres">
      <dgm:prSet presAssocID="{6DB7E986-60B3-460F-985B-4A4DB2918376}" presName="ParentBackground" presStyleLbl="fgAcc1" presStyleIdx="0" presStyleCnt="3"/>
      <dgm:spPr/>
    </dgm:pt>
    <dgm:pt modelId="{955AC93A-D3E5-49D8-9A72-FA9733A4261D}" type="pres">
      <dgm:prSet presAssocID="{6DB7E986-60B3-460F-985B-4A4DB2918376}" presName="Parent3" presStyleLbl="revTx" presStyleIdx="0" presStyleCnt="0">
        <dgm:presLayoutVars>
          <dgm:chMax val="1"/>
          <dgm:chPref val="1"/>
          <dgm:bulletEnabled val="1"/>
        </dgm:presLayoutVars>
      </dgm:prSet>
      <dgm:spPr/>
    </dgm:pt>
    <dgm:pt modelId="{F1A4FB5A-05D5-4871-A1EC-BD463E4D0766}" type="pres">
      <dgm:prSet presAssocID="{2816E466-159C-4D74-910E-8404B62A8F88}" presName="Accent2" presStyleCnt="0"/>
      <dgm:spPr/>
    </dgm:pt>
    <dgm:pt modelId="{DE16E4EF-BEC8-4CBE-AFAB-638E6B267B03}" type="pres">
      <dgm:prSet presAssocID="{2816E466-159C-4D74-910E-8404B62A8F88}" presName="Accent" presStyleLbl="node1" presStyleIdx="1" presStyleCnt="3" custScaleX="109211" custScaleY="109490" custLinFactNeighborX="-6586" custLinFactNeighborY="-938"/>
      <dgm:spPr/>
    </dgm:pt>
    <dgm:pt modelId="{60DFF778-AD50-4FD8-AA09-2415628087FE}" type="pres">
      <dgm:prSet presAssocID="{2816E466-159C-4D74-910E-8404B62A8F88}" presName="ParentBackground2" presStyleCnt="0"/>
      <dgm:spPr/>
    </dgm:pt>
    <dgm:pt modelId="{E0041E5A-65C0-4DCB-861B-850E0E725A53}" type="pres">
      <dgm:prSet presAssocID="{2816E466-159C-4D74-910E-8404B62A8F88}" presName="ParentBackground" presStyleLbl="fgAcc1" presStyleIdx="1" presStyleCnt="3" custScaleX="109211" custScaleY="109490" custLinFactNeighborX="-9952" custLinFactNeighborY="-1422"/>
      <dgm:spPr/>
    </dgm:pt>
    <dgm:pt modelId="{B216066D-94DB-4264-904C-96CDEDA8564A}" type="pres">
      <dgm:prSet presAssocID="{2816E466-159C-4D74-910E-8404B62A8F88}" presName="Parent2" presStyleLbl="revTx" presStyleIdx="0" presStyleCnt="0">
        <dgm:presLayoutVars>
          <dgm:chMax val="1"/>
          <dgm:chPref val="1"/>
          <dgm:bulletEnabled val="1"/>
        </dgm:presLayoutVars>
      </dgm:prSet>
      <dgm:spPr/>
    </dgm:pt>
    <dgm:pt modelId="{F2F6E4A6-5176-4189-896D-B8C8BB5A3963}" type="pres">
      <dgm:prSet presAssocID="{7429307E-494E-4C0A-87D7-AAC43A3B5455}" presName="Accent1" presStyleCnt="0"/>
      <dgm:spPr/>
    </dgm:pt>
    <dgm:pt modelId="{54470A34-8005-4799-A063-B34602F7AAA4}" type="pres">
      <dgm:prSet presAssocID="{7429307E-494E-4C0A-87D7-AAC43A3B5455}" presName="Accent" presStyleLbl="node1" presStyleIdx="2" presStyleCnt="3" custScaleX="106332" custScaleY="109267" custLinFactNeighborX="-13172" custLinFactNeighborY="-938"/>
      <dgm:spPr/>
    </dgm:pt>
    <dgm:pt modelId="{968D9B23-2D11-4C68-986F-855AD08F08B8}" type="pres">
      <dgm:prSet presAssocID="{7429307E-494E-4C0A-87D7-AAC43A3B5455}" presName="ParentBackground1" presStyleCnt="0"/>
      <dgm:spPr/>
    </dgm:pt>
    <dgm:pt modelId="{9C25AC5A-5874-4D5C-9A15-B3B6FA30E8A5}" type="pres">
      <dgm:prSet presAssocID="{7429307E-494E-4C0A-87D7-AAC43A3B5455}" presName="ParentBackground" presStyleLbl="fgAcc1" presStyleIdx="2" presStyleCnt="3" custScaleX="107881" custLinFactNeighborX="-17538" custLinFactNeighborY="-1932"/>
      <dgm:spPr/>
    </dgm:pt>
    <dgm:pt modelId="{92127D5D-BB69-4337-8BB4-96436F13259F}" type="pres">
      <dgm:prSet presAssocID="{7429307E-494E-4C0A-87D7-AAC43A3B5455}" presName="Parent1" presStyleLbl="revTx" presStyleIdx="0" presStyleCnt="0">
        <dgm:presLayoutVars>
          <dgm:chMax val="1"/>
          <dgm:chPref val="1"/>
          <dgm:bulletEnabled val="1"/>
        </dgm:presLayoutVars>
      </dgm:prSet>
      <dgm:spPr/>
    </dgm:pt>
  </dgm:ptLst>
  <dgm:cxnLst>
    <dgm:cxn modelId="{2BA0AC05-0077-4038-9B37-C0BE1F1AC205}" type="presOf" srcId="{2816E466-159C-4D74-910E-8404B62A8F88}" destId="{E0041E5A-65C0-4DCB-861B-850E0E725A53}" srcOrd="0" destOrd="0" presId="urn:microsoft.com/office/officeart/2011/layout/CircleProcess"/>
    <dgm:cxn modelId="{9B172013-7EDB-4D8E-8771-1A8585E107CC}" type="presOf" srcId="{7429307E-494E-4C0A-87D7-AAC43A3B5455}" destId="{9C25AC5A-5874-4D5C-9A15-B3B6FA30E8A5}" srcOrd="1" destOrd="0" presId="urn:microsoft.com/office/officeart/2011/layout/CircleProcess"/>
    <dgm:cxn modelId="{C9FBC02B-9D87-41CD-9F44-5886D54E0BDC}" srcId="{607FA19D-0539-4384-8486-E69B68C68062}" destId="{2816E466-159C-4D74-910E-8404B62A8F88}" srcOrd="1" destOrd="0" parTransId="{CC7B141D-FDCD-468B-871C-389674B8A441}" sibTransId="{DE93343A-91EF-417C-9FE8-D72A3891E730}"/>
    <dgm:cxn modelId="{CCB6DAA0-61DD-40C4-9965-38E21E573301}" srcId="{607FA19D-0539-4384-8486-E69B68C68062}" destId="{7429307E-494E-4C0A-87D7-AAC43A3B5455}" srcOrd="0" destOrd="0" parTransId="{97B0F4C3-20B9-44D8-8446-ED5D7BB86C3C}" sibTransId="{F35EAC1A-829E-4DB0-AEC7-2D5799884D2B}"/>
    <dgm:cxn modelId="{743313B7-364A-4221-B16D-FF5E8B684744}" type="presOf" srcId="{6DB7E986-60B3-460F-985B-4A4DB2918376}" destId="{EF69FF07-031E-481C-9536-C472FDAA6B0B}" srcOrd="0" destOrd="0" presId="urn:microsoft.com/office/officeart/2011/layout/CircleProcess"/>
    <dgm:cxn modelId="{C6D0A4C4-A85C-47D3-B8A4-DC7D8D4D0DA5}" type="presOf" srcId="{7429307E-494E-4C0A-87D7-AAC43A3B5455}" destId="{92127D5D-BB69-4337-8BB4-96436F13259F}" srcOrd="0" destOrd="0" presId="urn:microsoft.com/office/officeart/2011/layout/CircleProcess"/>
    <dgm:cxn modelId="{C0BFBBCD-EFDE-4B97-964A-D7046E818591}" type="presOf" srcId="{2816E466-159C-4D74-910E-8404B62A8F88}" destId="{B216066D-94DB-4264-904C-96CDEDA8564A}" srcOrd="1" destOrd="0" presId="urn:microsoft.com/office/officeart/2011/layout/CircleProcess"/>
    <dgm:cxn modelId="{2CCAB1DA-FC21-4E9C-A1FD-C2E9E86DA6FB}" type="presOf" srcId="{607FA19D-0539-4384-8486-E69B68C68062}" destId="{CC28A5E8-8C44-4A17-9CBC-68A83393C110}" srcOrd="0" destOrd="0" presId="urn:microsoft.com/office/officeart/2011/layout/CircleProcess"/>
    <dgm:cxn modelId="{473100F0-3437-4926-B885-D49A518653D1}" srcId="{607FA19D-0539-4384-8486-E69B68C68062}" destId="{6DB7E986-60B3-460F-985B-4A4DB2918376}" srcOrd="2" destOrd="0" parTransId="{F36BD2D7-A61F-4AB3-B731-58B36609A329}" sibTransId="{DAAE5B26-095B-400D-9C21-11CEDCDF356F}"/>
    <dgm:cxn modelId="{4D8CDFFF-C89E-4214-A007-3FE2CC8FCE60}" type="presOf" srcId="{6DB7E986-60B3-460F-985B-4A4DB2918376}" destId="{955AC93A-D3E5-49D8-9A72-FA9733A4261D}" srcOrd="1" destOrd="0" presId="urn:microsoft.com/office/officeart/2011/layout/CircleProcess"/>
    <dgm:cxn modelId="{84C3DC83-69C5-4088-B37F-9F64B29F2055}" type="presParOf" srcId="{CC28A5E8-8C44-4A17-9CBC-68A83393C110}" destId="{48E8A4ED-CF4D-417A-9515-2F3FAC013DE3}" srcOrd="0" destOrd="0" presId="urn:microsoft.com/office/officeart/2011/layout/CircleProcess"/>
    <dgm:cxn modelId="{01EB627A-80E8-4CEF-A998-E9B20FED33E7}" type="presParOf" srcId="{48E8A4ED-CF4D-417A-9515-2F3FAC013DE3}" destId="{396388A7-63AC-4550-B0BB-CD79F6F47579}" srcOrd="0" destOrd="0" presId="urn:microsoft.com/office/officeart/2011/layout/CircleProcess"/>
    <dgm:cxn modelId="{20B96518-2FA9-4338-A4F4-A3DA94FE66D9}" type="presParOf" srcId="{CC28A5E8-8C44-4A17-9CBC-68A83393C110}" destId="{F9FFA57F-020F-41D1-880C-F0DE97765B34}" srcOrd="1" destOrd="0" presId="urn:microsoft.com/office/officeart/2011/layout/CircleProcess"/>
    <dgm:cxn modelId="{8ACC3250-1316-47C5-ACF0-E41D2392F773}" type="presParOf" srcId="{F9FFA57F-020F-41D1-880C-F0DE97765B34}" destId="{EF69FF07-031E-481C-9536-C472FDAA6B0B}" srcOrd="0" destOrd="0" presId="urn:microsoft.com/office/officeart/2011/layout/CircleProcess"/>
    <dgm:cxn modelId="{C95D2640-19D6-4D1D-9D81-F7E49F14F530}" type="presParOf" srcId="{CC28A5E8-8C44-4A17-9CBC-68A83393C110}" destId="{955AC93A-D3E5-49D8-9A72-FA9733A4261D}" srcOrd="2" destOrd="0" presId="urn:microsoft.com/office/officeart/2011/layout/CircleProcess"/>
    <dgm:cxn modelId="{858A9515-682C-4224-9D1F-666281AA6BBB}" type="presParOf" srcId="{CC28A5E8-8C44-4A17-9CBC-68A83393C110}" destId="{F1A4FB5A-05D5-4871-A1EC-BD463E4D0766}" srcOrd="3" destOrd="0" presId="urn:microsoft.com/office/officeart/2011/layout/CircleProcess"/>
    <dgm:cxn modelId="{DA18AE57-6D09-4EDB-AA71-57F26FD75E43}" type="presParOf" srcId="{F1A4FB5A-05D5-4871-A1EC-BD463E4D0766}" destId="{DE16E4EF-BEC8-4CBE-AFAB-638E6B267B03}" srcOrd="0" destOrd="0" presId="urn:microsoft.com/office/officeart/2011/layout/CircleProcess"/>
    <dgm:cxn modelId="{6991D291-5CFF-4030-992C-138BF17D41A6}" type="presParOf" srcId="{CC28A5E8-8C44-4A17-9CBC-68A83393C110}" destId="{60DFF778-AD50-4FD8-AA09-2415628087FE}" srcOrd="4" destOrd="0" presId="urn:microsoft.com/office/officeart/2011/layout/CircleProcess"/>
    <dgm:cxn modelId="{0F312047-A51A-4098-8C11-3E7E028387CD}" type="presParOf" srcId="{60DFF778-AD50-4FD8-AA09-2415628087FE}" destId="{E0041E5A-65C0-4DCB-861B-850E0E725A53}" srcOrd="0" destOrd="0" presId="urn:microsoft.com/office/officeart/2011/layout/CircleProcess"/>
    <dgm:cxn modelId="{88253678-385D-4BFA-B8ED-782D5B71CE74}" type="presParOf" srcId="{CC28A5E8-8C44-4A17-9CBC-68A83393C110}" destId="{B216066D-94DB-4264-904C-96CDEDA8564A}" srcOrd="5" destOrd="0" presId="urn:microsoft.com/office/officeart/2011/layout/CircleProcess"/>
    <dgm:cxn modelId="{D6519F74-E549-4F3C-A2C3-BCF2B9A66B71}" type="presParOf" srcId="{CC28A5E8-8C44-4A17-9CBC-68A83393C110}" destId="{F2F6E4A6-5176-4189-896D-B8C8BB5A3963}" srcOrd="6" destOrd="0" presId="urn:microsoft.com/office/officeart/2011/layout/CircleProcess"/>
    <dgm:cxn modelId="{E246B489-E312-4230-AA40-45B260D0C2C1}" type="presParOf" srcId="{F2F6E4A6-5176-4189-896D-B8C8BB5A3963}" destId="{54470A34-8005-4799-A063-B34602F7AAA4}" srcOrd="0" destOrd="0" presId="urn:microsoft.com/office/officeart/2011/layout/CircleProcess"/>
    <dgm:cxn modelId="{879F24D9-26B4-46E9-AFFA-46C33824F7A8}" type="presParOf" srcId="{CC28A5E8-8C44-4A17-9CBC-68A83393C110}" destId="{968D9B23-2D11-4C68-986F-855AD08F08B8}" srcOrd="7" destOrd="0" presId="urn:microsoft.com/office/officeart/2011/layout/CircleProcess"/>
    <dgm:cxn modelId="{C13C3339-D586-457A-AD94-3B66E1E939C6}" type="presParOf" srcId="{968D9B23-2D11-4C68-986F-855AD08F08B8}" destId="{9C25AC5A-5874-4D5C-9A15-B3B6FA30E8A5}" srcOrd="0" destOrd="0" presId="urn:microsoft.com/office/officeart/2011/layout/CircleProcess"/>
    <dgm:cxn modelId="{456EADB1-0FEE-4982-8962-CFD913CD8005}" type="presParOf" srcId="{CC28A5E8-8C44-4A17-9CBC-68A83393C110}" destId="{92127D5D-BB69-4337-8BB4-96436F13259F}"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7FA19D-0539-4384-8486-E69B68C68062}"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2816E466-159C-4D74-910E-8404B62A8F88}">
      <dgm:prSet phldrT="[Text]" custT="1"/>
      <dgm:spPr/>
      <dgm:t>
        <a:bodyPr/>
        <a:lstStyle/>
        <a:p>
          <a:r>
            <a:rPr lang="en-GB" sz="2000" b="1" dirty="0">
              <a:solidFill>
                <a:schemeClr val="tx1"/>
              </a:solidFill>
            </a:rPr>
            <a:t>Nursing Science &amp; Practice modules</a:t>
          </a:r>
        </a:p>
        <a:p>
          <a:r>
            <a:rPr lang="en-GB" sz="1800" dirty="0">
              <a:solidFill>
                <a:schemeClr val="tx1"/>
              </a:solidFill>
            </a:rPr>
            <a:t>Online </a:t>
          </a:r>
          <a:r>
            <a:rPr lang="en-GB" sz="1800" dirty="0" err="1">
              <a:solidFill>
                <a:schemeClr val="tx1"/>
              </a:solidFill>
            </a:rPr>
            <a:t>Safemedicate</a:t>
          </a:r>
          <a:r>
            <a:rPr lang="en-GB" sz="1800" dirty="0">
              <a:solidFill>
                <a:schemeClr val="tx1"/>
              </a:solidFill>
            </a:rPr>
            <a:t> exams</a:t>
          </a:r>
        </a:p>
        <a:p>
          <a:r>
            <a:rPr lang="en-GB" sz="1800" dirty="0">
              <a:solidFill>
                <a:schemeClr val="tx1"/>
              </a:solidFill>
            </a:rPr>
            <a:t>Online MCQ exams</a:t>
          </a:r>
          <a:endParaRPr lang="en-GB" sz="1800" dirty="0">
            <a:solidFill>
              <a:schemeClr val="tx1"/>
            </a:solidFill>
            <a:latin typeface="Arial" panose="020B0604020202020204"/>
          </a:endParaRPr>
        </a:p>
        <a:p>
          <a:r>
            <a:rPr lang="en-GB" sz="1800" dirty="0">
              <a:solidFill>
                <a:schemeClr val="tx1"/>
              </a:solidFill>
              <a:latin typeface="Arial" panose="020B0604020202020204"/>
            </a:rPr>
            <a:t>3000-word Written</a:t>
          </a:r>
          <a:r>
            <a:rPr lang="en-GB" sz="1800" dirty="0">
              <a:solidFill>
                <a:schemeClr val="tx1"/>
              </a:solidFill>
            </a:rPr>
            <a:t> report case study</a:t>
          </a:r>
        </a:p>
      </dgm:t>
    </dgm:pt>
    <dgm:pt modelId="{CC7B141D-FDCD-468B-871C-389674B8A441}" type="parTrans" cxnId="{C9FBC02B-9D87-41CD-9F44-5886D54E0BDC}">
      <dgm:prSet/>
      <dgm:spPr/>
      <dgm:t>
        <a:bodyPr/>
        <a:lstStyle/>
        <a:p>
          <a:endParaRPr lang="en-GB"/>
        </a:p>
      </dgm:t>
    </dgm:pt>
    <dgm:pt modelId="{DE93343A-91EF-417C-9FE8-D72A3891E730}" type="sibTrans" cxnId="{C9FBC02B-9D87-41CD-9F44-5886D54E0BDC}">
      <dgm:prSet/>
      <dgm:spPr/>
      <dgm:t>
        <a:bodyPr/>
        <a:lstStyle/>
        <a:p>
          <a:endParaRPr lang="en-GB"/>
        </a:p>
      </dgm:t>
    </dgm:pt>
    <dgm:pt modelId="{7429307E-494E-4C0A-87D7-AAC43A3B5455}">
      <dgm:prSet phldrT="[Text]" custT="1"/>
      <dgm:spPr/>
      <dgm:t>
        <a:bodyPr/>
        <a:lstStyle/>
        <a:p>
          <a:r>
            <a:rPr lang="en-GB" sz="2000" b="1" dirty="0"/>
            <a:t>Health &amp; Wellbeing modules</a:t>
          </a:r>
          <a:r>
            <a:rPr lang="en-GB" sz="2000" dirty="0"/>
            <a:t>:</a:t>
          </a:r>
        </a:p>
        <a:p>
          <a:r>
            <a:rPr lang="en-GB" sz="1800" dirty="0"/>
            <a:t>2.5 hour online open book exam</a:t>
          </a:r>
        </a:p>
        <a:p>
          <a:r>
            <a:rPr lang="en-GB" sz="1800" dirty="0"/>
            <a:t>Narrated PPT presentation</a:t>
          </a:r>
        </a:p>
        <a:p>
          <a:r>
            <a:rPr lang="en-GB" sz="1800" dirty="0"/>
            <a:t>Narrated Poster presentation</a:t>
          </a:r>
        </a:p>
        <a:p>
          <a:endParaRPr lang="en-GB" sz="1200" dirty="0"/>
        </a:p>
      </dgm:t>
    </dgm:pt>
    <dgm:pt modelId="{97B0F4C3-20B9-44D8-8446-ED5D7BB86C3C}" type="parTrans" cxnId="{CCB6DAA0-61DD-40C4-9965-38E21E573301}">
      <dgm:prSet/>
      <dgm:spPr/>
      <dgm:t>
        <a:bodyPr/>
        <a:lstStyle/>
        <a:p>
          <a:endParaRPr lang="en-GB"/>
        </a:p>
      </dgm:t>
    </dgm:pt>
    <dgm:pt modelId="{F35EAC1A-829E-4DB0-AEC7-2D5799884D2B}" type="sibTrans" cxnId="{CCB6DAA0-61DD-40C4-9965-38E21E573301}">
      <dgm:prSet/>
      <dgm:spPr/>
      <dgm:t>
        <a:bodyPr/>
        <a:lstStyle/>
        <a:p>
          <a:endParaRPr lang="en-GB"/>
        </a:p>
      </dgm:t>
    </dgm:pt>
    <dgm:pt modelId="{6DB7E986-60B3-460F-985B-4A4DB2918376}">
      <dgm:prSet phldrT="[Text]" custT="1"/>
      <dgm:spPr/>
      <dgm:t>
        <a:bodyPr/>
        <a:lstStyle/>
        <a:p>
          <a:endParaRPr lang="en-GB" sz="2000" b="1" dirty="0"/>
        </a:p>
        <a:p>
          <a:endParaRPr lang="en-GB" sz="2000" b="1" dirty="0"/>
        </a:p>
        <a:p>
          <a:r>
            <a:rPr lang="en-GB" sz="2000" b="1" dirty="0"/>
            <a:t>Professional and Academic Practice modules</a:t>
          </a:r>
          <a:endParaRPr lang="en-GB" sz="1800" b="0" dirty="0">
            <a:latin typeface="Arial" panose="020B0604020202020204"/>
          </a:endParaRPr>
        </a:p>
        <a:p>
          <a:pPr rtl="0"/>
          <a:r>
            <a:rPr lang="en-GB" sz="1800" b="0" dirty="0">
              <a:latin typeface="Arial" panose="020B0604020202020204"/>
            </a:rPr>
            <a:t>1500-word Reflective</a:t>
          </a:r>
          <a:r>
            <a:rPr lang="en-GB" sz="1800" b="0" dirty="0"/>
            <a:t> essay</a:t>
          </a:r>
          <a:endParaRPr lang="en-GB" sz="1800" b="0" dirty="0">
            <a:latin typeface="Times New Roman"/>
            <a:cs typeface="Times New Roman"/>
          </a:endParaRPr>
        </a:p>
        <a:p>
          <a:pPr rtl="0"/>
          <a:r>
            <a:rPr lang="en-GB" sz="1800" b="0" dirty="0">
              <a:latin typeface="Times New Roman"/>
              <a:cs typeface="Times New Roman"/>
            </a:rPr>
            <a:t>3000-word Reflective Case Study</a:t>
          </a:r>
        </a:p>
        <a:p>
          <a:r>
            <a:rPr lang="en-GB" sz="1800" b="0" dirty="0"/>
            <a:t>6000-word Extended Project</a:t>
          </a:r>
        </a:p>
        <a:p>
          <a:endParaRPr lang="en-GB" sz="1800" b="0" dirty="0"/>
        </a:p>
        <a:p>
          <a:endParaRPr lang="en-GB" sz="2000" b="0" dirty="0"/>
        </a:p>
        <a:p>
          <a:endParaRPr lang="en-GB" sz="2000" dirty="0"/>
        </a:p>
      </dgm:t>
    </dgm:pt>
    <dgm:pt modelId="{F36BD2D7-A61F-4AB3-B731-58B36609A329}" type="parTrans" cxnId="{473100F0-3437-4926-B885-D49A518653D1}">
      <dgm:prSet/>
      <dgm:spPr/>
      <dgm:t>
        <a:bodyPr/>
        <a:lstStyle/>
        <a:p>
          <a:endParaRPr lang="en-GB"/>
        </a:p>
      </dgm:t>
    </dgm:pt>
    <dgm:pt modelId="{DAAE5B26-095B-400D-9C21-11CEDCDF356F}" type="sibTrans" cxnId="{473100F0-3437-4926-B885-D49A518653D1}">
      <dgm:prSet/>
      <dgm:spPr/>
      <dgm:t>
        <a:bodyPr/>
        <a:lstStyle/>
        <a:p>
          <a:endParaRPr lang="en-GB"/>
        </a:p>
      </dgm:t>
    </dgm:pt>
    <dgm:pt modelId="{CC28A5E8-8C44-4A17-9CBC-68A83393C110}" type="pres">
      <dgm:prSet presAssocID="{607FA19D-0539-4384-8486-E69B68C68062}" presName="Name0" presStyleCnt="0">
        <dgm:presLayoutVars>
          <dgm:chMax val="11"/>
          <dgm:chPref val="11"/>
          <dgm:dir/>
          <dgm:resizeHandles/>
        </dgm:presLayoutVars>
      </dgm:prSet>
      <dgm:spPr/>
    </dgm:pt>
    <dgm:pt modelId="{48E8A4ED-CF4D-417A-9515-2F3FAC013DE3}" type="pres">
      <dgm:prSet presAssocID="{6DB7E986-60B3-460F-985B-4A4DB2918376}" presName="Accent3" presStyleCnt="0"/>
      <dgm:spPr/>
    </dgm:pt>
    <dgm:pt modelId="{396388A7-63AC-4550-B0BB-CD79F6F47579}" type="pres">
      <dgm:prSet presAssocID="{6DB7E986-60B3-460F-985B-4A4DB2918376}" presName="Accent" presStyleLbl="node1" presStyleIdx="0" presStyleCnt="3"/>
      <dgm:spPr/>
    </dgm:pt>
    <dgm:pt modelId="{F9FFA57F-020F-41D1-880C-F0DE97765B34}" type="pres">
      <dgm:prSet presAssocID="{6DB7E986-60B3-460F-985B-4A4DB2918376}" presName="ParentBackground3" presStyleCnt="0"/>
      <dgm:spPr/>
    </dgm:pt>
    <dgm:pt modelId="{EF69FF07-031E-481C-9536-C472FDAA6B0B}" type="pres">
      <dgm:prSet presAssocID="{6DB7E986-60B3-460F-985B-4A4DB2918376}" presName="ParentBackground" presStyleLbl="fgAcc1" presStyleIdx="0" presStyleCnt="3"/>
      <dgm:spPr/>
    </dgm:pt>
    <dgm:pt modelId="{955AC93A-D3E5-49D8-9A72-FA9733A4261D}" type="pres">
      <dgm:prSet presAssocID="{6DB7E986-60B3-460F-985B-4A4DB2918376}" presName="Parent3" presStyleLbl="revTx" presStyleIdx="0" presStyleCnt="0">
        <dgm:presLayoutVars>
          <dgm:chMax val="1"/>
          <dgm:chPref val="1"/>
          <dgm:bulletEnabled val="1"/>
        </dgm:presLayoutVars>
      </dgm:prSet>
      <dgm:spPr/>
    </dgm:pt>
    <dgm:pt modelId="{F1A4FB5A-05D5-4871-A1EC-BD463E4D0766}" type="pres">
      <dgm:prSet presAssocID="{2816E466-159C-4D74-910E-8404B62A8F88}" presName="Accent2" presStyleCnt="0"/>
      <dgm:spPr/>
    </dgm:pt>
    <dgm:pt modelId="{DE16E4EF-BEC8-4CBE-AFAB-638E6B267B03}" type="pres">
      <dgm:prSet presAssocID="{2816E466-159C-4D74-910E-8404B62A8F88}" presName="Accent" presStyleLbl="node1" presStyleIdx="1" presStyleCnt="3" custScaleX="109211" custScaleY="109490" custLinFactNeighborX="-6586" custLinFactNeighborY="-938"/>
      <dgm:spPr/>
    </dgm:pt>
    <dgm:pt modelId="{60DFF778-AD50-4FD8-AA09-2415628087FE}" type="pres">
      <dgm:prSet presAssocID="{2816E466-159C-4D74-910E-8404B62A8F88}" presName="ParentBackground2" presStyleCnt="0"/>
      <dgm:spPr/>
    </dgm:pt>
    <dgm:pt modelId="{E0041E5A-65C0-4DCB-861B-850E0E725A53}" type="pres">
      <dgm:prSet presAssocID="{2816E466-159C-4D74-910E-8404B62A8F88}" presName="ParentBackground" presStyleLbl="fgAcc1" presStyleIdx="1" presStyleCnt="3" custScaleX="109211" custScaleY="109490" custLinFactNeighborX="-9952" custLinFactNeighborY="-1422"/>
      <dgm:spPr/>
    </dgm:pt>
    <dgm:pt modelId="{B216066D-94DB-4264-904C-96CDEDA8564A}" type="pres">
      <dgm:prSet presAssocID="{2816E466-159C-4D74-910E-8404B62A8F88}" presName="Parent2" presStyleLbl="revTx" presStyleIdx="0" presStyleCnt="0">
        <dgm:presLayoutVars>
          <dgm:chMax val="1"/>
          <dgm:chPref val="1"/>
          <dgm:bulletEnabled val="1"/>
        </dgm:presLayoutVars>
      </dgm:prSet>
      <dgm:spPr/>
    </dgm:pt>
    <dgm:pt modelId="{F2F6E4A6-5176-4189-896D-B8C8BB5A3963}" type="pres">
      <dgm:prSet presAssocID="{7429307E-494E-4C0A-87D7-AAC43A3B5455}" presName="Accent1" presStyleCnt="0"/>
      <dgm:spPr/>
    </dgm:pt>
    <dgm:pt modelId="{54470A34-8005-4799-A063-B34602F7AAA4}" type="pres">
      <dgm:prSet presAssocID="{7429307E-494E-4C0A-87D7-AAC43A3B5455}" presName="Accent" presStyleLbl="node1" presStyleIdx="2" presStyleCnt="3" custScaleX="106332" custScaleY="109267" custLinFactNeighborX="-13172" custLinFactNeighborY="-938"/>
      <dgm:spPr/>
    </dgm:pt>
    <dgm:pt modelId="{968D9B23-2D11-4C68-986F-855AD08F08B8}" type="pres">
      <dgm:prSet presAssocID="{7429307E-494E-4C0A-87D7-AAC43A3B5455}" presName="ParentBackground1" presStyleCnt="0"/>
      <dgm:spPr/>
    </dgm:pt>
    <dgm:pt modelId="{9C25AC5A-5874-4D5C-9A15-B3B6FA30E8A5}" type="pres">
      <dgm:prSet presAssocID="{7429307E-494E-4C0A-87D7-AAC43A3B5455}" presName="ParentBackground" presStyleLbl="fgAcc1" presStyleIdx="2" presStyleCnt="3" custScaleX="107881" custLinFactNeighborX="-17538" custLinFactNeighborY="-1932"/>
      <dgm:spPr/>
    </dgm:pt>
    <dgm:pt modelId="{92127D5D-BB69-4337-8BB4-96436F13259F}" type="pres">
      <dgm:prSet presAssocID="{7429307E-494E-4C0A-87D7-AAC43A3B5455}" presName="Parent1" presStyleLbl="revTx" presStyleIdx="0" presStyleCnt="0">
        <dgm:presLayoutVars>
          <dgm:chMax val="1"/>
          <dgm:chPref val="1"/>
          <dgm:bulletEnabled val="1"/>
        </dgm:presLayoutVars>
      </dgm:prSet>
      <dgm:spPr/>
    </dgm:pt>
  </dgm:ptLst>
  <dgm:cxnLst>
    <dgm:cxn modelId="{2BA0AC05-0077-4038-9B37-C0BE1F1AC205}" type="presOf" srcId="{2816E466-159C-4D74-910E-8404B62A8F88}" destId="{E0041E5A-65C0-4DCB-861B-850E0E725A53}" srcOrd="0" destOrd="0" presId="urn:microsoft.com/office/officeart/2011/layout/CircleProcess"/>
    <dgm:cxn modelId="{9B172013-7EDB-4D8E-8771-1A8585E107CC}" type="presOf" srcId="{7429307E-494E-4C0A-87D7-AAC43A3B5455}" destId="{9C25AC5A-5874-4D5C-9A15-B3B6FA30E8A5}" srcOrd="1" destOrd="0" presId="urn:microsoft.com/office/officeart/2011/layout/CircleProcess"/>
    <dgm:cxn modelId="{C9FBC02B-9D87-41CD-9F44-5886D54E0BDC}" srcId="{607FA19D-0539-4384-8486-E69B68C68062}" destId="{2816E466-159C-4D74-910E-8404B62A8F88}" srcOrd="1" destOrd="0" parTransId="{CC7B141D-FDCD-468B-871C-389674B8A441}" sibTransId="{DE93343A-91EF-417C-9FE8-D72A3891E730}"/>
    <dgm:cxn modelId="{CCB6DAA0-61DD-40C4-9965-38E21E573301}" srcId="{607FA19D-0539-4384-8486-E69B68C68062}" destId="{7429307E-494E-4C0A-87D7-AAC43A3B5455}" srcOrd="0" destOrd="0" parTransId="{97B0F4C3-20B9-44D8-8446-ED5D7BB86C3C}" sibTransId="{F35EAC1A-829E-4DB0-AEC7-2D5799884D2B}"/>
    <dgm:cxn modelId="{743313B7-364A-4221-B16D-FF5E8B684744}" type="presOf" srcId="{6DB7E986-60B3-460F-985B-4A4DB2918376}" destId="{EF69FF07-031E-481C-9536-C472FDAA6B0B}" srcOrd="0" destOrd="0" presId="urn:microsoft.com/office/officeart/2011/layout/CircleProcess"/>
    <dgm:cxn modelId="{C6D0A4C4-A85C-47D3-B8A4-DC7D8D4D0DA5}" type="presOf" srcId="{7429307E-494E-4C0A-87D7-AAC43A3B5455}" destId="{92127D5D-BB69-4337-8BB4-96436F13259F}" srcOrd="0" destOrd="0" presId="urn:microsoft.com/office/officeart/2011/layout/CircleProcess"/>
    <dgm:cxn modelId="{C0BFBBCD-EFDE-4B97-964A-D7046E818591}" type="presOf" srcId="{2816E466-159C-4D74-910E-8404B62A8F88}" destId="{B216066D-94DB-4264-904C-96CDEDA8564A}" srcOrd="1" destOrd="0" presId="urn:microsoft.com/office/officeart/2011/layout/CircleProcess"/>
    <dgm:cxn modelId="{2CCAB1DA-FC21-4E9C-A1FD-C2E9E86DA6FB}" type="presOf" srcId="{607FA19D-0539-4384-8486-E69B68C68062}" destId="{CC28A5E8-8C44-4A17-9CBC-68A83393C110}" srcOrd="0" destOrd="0" presId="urn:microsoft.com/office/officeart/2011/layout/CircleProcess"/>
    <dgm:cxn modelId="{473100F0-3437-4926-B885-D49A518653D1}" srcId="{607FA19D-0539-4384-8486-E69B68C68062}" destId="{6DB7E986-60B3-460F-985B-4A4DB2918376}" srcOrd="2" destOrd="0" parTransId="{F36BD2D7-A61F-4AB3-B731-58B36609A329}" sibTransId="{DAAE5B26-095B-400D-9C21-11CEDCDF356F}"/>
    <dgm:cxn modelId="{4D8CDFFF-C89E-4214-A007-3FE2CC8FCE60}" type="presOf" srcId="{6DB7E986-60B3-460F-985B-4A4DB2918376}" destId="{955AC93A-D3E5-49D8-9A72-FA9733A4261D}" srcOrd="1" destOrd="0" presId="urn:microsoft.com/office/officeart/2011/layout/CircleProcess"/>
    <dgm:cxn modelId="{84C3DC83-69C5-4088-B37F-9F64B29F2055}" type="presParOf" srcId="{CC28A5E8-8C44-4A17-9CBC-68A83393C110}" destId="{48E8A4ED-CF4D-417A-9515-2F3FAC013DE3}" srcOrd="0" destOrd="0" presId="urn:microsoft.com/office/officeart/2011/layout/CircleProcess"/>
    <dgm:cxn modelId="{01EB627A-80E8-4CEF-A998-E9B20FED33E7}" type="presParOf" srcId="{48E8A4ED-CF4D-417A-9515-2F3FAC013DE3}" destId="{396388A7-63AC-4550-B0BB-CD79F6F47579}" srcOrd="0" destOrd="0" presId="urn:microsoft.com/office/officeart/2011/layout/CircleProcess"/>
    <dgm:cxn modelId="{20B96518-2FA9-4338-A4F4-A3DA94FE66D9}" type="presParOf" srcId="{CC28A5E8-8C44-4A17-9CBC-68A83393C110}" destId="{F9FFA57F-020F-41D1-880C-F0DE97765B34}" srcOrd="1" destOrd="0" presId="urn:microsoft.com/office/officeart/2011/layout/CircleProcess"/>
    <dgm:cxn modelId="{8ACC3250-1316-47C5-ACF0-E41D2392F773}" type="presParOf" srcId="{F9FFA57F-020F-41D1-880C-F0DE97765B34}" destId="{EF69FF07-031E-481C-9536-C472FDAA6B0B}" srcOrd="0" destOrd="0" presId="urn:microsoft.com/office/officeart/2011/layout/CircleProcess"/>
    <dgm:cxn modelId="{C95D2640-19D6-4D1D-9D81-F7E49F14F530}" type="presParOf" srcId="{CC28A5E8-8C44-4A17-9CBC-68A83393C110}" destId="{955AC93A-D3E5-49D8-9A72-FA9733A4261D}" srcOrd="2" destOrd="0" presId="urn:microsoft.com/office/officeart/2011/layout/CircleProcess"/>
    <dgm:cxn modelId="{858A9515-682C-4224-9D1F-666281AA6BBB}" type="presParOf" srcId="{CC28A5E8-8C44-4A17-9CBC-68A83393C110}" destId="{F1A4FB5A-05D5-4871-A1EC-BD463E4D0766}" srcOrd="3" destOrd="0" presId="urn:microsoft.com/office/officeart/2011/layout/CircleProcess"/>
    <dgm:cxn modelId="{DA18AE57-6D09-4EDB-AA71-57F26FD75E43}" type="presParOf" srcId="{F1A4FB5A-05D5-4871-A1EC-BD463E4D0766}" destId="{DE16E4EF-BEC8-4CBE-AFAB-638E6B267B03}" srcOrd="0" destOrd="0" presId="urn:microsoft.com/office/officeart/2011/layout/CircleProcess"/>
    <dgm:cxn modelId="{6991D291-5CFF-4030-992C-138BF17D41A6}" type="presParOf" srcId="{CC28A5E8-8C44-4A17-9CBC-68A83393C110}" destId="{60DFF778-AD50-4FD8-AA09-2415628087FE}" srcOrd="4" destOrd="0" presId="urn:microsoft.com/office/officeart/2011/layout/CircleProcess"/>
    <dgm:cxn modelId="{0F312047-A51A-4098-8C11-3E7E028387CD}" type="presParOf" srcId="{60DFF778-AD50-4FD8-AA09-2415628087FE}" destId="{E0041E5A-65C0-4DCB-861B-850E0E725A53}" srcOrd="0" destOrd="0" presId="urn:microsoft.com/office/officeart/2011/layout/CircleProcess"/>
    <dgm:cxn modelId="{88253678-385D-4BFA-B8ED-782D5B71CE74}" type="presParOf" srcId="{CC28A5E8-8C44-4A17-9CBC-68A83393C110}" destId="{B216066D-94DB-4264-904C-96CDEDA8564A}" srcOrd="5" destOrd="0" presId="urn:microsoft.com/office/officeart/2011/layout/CircleProcess"/>
    <dgm:cxn modelId="{D6519F74-E549-4F3C-A2C3-BCF2B9A66B71}" type="presParOf" srcId="{CC28A5E8-8C44-4A17-9CBC-68A83393C110}" destId="{F2F6E4A6-5176-4189-896D-B8C8BB5A3963}" srcOrd="6" destOrd="0" presId="urn:microsoft.com/office/officeart/2011/layout/CircleProcess"/>
    <dgm:cxn modelId="{E246B489-E312-4230-AA40-45B260D0C2C1}" type="presParOf" srcId="{F2F6E4A6-5176-4189-896D-B8C8BB5A3963}" destId="{54470A34-8005-4799-A063-B34602F7AAA4}" srcOrd="0" destOrd="0" presId="urn:microsoft.com/office/officeart/2011/layout/CircleProcess"/>
    <dgm:cxn modelId="{879F24D9-26B4-46E9-AFFA-46C33824F7A8}" type="presParOf" srcId="{CC28A5E8-8C44-4A17-9CBC-68A83393C110}" destId="{968D9B23-2D11-4C68-986F-855AD08F08B8}" srcOrd="7" destOrd="0" presId="urn:microsoft.com/office/officeart/2011/layout/CircleProcess"/>
    <dgm:cxn modelId="{C13C3339-D586-457A-AD94-3B66E1E939C6}" type="presParOf" srcId="{968D9B23-2D11-4C68-986F-855AD08F08B8}" destId="{9C25AC5A-5874-4D5C-9A15-B3B6FA30E8A5}" srcOrd="0" destOrd="0" presId="urn:microsoft.com/office/officeart/2011/layout/CircleProcess"/>
    <dgm:cxn modelId="{456EADB1-0FEE-4982-8962-CFD913CD8005}" type="presParOf" srcId="{CC28A5E8-8C44-4A17-9CBC-68A83393C110}" destId="{92127D5D-BB69-4337-8BB4-96436F13259F}"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7FA19D-0539-4384-8486-E69B68C68062}"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7429307E-494E-4C0A-87D7-AAC43A3B5455}">
      <dgm:prSet phldrT="[Text]" custT="1"/>
      <dgm:spPr/>
      <dgm:t>
        <a:bodyPr/>
        <a:lstStyle/>
        <a:p>
          <a:r>
            <a:rPr lang="en-GB" sz="2800" b="1" dirty="0"/>
            <a:t>NMC updates: </a:t>
          </a:r>
        </a:p>
        <a:p>
          <a:r>
            <a:rPr lang="en-GB" sz="1800" b="1" dirty="0">
              <a:hlinkClick xmlns:r="http://schemas.openxmlformats.org/officeDocument/2006/relationships" r:id="rId1"/>
            </a:rPr>
            <a:t>NMC: Reviewing nursing and midwifery practice learning</a:t>
          </a:r>
          <a:endParaRPr lang="en-GB" sz="1800" b="1" dirty="0"/>
        </a:p>
      </dgm:t>
    </dgm:pt>
    <dgm:pt modelId="{97B0F4C3-20B9-44D8-8446-ED5D7BB86C3C}" type="parTrans" cxnId="{CCB6DAA0-61DD-40C4-9965-38E21E573301}">
      <dgm:prSet/>
      <dgm:spPr/>
      <dgm:t>
        <a:bodyPr/>
        <a:lstStyle/>
        <a:p>
          <a:endParaRPr lang="en-GB"/>
        </a:p>
      </dgm:t>
    </dgm:pt>
    <dgm:pt modelId="{F35EAC1A-829E-4DB0-AEC7-2D5799884D2B}" type="sibTrans" cxnId="{CCB6DAA0-61DD-40C4-9965-38E21E573301}">
      <dgm:prSet/>
      <dgm:spPr/>
      <dgm:t>
        <a:bodyPr/>
        <a:lstStyle/>
        <a:p>
          <a:endParaRPr lang="en-GB"/>
        </a:p>
      </dgm:t>
    </dgm:pt>
    <dgm:pt modelId="{6DB7E986-60B3-460F-985B-4A4DB2918376}">
      <dgm:prSet phldrT="[Text]" custT="1"/>
      <dgm:spPr/>
      <dgm:t>
        <a:bodyPr/>
        <a:lstStyle/>
        <a:p>
          <a:r>
            <a:rPr lang="en-GB" sz="2800" b="1" dirty="0"/>
            <a:t>NMC updates</a:t>
          </a:r>
          <a:r>
            <a:rPr lang="en-GB" sz="2800" dirty="0"/>
            <a:t>:</a:t>
          </a:r>
        </a:p>
        <a:p>
          <a:r>
            <a:rPr lang="en-GB" sz="1800" b="1" dirty="0">
              <a:hlinkClick xmlns:r="http://schemas.openxmlformats.org/officeDocument/2006/relationships" r:id="rId2"/>
            </a:rPr>
            <a:t>NMC: Code and revalidation reviews</a:t>
          </a:r>
          <a:r>
            <a:rPr lang="en-GB" sz="1800" b="1" dirty="0"/>
            <a:t> </a:t>
          </a:r>
        </a:p>
        <a:p>
          <a:endParaRPr lang="en-GB" sz="1400" dirty="0"/>
        </a:p>
      </dgm:t>
    </dgm:pt>
    <dgm:pt modelId="{F36BD2D7-A61F-4AB3-B731-58B36609A329}" type="parTrans" cxnId="{473100F0-3437-4926-B885-D49A518653D1}">
      <dgm:prSet/>
      <dgm:spPr/>
      <dgm:t>
        <a:bodyPr/>
        <a:lstStyle/>
        <a:p>
          <a:endParaRPr lang="en-GB"/>
        </a:p>
      </dgm:t>
    </dgm:pt>
    <dgm:pt modelId="{DAAE5B26-095B-400D-9C21-11CEDCDF356F}" type="sibTrans" cxnId="{473100F0-3437-4926-B885-D49A518653D1}">
      <dgm:prSet/>
      <dgm:spPr/>
      <dgm:t>
        <a:bodyPr/>
        <a:lstStyle/>
        <a:p>
          <a:endParaRPr lang="en-GB"/>
        </a:p>
      </dgm:t>
    </dgm:pt>
    <dgm:pt modelId="{CC28A5E8-8C44-4A17-9CBC-68A83393C110}" type="pres">
      <dgm:prSet presAssocID="{607FA19D-0539-4384-8486-E69B68C68062}" presName="Name0" presStyleCnt="0">
        <dgm:presLayoutVars>
          <dgm:chMax val="11"/>
          <dgm:chPref val="11"/>
          <dgm:dir/>
          <dgm:resizeHandles/>
        </dgm:presLayoutVars>
      </dgm:prSet>
      <dgm:spPr/>
    </dgm:pt>
    <dgm:pt modelId="{87F4F3EE-6BCD-49F1-9DB3-ABEA78C603E4}" type="pres">
      <dgm:prSet presAssocID="{6DB7E986-60B3-460F-985B-4A4DB2918376}" presName="Accent2" presStyleCnt="0"/>
      <dgm:spPr/>
    </dgm:pt>
    <dgm:pt modelId="{396388A7-63AC-4550-B0BB-CD79F6F47579}" type="pres">
      <dgm:prSet presAssocID="{6DB7E986-60B3-460F-985B-4A4DB2918376}" presName="Accent" presStyleLbl="node1" presStyleIdx="0" presStyleCnt="2"/>
      <dgm:spPr/>
    </dgm:pt>
    <dgm:pt modelId="{2AFC842B-86AD-489B-945B-3A2374BBFF46}" type="pres">
      <dgm:prSet presAssocID="{6DB7E986-60B3-460F-985B-4A4DB2918376}" presName="ParentBackground2" presStyleCnt="0"/>
      <dgm:spPr/>
    </dgm:pt>
    <dgm:pt modelId="{EF69FF07-031E-481C-9536-C472FDAA6B0B}" type="pres">
      <dgm:prSet presAssocID="{6DB7E986-60B3-460F-985B-4A4DB2918376}" presName="ParentBackground" presStyleLbl="fgAcc1" presStyleIdx="0" presStyleCnt="2"/>
      <dgm:spPr/>
    </dgm:pt>
    <dgm:pt modelId="{B78E5283-EA46-4555-B1DC-BF4F864CBB58}" type="pres">
      <dgm:prSet presAssocID="{6DB7E986-60B3-460F-985B-4A4DB2918376}" presName="Parent2" presStyleLbl="revTx" presStyleIdx="0" presStyleCnt="0">
        <dgm:presLayoutVars>
          <dgm:chMax val="1"/>
          <dgm:chPref val="1"/>
          <dgm:bulletEnabled val="1"/>
        </dgm:presLayoutVars>
      </dgm:prSet>
      <dgm:spPr/>
    </dgm:pt>
    <dgm:pt modelId="{F2F6E4A6-5176-4189-896D-B8C8BB5A3963}" type="pres">
      <dgm:prSet presAssocID="{7429307E-494E-4C0A-87D7-AAC43A3B5455}" presName="Accent1" presStyleCnt="0"/>
      <dgm:spPr/>
    </dgm:pt>
    <dgm:pt modelId="{54470A34-8005-4799-A063-B34602F7AAA4}" type="pres">
      <dgm:prSet presAssocID="{7429307E-494E-4C0A-87D7-AAC43A3B5455}" presName="Accent" presStyleLbl="node1" presStyleIdx="1" presStyleCnt="2" custScaleX="106332" custScaleY="109267" custLinFactNeighborX="-13172" custLinFactNeighborY="-938"/>
      <dgm:spPr/>
    </dgm:pt>
    <dgm:pt modelId="{968D9B23-2D11-4C68-986F-855AD08F08B8}" type="pres">
      <dgm:prSet presAssocID="{7429307E-494E-4C0A-87D7-AAC43A3B5455}" presName="ParentBackground1" presStyleCnt="0"/>
      <dgm:spPr/>
    </dgm:pt>
    <dgm:pt modelId="{9C25AC5A-5874-4D5C-9A15-B3B6FA30E8A5}" type="pres">
      <dgm:prSet presAssocID="{7429307E-494E-4C0A-87D7-AAC43A3B5455}" presName="ParentBackground" presStyleLbl="fgAcc1" presStyleIdx="1" presStyleCnt="2" custScaleX="107881" custLinFactNeighborX="-17538" custLinFactNeighborY="-1932"/>
      <dgm:spPr/>
    </dgm:pt>
    <dgm:pt modelId="{92127D5D-BB69-4337-8BB4-96436F13259F}" type="pres">
      <dgm:prSet presAssocID="{7429307E-494E-4C0A-87D7-AAC43A3B5455}" presName="Parent1" presStyleLbl="revTx" presStyleIdx="0" presStyleCnt="0">
        <dgm:presLayoutVars>
          <dgm:chMax val="1"/>
          <dgm:chPref val="1"/>
          <dgm:bulletEnabled val="1"/>
        </dgm:presLayoutVars>
      </dgm:prSet>
      <dgm:spPr/>
    </dgm:pt>
  </dgm:ptLst>
  <dgm:cxnLst>
    <dgm:cxn modelId="{9B172013-7EDB-4D8E-8771-1A8585E107CC}" type="presOf" srcId="{7429307E-494E-4C0A-87D7-AAC43A3B5455}" destId="{9C25AC5A-5874-4D5C-9A15-B3B6FA30E8A5}" srcOrd="1" destOrd="0" presId="urn:microsoft.com/office/officeart/2011/layout/CircleProcess"/>
    <dgm:cxn modelId="{15892855-3A92-47E1-BF5E-785DFE3AED18}" type="presOf" srcId="{6DB7E986-60B3-460F-985B-4A4DB2918376}" destId="{EF69FF07-031E-481C-9536-C472FDAA6B0B}" srcOrd="0" destOrd="0" presId="urn:microsoft.com/office/officeart/2011/layout/CircleProcess"/>
    <dgm:cxn modelId="{B5355A91-87EF-4539-B324-FC5462D5D999}" type="presOf" srcId="{6DB7E986-60B3-460F-985B-4A4DB2918376}" destId="{B78E5283-EA46-4555-B1DC-BF4F864CBB58}" srcOrd="1" destOrd="0" presId="urn:microsoft.com/office/officeart/2011/layout/CircleProcess"/>
    <dgm:cxn modelId="{CCB6DAA0-61DD-40C4-9965-38E21E573301}" srcId="{607FA19D-0539-4384-8486-E69B68C68062}" destId="{7429307E-494E-4C0A-87D7-AAC43A3B5455}" srcOrd="0" destOrd="0" parTransId="{97B0F4C3-20B9-44D8-8446-ED5D7BB86C3C}" sibTransId="{F35EAC1A-829E-4DB0-AEC7-2D5799884D2B}"/>
    <dgm:cxn modelId="{C6D0A4C4-A85C-47D3-B8A4-DC7D8D4D0DA5}" type="presOf" srcId="{7429307E-494E-4C0A-87D7-AAC43A3B5455}" destId="{92127D5D-BB69-4337-8BB4-96436F13259F}" srcOrd="0" destOrd="0" presId="urn:microsoft.com/office/officeart/2011/layout/CircleProcess"/>
    <dgm:cxn modelId="{2CCAB1DA-FC21-4E9C-A1FD-C2E9E86DA6FB}" type="presOf" srcId="{607FA19D-0539-4384-8486-E69B68C68062}" destId="{CC28A5E8-8C44-4A17-9CBC-68A83393C110}" srcOrd="0" destOrd="0" presId="urn:microsoft.com/office/officeart/2011/layout/CircleProcess"/>
    <dgm:cxn modelId="{473100F0-3437-4926-B885-D49A518653D1}" srcId="{607FA19D-0539-4384-8486-E69B68C68062}" destId="{6DB7E986-60B3-460F-985B-4A4DB2918376}" srcOrd="1" destOrd="0" parTransId="{F36BD2D7-A61F-4AB3-B731-58B36609A329}" sibTransId="{DAAE5B26-095B-400D-9C21-11CEDCDF356F}"/>
    <dgm:cxn modelId="{E219D48C-8D46-4338-ADEF-21CBA63072D1}" type="presParOf" srcId="{CC28A5E8-8C44-4A17-9CBC-68A83393C110}" destId="{87F4F3EE-6BCD-49F1-9DB3-ABEA78C603E4}" srcOrd="0" destOrd="0" presId="urn:microsoft.com/office/officeart/2011/layout/CircleProcess"/>
    <dgm:cxn modelId="{899F6D83-65ED-47AF-9633-5C107B611196}" type="presParOf" srcId="{87F4F3EE-6BCD-49F1-9DB3-ABEA78C603E4}" destId="{396388A7-63AC-4550-B0BB-CD79F6F47579}" srcOrd="0" destOrd="0" presId="urn:microsoft.com/office/officeart/2011/layout/CircleProcess"/>
    <dgm:cxn modelId="{9B10D81D-5A65-4A05-A03E-49C08EB7F06A}" type="presParOf" srcId="{CC28A5E8-8C44-4A17-9CBC-68A83393C110}" destId="{2AFC842B-86AD-489B-945B-3A2374BBFF46}" srcOrd="1" destOrd="0" presId="urn:microsoft.com/office/officeart/2011/layout/CircleProcess"/>
    <dgm:cxn modelId="{51B443E4-37ED-41E6-9282-9510E1893F33}" type="presParOf" srcId="{2AFC842B-86AD-489B-945B-3A2374BBFF46}" destId="{EF69FF07-031E-481C-9536-C472FDAA6B0B}" srcOrd="0" destOrd="0" presId="urn:microsoft.com/office/officeart/2011/layout/CircleProcess"/>
    <dgm:cxn modelId="{C5B55EEB-0208-48E4-8100-446A4C5594C4}" type="presParOf" srcId="{CC28A5E8-8C44-4A17-9CBC-68A83393C110}" destId="{B78E5283-EA46-4555-B1DC-BF4F864CBB58}" srcOrd="2" destOrd="0" presId="urn:microsoft.com/office/officeart/2011/layout/CircleProcess"/>
    <dgm:cxn modelId="{D6519F74-E549-4F3C-A2C3-BCF2B9A66B71}" type="presParOf" srcId="{CC28A5E8-8C44-4A17-9CBC-68A83393C110}" destId="{F2F6E4A6-5176-4189-896D-B8C8BB5A3963}" srcOrd="3" destOrd="0" presId="urn:microsoft.com/office/officeart/2011/layout/CircleProcess"/>
    <dgm:cxn modelId="{E246B489-E312-4230-AA40-45B260D0C2C1}" type="presParOf" srcId="{F2F6E4A6-5176-4189-896D-B8C8BB5A3963}" destId="{54470A34-8005-4799-A063-B34602F7AAA4}" srcOrd="0" destOrd="0" presId="urn:microsoft.com/office/officeart/2011/layout/CircleProcess"/>
    <dgm:cxn modelId="{879F24D9-26B4-46E9-AFFA-46C33824F7A8}" type="presParOf" srcId="{CC28A5E8-8C44-4A17-9CBC-68A83393C110}" destId="{968D9B23-2D11-4C68-986F-855AD08F08B8}" srcOrd="4" destOrd="0" presId="urn:microsoft.com/office/officeart/2011/layout/CircleProcess"/>
    <dgm:cxn modelId="{C13C3339-D586-457A-AD94-3B66E1E939C6}" type="presParOf" srcId="{968D9B23-2D11-4C68-986F-855AD08F08B8}" destId="{9C25AC5A-5874-4D5C-9A15-B3B6FA30E8A5}" srcOrd="0" destOrd="0" presId="urn:microsoft.com/office/officeart/2011/layout/CircleProcess"/>
    <dgm:cxn modelId="{456EADB1-0FEE-4982-8962-CFD913CD8005}" type="presParOf" srcId="{CC28A5E8-8C44-4A17-9CBC-68A83393C110}" destId="{92127D5D-BB69-4337-8BB4-96436F13259F}" srcOrd="5"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020C7-C4ED-4813-8E36-03D4EA6F626E}">
      <dsp:nvSpPr>
        <dsp:cNvPr id="0" name=""/>
        <dsp:cNvSpPr/>
      </dsp:nvSpPr>
      <dsp:spPr>
        <a:xfrm>
          <a:off x="3331" y="3487142"/>
          <a:ext cx="1558649" cy="779324"/>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Susan Wakefield</a:t>
          </a:r>
        </a:p>
        <a:p>
          <a:pPr marL="0" lvl="0" indent="0" algn="ctr" defTabSz="488950">
            <a:lnSpc>
              <a:spcPct val="90000"/>
            </a:lnSpc>
            <a:spcBef>
              <a:spcPct val="0"/>
            </a:spcBef>
            <a:spcAft>
              <a:spcPct val="35000"/>
            </a:spcAft>
            <a:buNone/>
          </a:pPr>
          <a:r>
            <a:rPr lang="en-GB" sz="1100" kern="1200" dirty="0"/>
            <a:t>Head of Nursing </a:t>
          </a:r>
        </a:p>
      </dsp:txBody>
      <dsp:txXfrm>
        <a:off x="26157" y="3509968"/>
        <a:ext cx="1512997" cy="733672"/>
      </dsp:txXfrm>
    </dsp:sp>
    <dsp:sp modelId="{6F1A8C1F-B6FD-4177-9215-B4C58E63ED51}">
      <dsp:nvSpPr>
        <dsp:cNvPr id="0" name=""/>
        <dsp:cNvSpPr/>
      </dsp:nvSpPr>
      <dsp:spPr>
        <a:xfrm rot="17316473">
          <a:off x="993230" y="3074962"/>
          <a:ext cx="1670558" cy="20456"/>
        </a:xfrm>
        <a:custGeom>
          <a:avLst/>
          <a:gdLst/>
          <a:ahLst/>
          <a:cxnLst/>
          <a:rect l="0" t="0" r="0" b="0"/>
          <a:pathLst>
            <a:path>
              <a:moveTo>
                <a:pt x="0" y="10228"/>
              </a:moveTo>
              <a:lnTo>
                <a:pt x="1670558" y="10228"/>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a:off x="1786745" y="3043426"/>
        <a:ext cx="83527" cy="83527"/>
      </dsp:txXfrm>
    </dsp:sp>
    <dsp:sp modelId="{0188D5A4-2573-4517-A402-35E5D54C592E}">
      <dsp:nvSpPr>
        <dsp:cNvPr id="0" name=""/>
        <dsp:cNvSpPr/>
      </dsp:nvSpPr>
      <dsp:spPr>
        <a:xfrm>
          <a:off x="2095038" y="1903913"/>
          <a:ext cx="1558649" cy="779324"/>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Kathryn Waldegrave</a:t>
          </a:r>
        </a:p>
        <a:p>
          <a:pPr marL="0" lvl="0" indent="0" algn="ctr" defTabSz="488950">
            <a:lnSpc>
              <a:spcPct val="90000"/>
            </a:lnSpc>
            <a:spcBef>
              <a:spcPct val="0"/>
            </a:spcBef>
            <a:spcAft>
              <a:spcPct val="35000"/>
            </a:spcAft>
            <a:buNone/>
          </a:pPr>
          <a:r>
            <a:rPr lang="en-GB" sz="1100" kern="1200" dirty="0"/>
            <a:t>Course Director </a:t>
          </a:r>
        </a:p>
        <a:p>
          <a:pPr marL="0" lvl="0" indent="0" algn="ctr" defTabSz="488950">
            <a:lnSpc>
              <a:spcPct val="90000"/>
            </a:lnSpc>
            <a:spcBef>
              <a:spcPct val="0"/>
            </a:spcBef>
            <a:spcAft>
              <a:spcPct val="35000"/>
            </a:spcAft>
            <a:buNone/>
          </a:pPr>
          <a:r>
            <a:rPr lang="en-GB" sz="1100" kern="1200" dirty="0"/>
            <a:t>Non-Apprentice </a:t>
          </a:r>
        </a:p>
      </dsp:txBody>
      <dsp:txXfrm>
        <a:off x="2117864" y="1926739"/>
        <a:ext cx="1512997" cy="733672"/>
      </dsp:txXfrm>
    </dsp:sp>
    <dsp:sp modelId="{E6021FD0-F345-45A8-8220-B329AC1E599C}">
      <dsp:nvSpPr>
        <dsp:cNvPr id="0" name=""/>
        <dsp:cNvSpPr/>
      </dsp:nvSpPr>
      <dsp:spPr>
        <a:xfrm rot="8497">
          <a:off x="3653686" y="2284123"/>
          <a:ext cx="627420" cy="20456"/>
        </a:xfrm>
        <a:custGeom>
          <a:avLst/>
          <a:gdLst/>
          <a:ahLst/>
          <a:cxnLst/>
          <a:rect l="0" t="0" r="0" b="0"/>
          <a:pathLst>
            <a:path>
              <a:moveTo>
                <a:pt x="0" y="10228"/>
              </a:moveTo>
              <a:lnTo>
                <a:pt x="627420" y="10228"/>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951711" y="2278665"/>
        <a:ext cx="31371" cy="31371"/>
      </dsp:txXfrm>
    </dsp:sp>
    <dsp:sp modelId="{9EC3571F-312B-48B2-B638-D8F059E780CA}">
      <dsp:nvSpPr>
        <dsp:cNvPr id="0" name=""/>
        <dsp:cNvSpPr/>
      </dsp:nvSpPr>
      <dsp:spPr>
        <a:xfrm>
          <a:off x="4281106" y="1905464"/>
          <a:ext cx="1568702" cy="779324"/>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Cohort Lead Level 4 </a:t>
          </a:r>
        </a:p>
        <a:p>
          <a:pPr marL="0" lvl="0" indent="0" algn="ctr" defTabSz="488950">
            <a:lnSpc>
              <a:spcPct val="90000"/>
            </a:lnSpc>
            <a:spcBef>
              <a:spcPct val="0"/>
            </a:spcBef>
            <a:spcAft>
              <a:spcPct val="35000"/>
            </a:spcAft>
            <a:buNone/>
          </a:pPr>
          <a:r>
            <a:rPr lang="en-GB" sz="1100" kern="1200" dirty="0"/>
            <a:t>Zahra Rahim</a:t>
          </a:r>
        </a:p>
      </dsp:txBody>
      <dsp:txXfrm>
        <a:off x="4303932" y="1928290"/>
        <a:ext cx="1523050" cy="733672"/>
      </dsp:txXfrm>
    </dsp:sp>
    <dsp:sp modelId="{ED342963-CABC-4AE8-A6E1-29FDF3BA8C2D}">
      <dsp:nvSpPr>
        <dsp:cNvPr id="0" name=""/>
        <dsp:cNvSpPr/>
      </dsp:nvSpPr>
      <dsp:spPr>
        <a:xfrm rot="1698259">
          <a:off x="5804064" y="2466317"/>
          <a:ext cx="765231" cy="20456"/>
        </a:xfrm>
        <a:custGeom>
          <a:avLst/>
          <a:gdLst/>
          <a:ahLst/>
          <a:cxnLst/>
          <a:rect l="0" t="0" r="0" b="0"/>
          <a:pathLst>
            <a:path>
              <a:moveTo>
                <a:pt x="0" y="10228"/>
              </a:moveTo>
              <a:lnTo>
                <a:pt x="765231" y="10228"/>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6167549" y="2457415"/>
        <a:ext cx="38261" cy="38261"/>
      </dsp:txXfrm>
    </dsp:sp>
    <dsp:sp modelId="{CEDC4CA5-EFB2-460E-9A66-5FF592FC93C5}">
      <dsp:nvSpPr>
        <dsp:cNvPr id="0" name=""/>
        <dsp:cNvSpPr/>
      </dsp:nvSpPr>
      <dsp:spPr>
        <a:xfrm>
          <a:off x="6523550" y="2268302"/>
          <a:ext cx="1558649" cy="779324"/>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Academic Assessor </a:t>
          </a:r>
        </a:p>
        <a:p>
          <a:pPr marL="0" lvl="0" indent="0" algn="ctr" defTabSz="488950">
            <a:lnSpc>
              <a:spcPct val="90000"/>
            </a:lnSpc>
            <a:spcBef>
              <a:spcPct val="0"/>
            </a:spcBef>
            <a:spcAft>
              <a:spcPct val="35000"/>
            </a:spcAft>
            <a:buNone/>
          </a:pPr>
          <a:endParaRPr lang="en-GB" sz="1100" kern="1200"/>
        </a:p>
      </dsp:txBody>
      <dsp:txXfrm>
        <a:off x="6546376" y="2291128"/>
        <a:ext cx="1512997" cy="733672"/>
      </dsp:txXfrm>
    </dsp:sp>
    <dsp:sp modelId="{20DC77F1-7923-4983-9A0E-B4FD3C553A7B}">
      <dsp:nvSpPr>
        <dsp:cNvPr id="0" name=""/>
        <dsp:cNvSpPr/>
      </dsp:nvSpPr>
      <dsp:spPr>
        <a:xfrm rot="4414550">
          <a:off x="4988552" y="3436670"/>
          <a:ext cx="2401538" cy="20456"/>
        </a:xfrm>
        <a:custGeom>
          <a:avLst/>
          <a:gdLst/>
          <a:ahLst/>
          <a:cxnLst/>
          <a:rect l="0" t="0" r="0" b="0"/>
          <a:pathLst>
            <a:path>
              <a:moveTo>
                <a:pt x="0" y="10228"/>
              </a:moveTo>
              <a:lnTo>
                <a:pt x="2401538" y="10228"/>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6129283" y="3386860"/>
        <a:ext cx="120076" cy="120076"/>
      </dsp:txXfrm>
    </dsp:sp>
    <dsp:sp modelId="{1FF64E1E-75D6-44AC-A05E-E0C9A8DD75F3}">
      <dsp:nvSpPr>
        <dsp:cNvPr id="0" name=""/>
        <dsp:cNvSpPr/>
      </dsp:nvSpPr>
      <dsp:spPr>
        <a:xfrm>
          <a:off x="6528834" y="4209007"/>
          <a:ext cx="1558649" cy="779324"/>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Academic Advisor</a:t>
          </a:r>
        </a:p>
      </dsp:txBody>
      <dsp:txXfrm>
        <a:off x="6551660" y="4231833"/>
        <a:ext cx="1512997" cy="733672"/>
      </dsp:txXfrm>
    </dsp:sp>
    <dsp:sp modelId="{5643FC66-BEE6-456E-B135-DDE8A8C02E6B}">
      <dsp:nvSpPr>
        <dsp:cNvPr id="0" name=""/>
        <dsp:cNvSpPr/>
      </dsp:nvSpPr>
      <dsp:spPr>
        <a:xfrm rot="3939043">
          <a:off x="3164248" y="3042070"/>
          <a:ext cx="1665603" cy="20456"/>
        </a:xfrm>
        <a:custGeom>
          <a:avLst/>
          <a:gdLst/>
          <a:ahLst/>
          <a:cxnLst/>
          <a:rect l="0" t="0" r="0" b="0"/>
          <a:pathLst>
            <a:path>
              <a:moveTo>
                <a:pt x="0" y="10228"/>
              </a:moveTo>
              <a:lnTo>
                <a:pt x="1665603" y="10228"/>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a:off x="3955410" y="3010659"/>
        <a:ext cx="83280" cy="83280"/>
      </dsp:txXfrm>
    </dsp:sp>
    <dsp:sp modelId="{61C86712-2B35-4D25-A2CB-9BB99D3561A4}">
      <dsp:nvSpPr>
        <dsp:cNvPr id="0" name=""/>
        <dsp:cNvSpPr/>
      </dsp:nvSpPr>
      <dsp:spPr>
        <a:xfrm>
          <a:off x="4340413" y="3421360"/>
          <a:ext cx="1569201" cy="779324"/>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Cohort Lead Level 5</a:t>
          </a:r>
        </a:p>
        <a:p>
          <a:pPr marL="0" lvl="0" indent="0" algn="ctr" defTabSz="488950">
            <a:lnSpc>
              <a:spcPct val="90000"/>
            </a:lnSpc>
            <a:spcBef>
              <a:spcPct val="0"/>
            </a:spcBef>
            <a:spcAft>
              <a:spcPct val="35000"/>
            </a:spcAft>
            <a:buNone/>
          </a:pPr>
          <a:r>
            <a:rPr lang="en-GB" sz="1100" kern="1200" dirty="0"/>
            <a:t>Stephanie Gibson</a:t>
          </a:r>
        </a:p>
      </dsp:txBody>
      <dsp:txXfrm>
        <a:off x="4363239" y="3444186"/>
        <a:ext cx="1523549" cy="733672"/>
      </dsp:txXfrm>
    </dsp:sp>
    <dsp:sp modelId="{F1C4A95C-CDAE-49C6-B59D-72CB6ED81CDE}">
      <dsp:nvSpPr>
        <dsp:cNvPr id="0" name=""/>
        <dsp:cNvSpPr/>
      </dsp:nvSpPr>
      <dsp:spPr>
        <a:xfrm rot="21367203">
          <a:off x="1561368" y="3848500"/>
          <a:ext cx="534282" cy="20456"/>
        </a:xfrm>
        <a:custGeom>
          <a:avLst/>
          <a:gdLst/>
          <a:ahLst/>
          <a:cxnLst/>
          <a:rect l="0" t="0" r="0" b="0"/>
          <a:pathLst>
            <a:path>
              <a:moveTo>
                <a:pt x="0" y="10228"/>
              </a:moveTo>
              <a:lnTo>
                <a:pt x="534282" y="10228"/>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815152" y="3845371"/>
        <a:ext cx="26714" cy="26714"/>
      </dsp:txXfrm>
    </dsp:sp>
    <dsp:sp modelId="{6C827F62-97BD-45DD-B82D-95F8C96DF09E}">
      <dsp:nvSpPr>
        <dsp:cNvPr id="0" name=""/>
        <dsp:cNvSpPr/>
      </dsp:nvSpPr>
      <dsp:spPr>
        <a:xfrm>
          <a:off x="2095038" y="3450989"/>
          <a:ext cx="1558649" cy="779324"/>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Zoe Lambert</a:t>
          </a:r>
        </a:p>
        <a:p>
          <a:pPr marL="0" lvl="0" indent="0" algn="ctr" defTabSz="488950">
            <a:lnSpc>
              <a:spcPct val="90000"/>
            </a:lnSpc>
            <a:spcBef>
              <a:spcPct val="0"/>
            </a:spcBef>
            <a:spcAft>
              <a:spcPct val="35000"/>
            </a:spcAft>
            <a:buNone/>
          </a:pPr>
          <a:r>
            <a:rPr lang="en-GB" sz="1100" kern="1200"/>
            <a:t>Course Director </a:t>
          </a:r>
        </a:p>
        <a:p>
          <a:pPr marL="0" lvl="0" indent="0" algn="ctr" defTabSz="488950">
            <a:lnSpc>
              <a:spcPct val="90000"/>
            </a:lnSpc>
            <a:spcBef>
              <a:spcPct val="0"/>
            </a:spcBef>
            <a:spcAft>
              <a:spcPct val="35000"/>
            </a:spcAft>
            <a:buNone/>
          </a:pPr>
          <a:r>
            <a:rPr lang="en-GB" sz="1100" kern="1200"/>
            <a:t>Apprentice</a:t>
          </a:r>
        </a:p>
      </dsp:txBody>
      <dsp:txXfrm>
        <a:off x="2117864" y="3473815"/>
        <a:ext cx="1512997" cy="733672"/>
      </dsp:txXfrm>
    </dsp:sp>
    <dsp:sp modelId="{0E7FACAC-D4BB-4B7C-B285-480307A00AFC}">
      <dsp:nvSpPr>
        <dsp:cNvPr id="0" name=""/>
        <dsp:cNvSpPr/>
      </dsp:nvSpPr>
      <dsp:spPr>
        <a:xfrm rot="3904821">
          <a:off x="1146284" y="4518080"/>
          <a:ext cx="1436771" cy="20456"/>
        </a:xfrm>
        <a:custGeom>
          <a:avLst/>
          <a:gdLst/>
          <a:ahLst/>
          <a:cxnLst/>
          <a:rect l="0" t="0" r="0" b="0"/>
          <a:pathLst>
            <a:path>
              <a:moveTo>
                <a:pt x="0" y="10228"/>
              </a:moveTo>
              <a:lnTo>
                <a:pt x="1436771" y="10228"/>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828750" y="4492389"/>
        <a:ext cx="71838" cy="71838"/>
      </dsp:txXfrm>
    </dsp:sp>
    <dsp:sp modelId="{8B47DCD2-6BA6-42E1-ABF8-E70B07421B34}">
      <dsp:nvSpPr>
        <dsp:cNvPr id="0" name=""/>
        <dsp:cNvSpPr/>
      </dsp:nvSpPr>
      <dsp:spPr>
        <a:xfrm>
          <a:off x="2167359" y="4790150"/>
          <a:ext cx="1558649" cy="779324"/>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Sarah Thompson</a:t>
          </a:r>
        </a:p>
        <a:p>
          <a:pPr marL="0" lvl="0" indent="0" algn="ctr" defTabSz="488950">
            <a:lnSpc>
              <a:spcPct val="90000"/>
            </a:lnSpc>
            <a:spcBef>
              <a:spcPct val="0"/>
            </a:spcBef>
            <a:spcAft>
              <a:spcPct val="35000"/>
            </a:spcAft>
            <a:buNone/>
          </a:pPr>
          <a:r>
            <a:rPr lang="en-GB" sz="1100" kern="1200" dirty="0"/>
            <a:t>Practice Learning Lead</a:t>
          </a:r>
        </a:p>
      </dsp:txBody>
      <dsp:txXfrm>
        <a:off x="2190185" y="4812976"/>
        <a:ext cx="1512997" cy="733672"/>
      </dsp:txXfrm>
    </dsp:sp>
    <dsp:sp modelId="{2FBAF093-CFCD-485E-B4A6-FB0C93131880}">
      <dsp:nvSpPr>
        <dsp:cNvPr id="0" name=""/>
        <dsp:cNvSpPr/>
      </dsp:nvSpPr>
      <dsp:spPr>
        <a:xfrm rot="80379">
          <a:off x="3725926" y="5176644"/>
          <a:ext cx="604016" cy="20456"/>
        </a:xfrm>
        <a:custGeom>
          <a:avLst/>
          <a:gdLst/>
          <a:ahLst/>
          <a:cxnLst/>
          <a:rect l="0" t="0" r="0" b="0"/>
          <a:pathLst>
            <a:path>
              <a:moveTo>
                <a:pt x="0" y="10228"/>
              </a:moveTo>
              <a:lnTo>
                <a:pt x="604016" y="10228"/>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012834" y="5171772"/>
        <a:ext cx="30200" cy="30200"/>
      </dsp:txXfrm>
    </dsp:sp>
    <dsp:sp modelId="{6139763B-3132-4B04-9E65-23994A67417E}">
      <dsp:nvSpPr>
        <dsp:cNvPr id="0" name=""/>
        <dsp:cNvSpPr/>
      </dsp:nvSpPr>
      <dsp:spPr>
        <a:xfrm>
          <a:off x="4329861" y="4804271"/>
          <a:ext cx="1624346" cy="779324"/>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Cohort Lead Level 6 </a:t>
          </a:r>
        </a:p>
        <a:p>
          <a:pPr marL="0" lvl="0" indent="0" algn="ctr" defTabSz="488950">
            <a:lnSpc>
              <a:spcPct val="90000"/>
            </a:lnSpc>
            <a:spcBef>
              <a:spcPct val="0"/>
            </a:spcBef>
            <a:spcAft>
              <a:spcPct val="35000"/>
            </a:spcAft>
            <a:buNone/>
          </a:pPr>
          <a:r>
            <a:rPr lang="en-GB" sz="1100" kern="1200" dirty="0"/>
            <a:t>Michelle Stephenson (Sept)</a:t>
          </a:r>
        </a:p>
        <a:p>
          <a:pPr marL="0" lvl="0" indent="0" algn="ctr" defTabSz="488950">
            <a:lnSpc>
              <a:spcPct val="90000"/>
            </a:lnSpc>
            <a:spcBef>
              <a:spcPct val="0"/>
            </a:spcBef>
            <a:spcAft>
              <a:spcPct val="35000"/>
            </a:spcAft>
            <a:buNone/>
          </a:pPr>
          <a:r>
            <a:rPr lang="en-GB" sz="1100" kern="1200" dirty="0"/>
            <a:t>Chinyere </a:t>
          </a:r>
          <a:r>
            <a:rPr lang="en-GB" sz="1100" kern="1200" dirty="0" err="1"/>
            <a:t>Ihejieto</a:t>
          </a:r>
          <a:r>
            <a:rPr lang="en-GB" sz="1100" kern="1200" dirty="0"/>
            <a:t> (Jan) </a:t>
          </a:r>
        </a:p>
      </dsp:txBody>
      <dsp:txXfrm>
        <a:off x="4352687" y="4827097"/>
        <a:ext cx="1578694" cy="733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6388A7-63AC-4550-B0BB-CD79F6F47579}">
      <dsp:nvSpPr>
        <dsp:cNvPr id="0" name=""/>
        <dsp:cNvSpPr/>
      </dsp:nvSpPr>
      <dsp:spPr>
        <a:xfrm>
          <a:off x="8255464" y="1196677"/>
          <a:ext cx="3131390" cy="31319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69FF07-031E-481C-9536-C472FDAA6B0B}">
      <dsp:nvSpPr>
        <dsp:cNvPr id="0" name=""/>
        <dsp:cNvSpPr/>
      </dsp:nvSpPr>
      <dsp:spPr>
        <a:xfrm>
          <a:off x="8359436" y="1301094"/>
          <a:ext cx="2923447" cy="292313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Professional and Academic Practice modules</a:t>
          </a:r>
        </a:p>
        <a:p>
          <a:pPr marL="0" lvl="0" indent="0" algn="ctr" defTabSz="889000" rtl="0">
            <a:lnSpc>
              <a:spcPct val="90000"/>
            </a:lnSpc>
            <a:spcBef>
              <a:spcPct val="0"/>
            </a:spcBef>
            <a:spcAft>
              <a:spcPct val="35000"/>
            </a:spcAft>
            <a:buNone/>
          </a:pPr>
          <a:r>
            <a:rPr lang="en-GB" sz="1400" kern="1200" dirty="0"/>
            <a:t>Focuses on </a:t>
          </a:r>
          <a:r>
            <a:rPr lang="en-GB" sz="1400" kern="1200" dirty="0">
              <a:latin typeface="Arial" panose="020B0604020202020204"/>
            </a:rPr>
            <a:t>NMC Code, professional</a:t>
          </a:r>
          <a:r>
            <a:rPr lang="en-GB" sz="1400" kern="1200" dirty="0"/>
            <a:t> values, behaviours and skills. Covers topics such as ethics, law, professional boundaries, communication, multidisciplinary working, developing academic skills </a:t>
          </a:r>
        </a:p>
      </dsp:txBody>
      <dsp:txXfrm>
        <a:off x="8777362" y="1718764"/>
        <a:ext cx="2087593" cy="2087797"/>
      </dsp:txXfrm>
    </dsp:sp>
    <dsp:sp modelId="{DE16E4EF-BEC8-4CBE-AFAB-638E6B267B03}">
      <dsp:nvSpPr>
        <dsp:cNvPr id="0" name=""/>
        <dsp:cNvSpPr/>
      </dsp:nvSpPr>
      <dsp:spPr>
        <a:xfrm rot="2700000">
          <a:off x="4588028" y="1015046"/>
          <a:ext cx="3411586" cy="341158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041E5A-65C0-4DCB-861B-850E0E725A53}">
      <dsp:nvSpPr>
        <dsp:cNvPr id="0" name=""/>
        <dsp:cNvSpPr/>
      </dsp:nvSpPr>
      <dsp:spPr>
        <a:xfrm>
          <a:off x="4697473" y="1120825"/>
          <a:ext cx="3192725" cy="320054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rPr>
            <a:t>Nursing Science &amp; Practice modules</a:t>
          </a:r>
        </a:p>
        <a:p>
          <a:pPr marL="0" lvl="0" indent="0" algn="ctr" defTabSz="889000">
            <a:lnSpc>
              <a:spcPct val="90000"/>
            </a:lnSpc>
            <a:spcBef>
              <a:spcPct val="0"/>
            </a:spcBef>
            <a:spcAft>
              <a:spcPct val="35000"/>
            </a:spcAft>
            <a:buNone/>
          </a:pPr>
          <a:r>
            <a:rPr lang="en-GB" sz="1600" kern="1200" dirty="0">
              <a:solidFill>
                <a:schemeClr val="tx1"/>
              </a:solidFill>
            </a:rPr>
            <a:t>Focuses on Anatomy and physiology, pathophysiology, pharmacology, medicines management,  NMC Annex A and Annex B skills</a:t>
          </a:r>
        </a:p>
      </dsp:txBody>
      <dsp:txXfrm>
        <a:off x="5153895" y="1578131"/>
        <a:ext cx="2279882" cy="2285929"/>
      </dsp:txXfrm>
    </dsp:sp>
    <dsp:sp modelId="{54470A34-8005-4799-A063-B34602F7AAA4}">
      <dsp:nvSpPr>
        <dsp:cNvPr id="0" name=""/>
        <dsp:cNvSpPr/>
      </dsp:nvSpPr>
      <dsp:spPr>
        <a:xfrm rot="2700000">
          <a:off x="1105658" y="1060013"/>
          <a:ext cx="3321650" cy="3321650"/>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25AC5A-5874-4D5C-9A15-B3B6FA30E8A5}">
      <dsp:nvSpPr>
        <dsp:cNvPr id="0" name=""/>
        <dsp:cNvSpPr/>
      </dsp:nvSpPr>
      <dsp:spPr>
        <a:xfrm>
          <a:off x="1258759" y="1244619"/>
          <a:ext cx="3153843" cy="292313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Health &amp; Wellbeing modules</a:t>
          </a:r>
        </a:p>
        <a:p>
          <a:pPr marL="0" lvl="0" indent="0" algn="ctr" defTabSz="889000">
            <a:lnSpc>
              <a:spcPct val="90000"/>
            </a:lnSpc>
            <a:spcBef>
              <a:spcPct val="0"/>
            </a:spcBef>
            <a:spcAft>
              <a:spcPct val="35000"/>
            </a:spcAft>
            <a:buNone/>
          </a:pPr>
          <a:r>
            <a:rPr lang="en-GB" sz="1400" kern="1200" dirty="0"/>
            <a:t>Focuses on individual, community and population health. Covers topics such as Health Promotion, Health Inequalities, Holistic person-centred  Assessment, Behaviour Change, management of long-term conditions, health &amp; social care policy drivers</a:t>
          </a:r>
        </a:p>
        <a:p>
          <a:pPr marL="0" lvl="0" indent="0" algn="ctr" defTabSz="889000">
            <a:lnSpc>
              <a:spcPct val="90000"/>
            </a:lnSpc>
            <a:spcBef>
              <a:spcPct val="0"/>
            </a:spcBef>
            <a:spcAft>
              <a:spcPct val="35000"/>
            </a:spcAft>
            <a:buNone/>
          </a:pPr>
          <a:endParaRPr lang="en-GB" sz="1200" kern="1200" dirty="0"/>
        </a:p>
      </dsp:txBody>
      <dsp:txXfrm>
        <a:off x="1709622" y="1662289"/>
        <a:ext cx="2252117" cy="20877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6388A7-63AC-4550-B0BB-CD79F6F47579}">
      <dsp:nvSpPr>
        <dsp:cNvPr id="0" name=""/>
        <dsp:cNvSpPr/>
      </dsp:nvSpPr>
      <dsp:spPr>
        <a:xfrm>
          <a:off x="8255464" y="1196677"/>
          <a:ext cx="3131390" cy="31319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69FF07-031E-481C-9536-C472FDAA6B0B}">
      <dsp:nvSpPr>
        <dsp:cNvPr id="0" name=""/>
        <dsp:cNvSpPr/>
      </dsp:nvSpPr>
      <dsp:spPr>
        <a:xfrm>
          <a:off x="8359436" y="1301094"/>
          <a:ext cx="2923447" cy="292313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GB" sz="2000" b="1" kern="1200" dirty="0"/>
        </a:p>
        <a:p>
          <a:pPr marL="0" lvl="0" indent="0" algn="ctr" defTabSz="889000">
            <a:lnSpc>
              <a:spcPct val="90000"/>
            </a:lnSpc>
            <a:spcBef>
              <a:spcPct val="0"/>
            </a:spcBef>
            <a:spcAft>
              <a:spcPct val="35000"/>
            </a:spcAft>
            <a:buNone/>
          </a:pPr>
          <a:endParaRPr lang="en-GB" sz="2000" b="1" kern="1200" dirty="0"/>
        </a:p>
        <a:p>
          <a:pPr marL="0" lvl="0" indent="0" algn="ctr" defTabSz="889000">
            <a:lnSpc>
              <a:spcPct val="90000"/>
            </a:lnSpc>
            <a:spcBef>
              <a:spcPct val="0"/>
            </a:spcBef>
            <a:spcAft>
              <a:spcPct val="35000"/>
            </a:spcAft>
            <a:buNone/>
          </a:pPr>
          <a:r>
            <a:rPr lang="en-GB" sz="2000" b="1" kern="1200" dirty="0"/>
            <a:t>Professional and Academic Practice modules</a:t>
          </a:r>
          <a:endParaRPr lang="en-GB" sz="1800" b="0" kern="1200" dirty="0">
            <a:latin typeface="Arial" panose="020B0604020202020204"/>
          </a:endParaRPr>
        </a:p>
        <a:p>
          <a:pPr marL="0" lvl="0" indent="0" algn="ctr" defTabSz="889000" rtl="0">
            <a:lnSpc>
              <a:spcPct val="90000"/>
            </a:lnSpc>
            <a:spcBef>
              <a:spcPct val="0"/>
            </a:spcBef>
            <a:spcAft>
              <a:spcPct val="35000"/>
            </a:spcAft>
            <a:buNone/>
          </a:pPr>
          <a:r>
            <a:rPr lang="en-GB" sz="1800" b="0" kern="1200" dirty="0">
              <a:latin typeface="Arial" panose="020B0604020202020204"/>
            </a:rPr>
            <a:t>1500-word Reflective</a:t>
          </a:r>
          <a:r>
            <a:rPr lang="en-GB" sz="1800" b="0" kern="1200" dirty="0"/>
            <a:t> essay</a:t>
          </a:r>
          <a:endParaRPr lang="en-GB" sz="1800" b="0" kern="1200" dirty="0">
            <a:latin typeface="Times New Roman"/>
            <a:cs typeface="Times New Roman"/>
          </a:endParaRPr>
        </a:p>
        <a:p>
          <a:pPr marL="0" lvl="0" indent="0" algn="ctr" defTabSz="889000" rtl="0">
            <a:lnSpc>
              <a:spcPct val="90000"/>
            </a:lnSpc>
            <a:spcBef>
              <a:spcPct val="0"/>
            </a:spcBef>
            <a:spcAft>
              <a:spcPct val="35000"/>
            </a:spcAft>
            <a:buNone/>
          </a:pPr>
          <a:r>
            <a:rPr lang="en-GB" sz="1800" b="0" kern="1200" dirty="0">
              <a:latin typeface="Times New Roman"/>
              <a:cs typeface="Times New Roman"/>
            </a:rPr>
            <a:t>3000-word Reflective Case Study</a:t>
          </a:r>
        </a:p>
        <a:p>
          <a:pPr marL="0" lvl="0" indent="0" algn="ctr" defTabSz="889000">
            <a:lnSpc>
              <a:spcPct val="90000"/>
            </a:lnSpc>
            <a:spcBef>
              <a:spcPct val="0"/>
            </a:spcBef>
            <a:spcAft>
              <a:spcPct val="35000"/>
            </a:spcAft>
            <a:buNone/>
          </a:pPr>
          <a:r>
            <a:rPr lang="en-GB" sz="1800" b="0" kern="1200" dirty="0"/>
            <a:t>6000-word Extended Project</a:t>
          </a:r>
        </a:p>
        <a:p>
          <a:pPr marL="0" lvl="0" indent="0" algn="ctr" defTabSz="889000">
            <a:lnSpc>
              <a:spcPct val="90000"/>
            </a:lnSpc>
            <a:spcBef>
              <a:spcPct val="0"/>
            </a:spcBef>
            <a:spcAft>
              <a:spcPct val="35000"/>
            </a:spcAft>
            <a:buNone/>
          </a:pPr>
          <a:endParaRPr lang="en-GB" sz="1800" b="0" kern="1200" dirty="0"/>
        </a:p>
        <a:p>
          <a:pPr marL="0" lvl="0" indent="0" algn="ctr" defTabSz="889000">
            <a:lnSpc>
              <a:spcPct val="90000"/>
            </a:lnSpc>
            <a:spcBef>
              <a:spcPct val="0"/>
            </a:spcBef>
            <a:spcAft>
              <a:spcPct val="35000"/>
            </a:spcAft>
            <a:buNone/>
          </a:pPr>
          <a:endParaRPr lang="en-GB" sz="2000" b="0" kern="1200" dirty="0"/>
        </a:p>
        <a:p>
          <a:pPr marL="0" lvl="0" indent="0" algn="ctr" defTabSz="889000">
            <a:lnSpc>
              <a:spcPct val="90000"/>
            </a:lnSpc>
            <a:spcBef>
              <a:spcPct val="0"/>
            </a:spcBef>
            <a:spcAft>
              <a:spcPct val="35000"/>
            </a:spcAft>
            <a:buNone/>
          </a:pPr>
          <a:endParaRPr lang="en-GB" sz="2000" kern="1200" dirty="0"/>
        </a:p>
      </dsp:txBody>
      <dsp:txXfrm>
        <a:off x="8777362" y="1718764"/>
        <a:ext cx="2087593" cy="2087797"/>
      </dsp:txXfrm>
    </dsp:sp>
    <dsp:sp modelId="{DE16E4EF-BEC8-4CBE-AFAB-638E6B267B03}">
      <dsp:nvSpPr>
        <dsp:cNvPr id="0" name=""/>
        <dsp:cNvSpPr/>
      </dsp:nvSpPr>
      <dsp:spPr>
        <a:xfrm rot="2700000">
          <a:off x="4588028" y="1015046"/>
          <a:ext cx="3411586" cy="341158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041E5A-65C0-4DCB-861B-850E0E725A53}">
      <dsp:nvSpPr>
        <dsp:cNvPr id="0" name=""/>
        <dsp:cNvSpPr/>
      </dsp:nvSpPr>
      <dsp:spPr>
        <a:xfrm>
          <a:off x="4697473" y="1120825"/>
          <a:ext cx="3192725" cy="320054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1"/>
              </a:solidFill>
            </a:rPr>
            <a:t>Nursing Science &amp; Practice modules</a:t>
          </a:r>
        </a:p>
        <a:p>
          <a:pPr marL="0" lvl="0" indent="0" algn="ctr" defTabSz="889000">
            <a:lnSpc>
              <a:spcPct val="90000"/>
            </a:lnSpc>
            <a:spcBef>
              <a:spcPct val="0"/>
            </a:spcBef>
            <a:spcAft>
              <a:spcPct val="35000"/>
            </a:spcAft>
            <a:buNone/>
          </a:pPr>
          <a:r>
            <a:rPr lang="en-GB" sz="1800" kern="1200" dirty="0">
              <a:solidFill>
                <a:schemeClr val="tx1"/>
              </a:solidFill>
            </a:rPr>
            <a:t>Online </a:t>
          </a:r>
          <a:r>
            <a:rPr lang="en-GB" sz="1800" kern="1200" dirty="0" err="1">
              <a:solidFill>
                <a:schemeClr val="tx1"/>
              </a:solidFill>
            </a:rPr>
            <a:t>Safemedicate</a:t>
          </a:r>
          <a:r>
            <a:rPr lang="en-GB" sz="1800" kern="1200" dirty="0">
              <a:solidFill>
                <a:schemeClr val="tx1"/>
              </a:solidFill>
            </a:rPr>
            <a:t> exams</a:t>
          </a:r>
        </a:p>
        <a:p>
          <a:pPr marL="0" lvl="0" indent="0" algn="ctr" defTabSz="889000">
            <a:lnSpc>
              <a:spcPct val="90000"/>
            </a:lnSpc>
            <a:spcBef>
              <a:spcPct val="0"/>
            </a:spcBef>
            <a:spcAft>
              <a:spcPct val="35000"/>
            </a:spcAft>
            <a:buNone/>
          </a:pPr>
          <a:r>
            <a:rPr lang="en-GB" sz="1800" kern="1200" dirty="0">
              <a:solidFill>
                <a:schemeClr val="tx1"/>
              </a:solidFill>
            </a:rPr>
            <a:t>Online MCQ exams</a:t>
          </a:r>
          <a:endParaRPr lang="en-GB" sz="1800" kern="1200" dirty="0">
            <a:solidFill>
              <a:schemeClr val="tx1"/>
            </a:solidFill>
            <a:latin typeface="Arial" panose="020B0604020202020204"/>
          </a:endParaRPr>
        </a:p>
        <a:p>
          <a:pPr marL="0" lvl="0" indent="0" algn="ctr" defTabSz="889000">
            <a:lnSpc>
              <a:spcPct val="90000"/>
            </a:lnSpc>
            <a:spcBef>
              <a:spcPct val="0"/>
            </a:spcBef>
            <a:spcAft>
              <a:spcPct val="35000"/>
            </a:spcAft>
            <a:buNone/>
          </a:pPr>
          <a:r>
            <a:rPr lang="en-GB" sz="1800" kern="1200" dirty="0">
              <a:solidFill>
                <a:schemeClr val="tx1"/>
              </a:solidFill>
              <a:latin typeface="Arial" panose="020B0604020202020204"/>
            </a:rPr>
            <a:t>3000-word Written</a:t>
          </a:r>
          <a:r>
            <a:rPr lang="en-GB" sz="1800" kern="1200" dirty="0">
              <a:solidFill>
                <a:schemeClr val="tx1"/>
              </a:solidFill>
            </a:rPr>
            <a:t> report case study</a:t>
          </a:r>
        </a:p>
      </dsp:txBody>
      <dsp:txXfrm>
        <a:off x="5153895" y="1578131"/>
        <a:ext cx="2279882" cy="2285929"/>
      </dsp:txXfrm>
    </dsp:sp>
    <dsp:sp modelId="{54470A34-8005-4799-A063-B34602F7AAA4}">
      <dsp:nvSpPr>
        <dsp:cNvPr id="0" name=""/>
        <dsp:cNvSpPr/>
      </dsp:nvSpPr>
      <dsp:spPr>
        <a:xfrm rot="2700000">
          <a:off x="1105658" y="1060013"/>
          <a:ext cx="3321650" cy="3321650"/>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25AC5A-5874-4D5C-9A15-B3B6FA30E8A5}">
      <dsp:nvSpPr>
        <dsp:cNvPr id="0" name=""/>
        <dsp:cNvSpPr/>
      </dsp:nvSpPr>
      <dsp:spPr>
        <a:xfrm>
          <a:off x="1258759" y="1244619"/>
          <a:ext cx="3153843" cy="292313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t>Health &amp; Wellbeing modules</a:t>
          </a:r>
          <a:r>
            <a:rPr lang="en-GB" sz="2000" kern="1200" dirty="0"/>
            <a:t>:</a:t>
          </a:r>
        </a:p>
        <a:p>
          <a:pPr marL="0" lvl="0" indent="0" algn="ctr" defTabSz="889000">
            <a:lnSpc>
              <a:spcPct val="90000"/>
            </a:lnSpc>
            <a:spcBef>
              <a:spcPct val="0"/>
            </a:spcBef>
            <a:spcAft>
              <a:spcPct val="35000"/>
            </a:spcAft>
            <a:buNone/>
          </a:pPr>
          <a:r>
            <a:rPr lang="en-GB" sz="1800" kern="1200" dirty="0"/>
            <a:t>2.5 hour online open book exam</a:t>
          </a:r>
        </a:p>
        <a:p>
          <a:pPr marL="0" lvl="0" indent="0" algn="ctr" defTabSz="889000">
            <a:lnSpc>
              <a:spcPct val="90000"/>
            </a:lnSpc>
            <a:spcBef>
              <a:spcPct val="0"/>
            </a:spcBef>
            <a:spcAft>
              <a:spcPct val="35000"/>
            </a:spcAft>
            <a:buNone/>
          </a:pPr>
          <a:r>
            <a:rPr lang="en-GB" sz="1800" kern="1200" dirty="0"/>
            <a:t>Narrated PPT presentation</a:t>
          </a:r>
        </a:p>
        <a:p>
          <a:pPr marL="0" lvl="0" indent="0" algn="ctr" defTabSz="889000">
            <a:lnSpc>
              <a:spcPct val="90000"/>
            </a:lnSpc>
            <a:spcBef>
              <a:spcPct val="0"/>
            </a:spcBef>
            <a:spcAft>
              <a:spcPct val="35000"/>
            </a:spcAft>
            <a:buNone/>
          </a:pPr>
          <a:r>
            <a:rPr lang="en-GB" sz="1800" kern="1200" dirty="0"/>
            <a:t>Narrated Poster presentation</a:t>
          </a:r>
        </a:p>
        <a:p>
          <a:pPr marL="0" lvl="0" indent="0" algn="ctr" defTabSz="889000">
            <a:lnSpc>
              <a:spcPct val="90000"/>
            </a:lnSpc>
            <a:spcBef>
              <a:spcPct val="0"/>
            </a:spcBef>
            <a:spcAft>
              <a:spcPct val="35000"/>
            </a:spcAft>
            <a:buNone/>
          </a:pPr>
          <a:endParaRPr lang="en-GB" sz="1200" kern="1200" dirty="0"/>
        </a:p>
      </dsp:txBody>
      <dsp:txXfrm>
        <a:off x="1709622" y="1662289"/>
        <a:ext cx="2252117" cy="20877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6388A7-63AC-4550-B0BB-CD79F6F47579}">
      <dsp:nvSpPr>
        <dsp:cNvPr id="0" name=""/>
        <dsp:cNvSpPr/>
      </dsp:nvSpPr>
      <dsp:spPr>
        <a:xfrm>
          <a:off x="6140068" y="1220740"/>
          <a:ext cx="3234355" cy="32343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69FF07-031E-481C-9536-C472FDAA6B0B}">
      <dsp:nvSpPr>
        <dsp:cNvPr id="0" name=""/>
        <dsp:cNvSpPr/>
      </dsp:nvSpPr>
      <dsp:spPr>
        <a:xfrm>
          <a:off x="6247832" y="1328569"/>
          <a:ext cx="3018109" cy="3018650"/>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b="1" kern="1200" dirty="0"/>
            <a:t>NMC updates</a:t>
          </a:r>
          <a:r>
            <a:rPr lang="en-GB" sz="2800" kern="1200" dirty="0"/>
            <a:t>:</a:t>
          </a:r>
        </a:p>
        <a:p>
          <a:pPr marL="0" lvl="0" indent="0" algn="ctr" defTabSz="1244600">
            <a:lnSpc>
              <a:spcPct val="90000"/>
            </a:lnSpc>
            <a:spcBef>
              <a:spcPct val="0"/>
            </a:spcBef>
            <a:spcAft>
              <a:spcPct val="35000"/>
            </a:spcAft>
            <a:buNone/>
          </a:pPr>
          <a:r>
            <a:rPr lang="en-GB" sz="1800" b="1" kern="1200" dirty="0">
              <a:hlinkClick xmlns:r="http://schemas.openxmlformats.org/officeDocument/2006/relationships" r:id="rId1"/>
            </a:rPr>
            <a:t>NMC: Code and revalidation reviews</a:t>
          </a:r>
          <a:r>
            <a:rPr lang="en-GB" sz="1800" b="1" kern="1200" dirty="0"/>
            <a:t> </a:t>
          </a:r>
        </a:p>
        <a:p>
          <a:pPr marL="0" lvl="0" indent="0" algn="ctr" defTabSz="1244600">
            <a:lnSpc>
              <a:spcPct val="90000"/>
            </a:lnSpc>
            <a:spcBef>
              <a:spcPct val="0"/>
            </a:spcBef>
            <a:spcAft>
              <a:spcPct val="35000"/>
            </a:spcAft>
            <a:buNone/>
          </a:pPr>
          <a:endParaRPr lang="en-GB" sz="1400" kern="1200" dirty="0"/>
        </a:p>
      </dsp:txBody>
      <dsp:txXfrm>
        <a:off x="6679606" y="1759886"/>
        <a:ext cx="2155997" cy="2156016"/>
      </dsp:txXfrm>
    </dsp:sp>
    <dsp:sp modelId="{54470A34-8005-4799-A063-B34602F7AAA4}">
      <dsp:nvSpPr>
        <dsp:cNvPr id="0" name=""/>
        <dsp:cNvSpPr/>
      </dsp:nvSpPr>
      <dsp:spPr>
        <a:xfrm rot="2700000">
          <a:off x="2093334" y="1075070"/>
          <a:ext cx="3439268" cy="3439268"/>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25AC5A-5874-4D5C-9A15-B3B6FA30E8A5}">
      <dsp:nvSpPr>
        <dsp:cNvPr id="0" name=""/>
        <dsp:cNvSpPr/>
      </dsp:nvSpPr>
      <dsp:spPr>
        <a:xfrm>
          <a:off x="2258186" y="1270249"/>
          <a:ext cx="3255966" cy="3018650"/>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b="1" kern="1200" dirty="0"/>
            <a:t>NMC updates: </a:t>
          </a:r>
        </a:p>
        <a:p>
          <a:pPr marL="0" lvl="0" indent="0" algn="ctr" defTabSz="1244600">
            <a:lnSpc>
              <a:spcPct val="90000"/>
            </a:lnSpc>
            <a:spcBef>
              <a:spcPct val="0"/>
            </a:spcBef>
            <a:spcAft>
              <a:spcPct val="35000"/>
            </a:spcAft>
            <a:buNone/>
          </a:pPr>
          <a:r>
            <a:rPr lang="en-GB" sz="1800" b="1" kern="1200" dirty="0">
              <a:hlinkClick xmlns:r="http://schemas.openxmlformats.org/officeDocument/2006/relationships" r:id="rId2"/>
            </a:rPr>
            <a:t>NMC: Reviewing nursing and midwifery practice learning</a:t>
          </a:r>
          <a:endParaRPr lang="en-GB" sz="1800" b="1" kern="1200" dirty="0"/>
        </a:p>
      </dsp:txBody>
      <dsp:txXfrm>
        <a:off x="2723213" y="1701566"/>
        <a:ext cx="2325911" cy="215601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D6B63E98-DB77-48C8-8174-C74AB749A619}" type="datetimeFigureOut">
              <a:rPr lang="en-GB" smtClean="0"/>
              <a:t>16/03/2026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844C4C6E-36E8-4654-88D3-53454975A20E}" type="slidenum">
              <a:rPr lang="en-GB" smtClean="0"/>
              <a:t>‹#›</a:t>
            </a:fld>
            <a:endParaRPr lang="en-GB"/>
          </a:p>
        </p:txBody>
      </p:sp>
    </p:spTree>
    <p:extLst>
      <p:ext uri="{BB962C8B-B14F-4D97-AF65-F5344CB8AC3E}">
        <p14:creationId xmlns:p14="http://schemas.microsoft.com/office/powerpoint/2010/main" val="2633929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google.com/search?q=NMC&amp;sca_esv=596f67c0c0b2c7c5&amp;rlz=1C1CHBF_enGB866GB866&amp;sxsrf=ANbL-n6RqohX6jx1uPysaaJLpKemK4wsoA%3A1772109456959&amp;ei=kD6gaaebOviThbIP05PhgQY&amp;biw=1920&amp;bih=919&amp;ved=2ahUKEwis0Ym3nfeSAxVZTkEAHePKLakQgK4QegQIARAB&amp;uact=5&amp;oq=NMC-+hours+to+complete+in+practice+for+nursing+courses+UK&amp;gs_lp=Egxnd3Mtd2l6LXNlcnAiOU5NQy0gaG91cnMgdG8gY29tcGxldGUgaW4gcHJhY3RpY2UgZm9yIG51cnNpbmcgY291cnNlcyBVSzIFECEYnwVIzoUBULsEWIWDAXACeAGQAQCYAasBoAH2KKoBBDQ4Ljm4AQPIAQD4AQGYAjqgAsYrqAIUwgIHECMYJxjqAsICBxAuGCcY6gLCAhAQABgDGLQCGOoCGI8B2AEBwgIKECMYgAQYJxiKBcICBBAjGCfCAhAQLhiABBjRAxhDGMcBGIoFwgIQEAAYgAQYsQMYQxiDARiKBcICChAAGIAEGEMYigXCAg0QABiABBixAxhDGIoFwgIOEC4YgAQYsQMY0QMYxwHCAgUQABiABMICCxAAGIAEGJECGIoFwgIEEAAYHsICBhAAGBYYHsICCBAAGBYYChgewgILEAAYgAQYhgMYigXCAggQABiiBBiJBcICBRAAGO8FwgIIEAAYgAQYogTCAgUQIRigAcICBxAhGKABGAqYAxXxBbeeN9bea9yjiAYBugYGCAEQARgKkgcFNDMuMTWgB_TwAbIHBTQyLjE1uAewK8IHCzAuMzAuMjUuMi4xyAfUAYAIAA&amp;sclient=gws-wiz-serp&amp;mstk=AUtExfCKPM0zYA1kUChQAJZdA2FJZ8lUu8mN9N5jVzvDwHTEraegAgvsTS-pD3EyL4xF0DbRXqNtpRaKcceuYZfa5dGjZXoHc1t-UA0ZOqvAgrM9cvHGfW78QHXcGuwpI2JFwHM49Y0dJqksNSmun6f1m8DYM4PQWO8J8_IfCI9NcaazHN0&amp;csui=3"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eur02.safelinks.protection.outlook.com/?url=https%3A%2F%2Fwww.careersandjobsfair.com%2Fbirmingham-2025&amp;data=05%7C02%7CL.Morley%40leedsbeckett.ac.uk%7C21bb49797f07421f4b8708de7532f85f%7Cd79a81124fbe417aa112cd0fb490d85c%7C0%7C0%7C639077058942684780%7CUnknown%7CTWFpbGZsb3d8eyJFbXB0eU1hcGkiOnRydWUsIlYiOiIwLjAuMDAwMCIsIlAiOiJXaW4zMiIsIkFOIjoiTWFpbCIsIldUIjoyfQ%3D%3D%7C0%7C%7C%7C&amp;sdata=Fo%2Bui919QAE3TkoUDp%2B0lnprSq0ZrgWSbYT7ldmNXso%3D&amp;reserved=0"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4C4C6E-36E8-4654-88D3-53454975A20E}" type="slidenum">
              <a:rPr lang="en-GB" smtClean="0"/>
              <a:t>1</a:t>
            </a:fld>
            <a:endParaRPr lang="en-GB"/>
          </a:p>
        </p:txBody>
      </p:sp>
    </p:spTree>
    <p:extLst>
      <p:ext uri="{BB962C8B-B14F-4D97-AF65-F5344CB8AC3E}">
        <p14:creationId xmlns:p14="http://schemas.microsoft.com/office/powerpoint/2010/main" val="68223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4C4C6E-36E8-4654-88D3-53454975A20E}" type="slidenum">
              <a:rPr lang="en-GB" smtClean="0"/>
              <a:t>10</a:t>
            </a:fld>
            <a:endParaRPr lang="en-GB"/>
          </a:p>
        </p:txBody>
      </p:sp>
    </p:spTree>
    <p:extLst>
      <p:ext uri="{BB962C8B-B14F-4D97-AF65-F5344CB8AC3E}">
        <p14:creationId xmlns:p14="http://schemas.microsoft.com/office/powerpoint/2010/main" val="562632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highlight>
                  <a:srgbClr val="FFFFFF"/>
                </a:highlight>
                <a:hlinkClick r:id="rId3"/>
              </a:rPr>
              <a:t>NMC</a:t>
            </a:r>
            <a:r>
              <a:rPr lang="en-US">
                <a:solidFill>
                  <a:srgbClr val="0A0A0A"/>
                </a:solidFill>
                <a:highlight>
                  <a:srgbClr val="FFFFFF"/>
                </a:highlight>
              </a:rPr>
              <a:t>-registered nursing courses in the UK require a total of </a:t>
            </a:r>
            <a:r>
              <a:rPr lang="en-US" b="1">
                <a:solidFill>
                  <a:srgbClr val="0A0A0A"/>
                </a:solidFill>
                <a:highlight>
                  <a:srgbClr val="FFFFFF"/>
                </a:highlight>
              </a:rPr>
              <a:t>4,600 hours</a:t>
            </a:r>
            <a:r>
              <a:rPr lang="en-US">
                <a:solidFill>
                  <a:srgbClr val="0A0A0A"/>
                </a:solidFill>
                <a:highlight>
                  <a:srgbClr val="FFFFFF"/>
                </a:highlight>
              </a:rPr>
              <a:t> over three years, split equally with </a:t>
            </a:r>
            <a:r>
              <a:rPr lang="en-US" b="1">
                <a:solidFill>
                  <a:srgbClr val="0A0A0A"/>
                </a:solidFill>
                <a:highlight>
                  <a:srgbClr val="FFFFFF"/>
                </a:highlight>
              </a:rPr>
              <a:t>2,300 hours in theoretical learning</a:t>
            </a:r>
            <a:r>
              <a:rPr lang="en-US">
                <a:solidFill>
                  <a:srgbClr val="0A0A0A"/>
                </a:solidFill>
                <a:highlight>
                  <a:srgbClr val="FFFFFF"/>
                </a:highlight>
              </a:rPr>
              <a:t> and </a:t>
            </a:r>
            <a:r>
              <a:rPr lang="en-US" b="1">
                <a:solidFill>
                  <a:srgbClr val="001D35"/>
                </a:solidFill>
              </a:rPr>
              <a:t>2,300 hours</a:t>
            </a:r>
            <a:r>
              <a:rPr lang="en-US" b="1">
                <a:solidFill>
                  <a:srgbClr val="0A0A0A"/>
                </a:solidFill>
                <a:highlight>
                  <a:srgbClr val="FFFFFF"/>
                </a:highlight>
              </a:rPr>
              <a:t> in practice placement</a:t>
            </a:r>
            <a:r>
              <a:rPr lang="en-US">
                <a:solidFill>
                  <a:srgbClr val="0A0A0A"/>
                </a:solidFill>
                <a:highlight>
                  <a:srgbClr val="FFFFFF"/>
                </a:highlight>
              </a:rPr>
              <a:t>. Up to 600 of these practice hours can be completed through simulated learning.</a:t>
            </a:r>
          </a:p>
          <a:p>
            <a:r>
              <a:rPr lang="en-US" dirty="0">
                <a:solidFill>
                  <a:srgbClr val="0A0A0A"/>
                </a:solidFill>
                <a:highlight>
                  <a:srgbClr val="FFFFFF"/>
                </a:highlight>
              </a:rPr>
              <a:t>X3 PAM modules over 3 year course. Non-credit bearing.  </a:t>
            </a:r>
          </a:p>
        </p:txBody>
      </p:sp>
      <p:sp>
        <p:nvSpPr>
          <p:cNvPr id="4" name="Slide Number Placeholder 3"/>
          <p:cNvSpPr>
            <a:spLocks noGrp="1"/>
          </p:cNvSpPr>
          <p:nvPr>
            <p:ph type="sldNum" sz="quarter" idx="5"/>
          </p:nvPr>
        </p:nvSpPr>
        <p:spPr/>
        <p:txBody>
          <a:bodyPr/>
          <a:lstStyle/>
          <a:p>
            <a:fld id="{844C4C6E-36E8-4654-88D3-53454975A20E}" type="slidenum">
              <a:rPr lang="en-GB" smtClean="0"/>
              <a:t>11</a:t>
            </a:fld>
            <a:endParaRPr lang="en-GB"/>
          </a:p>
        </p:txBody>
      </p:sp>
    </p:spTree>
    <p:extLst>
      <p:ext uri="{BB962C8B-B14F-4D97-AF65-F5344CB8AC3E}">
        <p14:creationId xmlns:p14="http://schemas.microsoft.com/office/powerpoint/2010/main" val="3204595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NMC 2018 Standards of proficiency for registered nurses Annex A details essential communication and relationship management skills required for safe, person-centred care. Nurses must demonstrate proficiency in interacting with diverse populations across all fields, including adjusting communication for disabilities and managing complex, emotional, or challenging situations.</a:t>
            </a:r>
          </a:p>
        </p:txBody>
      </p:sp>
      <p:sp>
        <p:nvSpPr>
          <p:cNvPr id="4" name="Slide Number Placeholder 3"/>
          <p:cNvSpPr>
            <a:spLocks noGrp="1"/>
          </p:cNvSpPr>
          <p:nvPr>
            <p:ph type="sldNum" sz="quarter" idx="5"/>
          </p:nvPr>
        </p:nvSpPr>
        <p:spPr/>
        <p:txBody>
          <a:bodyPr/>
          <a:lstStyle/>
          <a:p>
            <a:fld id="{844C4C6E-36E8-4654-88D3-53454975A20E}" type="slidenum">
              <a:rPr lang="en-GB" smtClean="0"/>
              <a:t>12</a:t>
            </a:fld>
            <a:endParaRPr lang="en-GB"/>
          </a:p>
        </p:txBody>
      </p:sp>
    </p:spTree>
    <p:extLst>
      <p:ext uri="{BB962C8B-B14F-4D97-AF65-F5344CB8AC3E}">
        <p14:creationId xmlns:p14="http://schemas.microsoft.com/office/powerpoint/2010/main" val="2777860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NMC Annex B (2018) details essential, evidence-based nursing procedures that registered nurses must perform safely and competently across all fields, including physical assessment, hygiene, nutrition, and infection control. It covers recognizing deterioration, managing devices, and providing compassionate, person-centred care to diverse patients.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D1A50A-4484-4EF0-A086-FC9195AEC9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8038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Students can send PAs and PSs these links, particularly regarding sharing </a:t>
            </a:r>
            <a:r>
              <a:rPr lang="en-US" dirty="0" err="1">
                <a:latin typeface="Calibri"/>
                <a:ea typeface="Calibri"/>
                <a:cs typeface="Calibri"/>
              </a:rPr>
              <a:t>Pebblepads</a:t>
            </a:r>
            <a:r>
              <a:rPr lang="en-US" dirty="0">
                <a:latin typeface="Calibri"/>
                <a:ea typeface="Calibri"/>
                <a:cs typeface="Calibri"/>
              </a:rPr>
              <a:t>. </a:t>
            </a:r>
          </a:p>
        </p:txBody>
      </p:sp>
      <p:sp>
        <p:nvSpPr>
          <p:cNvPr id="4" name="Slide Number Placeholder 3"/>
          <p:cNvSpPr>
            <a:spLocks noGrp="1"/>
          </p:cNvSpPr>
          <p:nvPr>
            <p:ph type="sldNum" sz="quarter" idx="5"/>
          </p:nvPr>
        </p:nvSpPr>
        <p:spPr/>
        <p:txBody>
          <a:bodyPr/>
          <a:lstStyle/>
          <a:p>
            <a:fld id="{844C4C6E-36E8-4654-88D3-53454975A20E}" type="slidenum">
              <a:rPr lang="en-GB" smtClean="0"/>
              <a:t>14</a:t>
            </a:fld>
            <a:endParaRPr lang="en-GB"/>
          </a:p>
        </p:txBody>
      </p:sp>
    </p:spTree>
    <p:extLst>
      <p:ext uri="{BB962C8B-B14F-4D97-AF65-F5344CB8AC3E}">
        <p14:creationId xmlns:p14="http://schemas.microsoft.com/office/powerpoint/2010/main" val="3450848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D7D02-6A95-05C4-9600-5A9050BE95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C626EC-E770-FCFB-8D85-5861A550FB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6FCD96-E494-205A-E241-EC64036E5EA5}"/>
              </a:ext>
            </a:extLst>
          </p:cNvPr>
          <p:cNvSpPr>
            <a:spLocks noGrp="1"/>
          </p:cNvSpPr>
          <p:nvPr>
            <p:ph type="body" idx="1"/>
          </p:nvPr>
        </p:nvSpPr>
        <p:spPr/>
        <p:txBody>
          <a:bodyPr/>
          <a:lstStyle/>
          <a:p>
            <a:r>
              <a:rPr lang="en-US" dirty="0">
                <a:latin typeface="Calibri"/>
                <a:ea typeface="Calibri"/>
                <a:cs typeface="Calibri"/>
              </a:rPr>
              <a:t>All PAs must complete this additional section added this year to students EPADs. </a:t>
            </a:r>
          </a:p>
        </p:txBody>
      </p:sp>
      <p:sp>
        <p:nvSpPr>
          <p:cNvPr id="4" name="Slide Number Placeholder 3">
            <a:extLst>
              <a:ext uri="{FF2B5EF4-FFF2-40B4-BE49-F238E27FC236}">
                <a16:creationId xmlns:a16="http://schemas.microsoft.com/office/drawing/2014/main" id="{DCA0E294-9F9C-C7FD-75BC-8FBA8E3DCE2D}"/>
              </a:ext>
            </a:extLst>
          </p:cNvPr>
          <p:cNvSpPr>
            <a:spLocks noGrp="1"/>
          </p:cNvSpPr>
          <p:nvPr>
            <p:ph type="sldNum" sz="quarter" idx="5"/>
          </p:nvPr>
        </p:nvSpPr>
        <p:spPr/>
        <p:txBody>
          <a:bodyPr/>
          <a:lstStyle/>
          <a:p>
            <a:fld id="{844C4C6E-36E8-4654-88D3-53454975A20E}" type="slidenum">
              <a:rPr lang="en-GB" smtClean="0"/>
              <a:t>15</a:t>
            </a:fld>
            <a:endParaRPr lang="en-GB"/>
          </a:p>
        </p:txBody>
      </p:sp>
    </p:spTree>
    <p:extLst>
      <p:ext uri="{BB962C8B-B14F-4D97-AF65-F5344CB8AC3E}">
        <p14:creationId xmlns:p14="http://schemas.microsoft.com/office/powerpoint/2010/main" val="117624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B1583-6DFF-B29B-995F-991107E926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2423FA-3D47-5E4F-AEE9-F5E32A3F9C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4C6449-B84A-A5B1-33D2-AD155A161E35}"/>
              </a:ext>
            </a:extLst>
          </p:cNvPr>
          <p:cNvSpPr>
            <a:spLocks noGrp="1"/>
          </p:cNvSpPr>
          <p:nvPr>
            <p:ph type="body" idx="1"/>
          </p:nvPr>
        </p:nvSpPr>
        <p:spPr/>
        <p:txBody>
          <a:bodyPr/>
          <a:lstStyle/>
          <a:p>
            <a:r>
              <a:rPr lang="en-US" dirty="0">
                <a:latin typeface="Calibri"/>
                <a:ea typeface="Calibri"/>
                <a:cs typeface="Calibri"/>
              </a:rPr>
              <a:t>We have a new PPI website where people with lived </a:t>
            </a:r>
            <a:r>
              <a:rPr lang="en-US" dirty="0" err="1">
                <a:latin typeface="Calibri"/>
                <a:ea typeface="Calibri"/>
                <a:cs typeface="Calibri"/>
              </a:rPr>
              <a:t>experience </a:t>
            </a:r>
            <a:r>
              <a:rPr lang="en-US" dirty="0">
                <a:latin typeface="Calibri"/>
                <a:ea typeface="Calibri"/>
                <a:cs typeface="Calibri"/>
              </a:rPr>
              <a:t>can apply to work with us </a:t>
            </a:r>
            <a:r>
              <a:rPr lang="en-US" dirty="0" err="1">
                <a:latin typeface="Calibri"/>
                <a:ea typeface="Calibri"/>
                <a:cs typeface="Calibri"/>
              </a:rPr>
              <a:t>toi</a:t>
            </a:r>
            <a:r>
              <a:rPr lang="en-US" dirty="0">
                <a:latin typeface="Calibri"/>
                <a:ea typeface="Calibri"/>
                <a:cs typeface="Calibri"/>
              </a:rPr>
              <a:t> support curriculum delivery for all of </a:t>
            </a:r>
            <a:r>
              <a:rPr lang="en-US" dirty="0" err="1">
                <a:latin typeface="Calibri"/>
                <a:ea typeface="Calibri"/>
                <a:cs typeface="Calibri"/>
              </a:rPr>
              <a:t>ou</a:t>
            </a:r>
            <a:r>
              <a:rPr lang="en-US" dirty="0">
                <a:latin typeface="Calibri"/>
                <a:ea typeface="Calibri"/>
                <a:cs typeface="Calibri"/>
              </a:rPr>
              <a:t>r apprentice and non-apprentice students. </a:t>
            </a:r>
          </a:p>
          <a:p>
            <a:r>
              <a:rPr lang="en-US" dirty="0">
                <a:latin typeface="Calibri"/>
                <a:ea typeface="Calibri"/>
                <a:cs typeface="Calibri"/>
              </a:rPr>
              <a:t>Lived experience experts (previously known as Service Users) can get </a:t>
            </a:r>
            <a:r>
              <a:rPr lang="en-US" dirty="0" err="1">
                <a:latin typeface="Calibri"/>
                <a:ea typeface="Calibri"/>
                <a:cs typeface="Calibri"/>
              </a:rPr>
              <a:t>invol</a:t>
            </a:r>
            <a:r>
              <a:rPr lang="en-US" dirty="0">
                <a:latin typeface="Calibri"/>
                <a:ea typeface="Calibri"/>
                <a:cs typeface="Calibri"/>
              </a:rPr>
              <a:t>ved in many ways throughout the </a:t>
            </a:r>
            <a:r>
              <a:rPr lang="en-US" dirty="0" err="1">
                <a:latin typeface="Calibri"/>
                <a:ea typeface="Calibri"/>
                <a:cs typeface="Calibri"/>
              </a:rPr>
              <a:t>SoH</a:t>
            </a:r>
            <a:r>
              <a:rPr lang="en-US" dirty="0">
                <a:latin typeface="Calibri"/>
                <a:ea typeface="Calibri"/>
                <a:cs typeface="Calibri"/>
              </a:rPr>
              <a:t>- teaching, curriculum design, evaluation, research etc. </a:t>
            </a:r>
          </a:p>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A99AEAD8-4216-AD0A-B494-772BA26F253F}"/>
              </a:ext>
            </a:extLst>
          </p:cNvPr>
          <p:cNvSpPr>
            <a:spLocks noGrp="1"/>
          </p:cNvSpPr>
          <p:nvPr>
            <p:ph type="sldNum" sz="quarter" idx="5"/>
          </p:nvPr>
        </p:nvSpPr>
        <p:spPr/>
        <p:txBody>
          <a:bodyPr/>
          <a:lstStyle/>
          <a:p>
            <a:fld id="{844C4C6E-36E8-4654-88D3-53454975A20E}" type="slidenum">
              <a:rPr lang="en-GB" smtClean="0"/>
              <a:t>16</a:t>
            </a:fld>
            <a:endParaRPr lang="en-GB"/>
          </a:p>
        </p:txBody>
      </p:sp>
    </p:spTree>
    <p:extLst>
      <p:ext uri="{BB962C8B-B14F-4D97-AF65-F5344CB8AC3E}">
        <p14:creationId xmlns:p14="http://schemas.microsoft.com/office/powerpoint/2010/main" val="398311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4C4C6E-36E8-4654-88D3-53454975A20E}" type="slidenum">
              <a:rPr lang="en-GB" smtClean="0"/>
              <a:t>17</a:t>
            </a:fld>
            <a:endParaRPr lang="en-GB"/>
          </a:p>
        </p:txBody>
      </p:sp>
    </p:spTree>
    <p:extLst>
      <p:ext uri="{BB962C8B-B14F-4D97-AF65-F5344CB8AC3E}">
        <p14:creationId xmlns:p14="http://schemas.microsoft.com/office/powerpoint/2010/main" val="3447034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4C4C6E-36E8-4654-88D3-53454975A20E}" type="slidenum">
              <a:rPr lang="en-GB" smtClean="0"/>
              <a:t>18</a:t>
            </a:fld>
            <a:endParaRPr lang="en-GB"/>
          </a:p>
        </p:txBody>
      </p:sp>
    </p:spTree>
    <p:extLst>
      <p:ext uri="{BB962C8B-B14F-4D97-AF65-F5344CB8AC3E}">
        <p14:creationId xmlns:p14="http://schemas.microsoft.com/office/powerpoint/2010/main" val="919014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Now, it is time to hear from you. We have a few questions that we would like you to consider and discuss as a group.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D1A50A-4484-4EF0-A086-FC9195AEC9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6610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63DC44-435D-420C-8979-C27A16530997}" type="slidenum">
              <a:rPr lang="en-GB" smtClean="0"/>
              <a:t>2</a:t>
            </a:fld>
            <a:endParaRPr lang="en-GB"/>
          </a:p>
        </p:txBody>
      </p:sp>
    </p:spTree>
    <p:extLst>
      <p:ext uri="{BB962C8B-B14F-4D97-AF65-F5344CB8AC3E}">
        <p14:creationId xmlns:p14="http://schemas.microsoft.com/office/powerpoint/2010/main" val="1385592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4C4C6E-36E8-4654-88D3-53454975A20E}" type="slidenum">
              <a:rPr lang="en-GB" smtClean="0"/>
              <a:t>20</a:t>
            </a:fld>
            <a:endParaRPr lang="en-GB"/>
          </a:p>
        </p:txBody>
      </p:sp>
    </p:spTree>
    <p:extLst>
      <p:ext uri="{BB962C8B-B14F-4D97-AF65-F5344CB8AC3E}">
        <p14:creationId xmlns:p14="http://schemas.microsoft.com/office/powerpoint/2010/main" val="1402383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4C4C6E-36E8-4654-88D3-53454975A20E}" type="slidenum">
              <a:rPr lang="en-GB" smtClean="0"/>
              <a:t>21</a:t>
            </a:fld>
            <a:endParaRPr lang="en-GB"/>
          </a:p>
        </p:txBody>
      </p:sp>
    </p:spTree>
    <p:extLst>
      <p:ext uri="{BB962C8B-B14F-4D97-AF65-F5344CB8AC3E}">
        <p14:creationId xmlns:p14="http://schemas.microsoft.com/office/powerpoint/2010/main" val="25004690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23008-D7D1-5387-9837-AC59C12AAE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6B558B-54ED-1A6B-EDBD-0511ADE5DA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D11381-6039-DC81-3E44-6CD3BBEFAA42}"/>
              </a:ext>
            </a:extLst>
          </p:cNvPr>
          <p:cNvSpPr>
            <a:spLocks noGrp="1"/>
          </p:cNvSpPr>
          <p:nvPr>
            <p:ph type="body" idx="1"/>
          </p:nvPr>
        </p:nvSpPr>
        <p:spPr/>
        <p:txBody>
          <a:bodyPr/>
          <a:lstStyle/>
          <a:p>
            <a:r>
              <a:rPr lang="en-GB">
                <a:solidFill>
                  <a:srgbClr val="111111"/>
                </a:solidFill>
                <a:highlight>
                  <a:srgbClr val="FFFFFF"/>
                </a:highlight>
              </a:rPr>
              <a:t>The NMC is now seeking Council approval to consult on several key changes to education standards. These include for nursing education:</a:t>
            </a:r>
            <a:endParaRPr lang="en-US"/>
          </a:p>
          <a:p>
            <a:pPr marL="171450" indent="-171450">
              <a:buFont typeface="Arial"/>
              <a:buChar char="•"/>
            </a:pPr>
            <a:r>
              <a:rPr lang="en-GB" dirty="0">
                <a:solidFill>
                  <a:srgbClr val="111111"/>
                </a:solidFill>
                <a:highlight>
                  <a:srgbClr val="FFFFFF"/>
                </a:highlight>
              </a:rPr>
              <a:t>Reducing the requirement for 4,600 programme hours, while maintaining a balance of 50% theory and 50% practice learning – instead, specifying a minimum of 1,800 hours for each (3,600 hours total)</a:t>
            </a:r>
            <a:endParaRPr lang="en-GB" dirty="0"/>
          </a:p>
          <a:p>
            <a:pPr marL="171450" indent="-171450">
              <a:buFont typeface="Arial"/>
              <a:buChar char="•"/>
            </a:pPr>
            <a:r>
              <a:rPr lang="en-GB">
                <a:solidFill>
                  <a:srgbClr val="111111"/>
                </a:solidFill>
                <a:highlight>
                  <a:srgbClr val="FFFFFF"/>
                </a:highlight>
              </a:rPr>
              <a:t>Adding a new requirement that students should have a practice learning opportunity within a community setting across health and social care</a:t>
            </a:r>
            <a:endParaRPr lang="en-GB"/>
          </a:p>
          <a:p>
            <a:pPr marL="171450" indent="-171450">
              <a:buFont typeface="Arial"/>
              <a:buChar char="•"/>
            </a:pPr>
            <a:r>
              <a:rPr lang="en-GB">
                <a:solidFill>
                  <a:srgbClr val="111111"/>
                </a:solidFill>
                <a:highlight>
                  <a:srgbClr val="FFFFFF"/>
                </a:highlight>
              </a:rPr>
              <a:t>Exploring whether to introduce a maximum use of simulated practice learning (proportionate to the number of practice learning hours if reduced).</a:t>
            </a:r>
            <a:endParaRPr lang="en-GB"/>
          </a:p>
          <a:p>
            <a:endParaRPr lang="en-GB" dirty="0"/>
          </a:p>
        </p:txBody>
      </p:sp>
      <p:sp>
        <p:nvSpPr>
          <p:cNvPr id="4" name="Slide Number Placeholder 3">
            <a:extLst>
              <a:ext uri="{FF2B5EF4-FFF2-40B4-BE49-F238E27FC236}">
                <a16:creationId xmlns:a16="http://schemas.microsoft.com/office/drawing/2014/main" id="{3BDE7D3D-2825-1D9F-928B-01ADB6ED8531}"/>
              </a:ext>
            </a:extLst>
          </p:cNvPr>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B63DC44-435D-420C-8979-C27A1653099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3578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We have a new PPI website where people with lived </a:t>
            </a:r>
            <a:r>
              <a:rPr lang="en-US" dirty="0" err="1">
                <a:latin typeface="Calibri"/>
                <a:ea typeface="Calibri"/>
                <a:cs typeface="Calibri"/>
              </a:rPr>
              <a:t>experience </a:t>
            </a:r>
            <a:r>
              <a:rPr lang="en-US" dirty="0">
                <a:latin typeface="Calibri"/>
                <a:ea typeface="Calibri"/>
                <a:cs typeface="Calibri"/>
              </a:rPr>
              <a:t>can apply to work with us </a:t>
            </a:r>
            <a:r>
              <a:rPr lang="en-US" dirty="0" err="1">
                <a:latin typeface="Calibri"/>
                <a:ea typeface="Calibri"/>
                <a:cs typeface="Calibri"/>
              </a:rPr>
              <a:t>toi</a:t>
            </a:r>
            <a:r>
              <a:rPr lang="en-US" dirty="0">
                <a:latin typeface="Calibri"/>
                <a:ea typeface="Calibri"/>
                <a:cs typeface="Calibri"/>
              </a:rPr>
              <a:t> support curriculum delivery for all of </a:t>
            </a:r>
            <a:r>
              <a:rPr lang="en-US" dirty="0" err="1">
                <a:latin typeface="Calibri"/>
                <a:ea typeface="Calibri"/>
                <a:cs typeface="Calibri"/>
              </a:rPr>
              <a:t>ou</a:t>
            </a:r>
            <a:r>
              <a:rPr lang="en-US" dirty="0">
                <a:latin typeface="Calibri"/>
                <a:ea typeface="Calibri"/>
                <a:cs typeface="Calibri"/>
              </a:rPr>
              <a:t>r apprentice and non-apprentice students. </a:t>
            </a:r>
          </a:p>
          <a:p>
            <a:r>
              <a:rPr lang="en-US" dirty="0">
                <a:latin typeface="Calibri"/>
                <a:ea typeface="Calibri"/>
                <a:cs typeface="Calibri"/>
              </a:rPr>
              <a:t>Lived experience experts (previously known as Service Users) can get </a:t>
            </a:r>
            <a:r>
              <a:rPr lang="en-US" dirty="0" err="1">
                <a:latin typeface="Calibri"/>
                <a:ea typeface="Calibri"/>
                <a:cs typeface="Calibri"/>
              </a:rPr>
              <a:t>invol</a:t>
            </a:r>
            <a:r>
              <a:rPr lang="en-US" dirty="0">
                <a:latin typeface="Calibri"/>
                <a:ea typeface="Calibri"/>
                <a:cs typeface="Calibri"/>
              </a:rPr>
              <a:t>ved in many ways throughout the </a:t>
            </a:r>
            <a:r>
              <a:rPr lang="en-US" dirty="0" err="1">
                <a:latin typeface="Calibri"/>
                <a:ea typeface="Calibri"/>
                <a:cs typeface="Calibri"/>
              </a:rPr>
              <a:t>SoH</a:t>
            </a:r>
            <a:r>
              <a:rPr lang="en-US" dirty="0">
                <a:latin typeface="Calibri"/>
                <a:ea typeface="Calibri"/>
                <a:cs typeface="Calibri"/>
              </a:rPr>
              <a:t>- teaching, curriculum design, evaluation, research etc. </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844C4C6E-36E8-4654-88D3-53454975A20E}" type="slidenum">
              <a:rPr lang="en-GB" smtClean="0"/>
              <a:t>23</a:t>
            </a:fld>
            <a:endParaRPr lang="en-GB"/>
          </a:p>
        </p:txBody>
      </p:sp>
    </p:spTree>
    <p:extLst>
      <p:ext uri="{BB962C8B-B14F-4D97-AF65-F5344CB8AC3E}">
        <p14:creationId xmlns:p14="http://schemas.microsoft.com/office/powerpoint/2010/main" val="1052638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42424"/>
                </a:solidFill>
                <a:highlight>
                  <a:srgbClr val="FFFFFF"/>
                </a:highlight>
              </a:rPr>
              <a:t>Post Gard courses: Advanced Clinical Practice, Non-Medical Prescribing, Community Specialist Practitioner-District Nursing, Specialist Community Public Health Nursing- Health Visiting, Specialist Community Public Health Nursing- School Nursing, Health</a:t>
            </a:r>
            <a:r>
              <a:rPr lang="en-US">
                <a:solidFill>
                  <a:srgbClr val="242424"/>
                </a:solidFill>
                <a:highlight>
                  <a:srgbClr val="FFFFFF"/>
                </a:highlight>
              </a:rPr>
              <a:t> and Community Care, Public Health-Health promotion.  </a:t>
            </a:r>
            <a:endParaRPr lang="en-US" dirty="0">
              <a:solidFill>
                <a:srgbClr val="242424"/>
              </a:solidFill>
              <a:highlight>
                <a:srgbClr val="FFFFFF"/>
              </a:highlight>
            </a:endParaRPr>
          </a:p>
          <a:p>
            <a:endParaRPr lang="en-US" dirty="0">
              <a:solidFill>
                <a:srgbClr val="242424"/>
              </a:solidFill>
              <a:highlight>
                <a:srgbClr val="FFFFFF"/>
              </a:highlight>
            </a:endParaRPr>
          </a:p>
          <a:p>
            <a:r>
              <a:rPr lang="en-US" dirty="0">
                <a:solidFill>
                  <a:srgbClr val="242424"/>
                </a:solidFill>
                <a:highlight>
                  <a:srgbClr val="FFFFFF"/>
                </a:highlight>
              </a:rPr>
              <a:t>The Leeds </a:t>
            </a:r>
            <a:r>
              <a:rPr lang="en-US" u="sng" dirty="0" err="1">
                <a:highlight>
                  <a:srgbClr val="FFFFFF"/>
                </a:highlight>
                <a:hlinkClick r:id="rId3"/>
              </a:rPr>
              <a:t>RCNi</a:t>
            </a:r>
            <a:r>
              <a:rPr lang="en-US" u="sng" dirty="0">
                <a:highlight>
                  <a:srgbClr val="FFFFFF"/>
                </a:highlight>
                <a:hlinkClick r:id="rId3"/>
              </a:rPr>
              <a:t> Nursing Careers Fair </a:t>
            </a:r>
            <a:r>
              <a:rPr lang="en-US" dirty="0">
                <a:solidFill>
                  <a:srgbClr val="242424"/>
                </a:solidFill>
                <a:highlight>
                  <a:srgbClr val="FFFFFF"/>
                </a:highlight>
              </a:rPr>
              <a:t>is on 17 March. Our face-to-face nursing careers event is completely </a:t>
            </a:r>
            <a:r>
              <a:rPr lang="en-US" b="1" dirty="0">
                <a:solidFill>
                  <a:srgbClr val="242424"/>
                </a:solidFill>
                <a:highlight>
                  <a:srgbClr val="FFFFFF"/>
                </a:highlight>
              </a:rPr>
              <a:t>free to attend</a:t>
            </a:r>
            <a:r>
              <a:rPr lang="en-US" dirty="0">
                <a:solidFill>
                  <a:srgbClr val="242424"/>
                </a:solidFill>
                <a:highlight>
                  <a:srgbClr val="FFFFFF"/>
                </a:highlight>
              </a:rPr>
              <a:t> and will offer your students the opportunity to speak to nurse employers who will be offering career advice on the day.</a:t>
            </a:r>
            <a:endParaRPr lang="en-US"/>
          </a:p>
        </p:txBody>
      </p:sp>
      <p:sp>
        <p:nvSpPr>
          <p:cNvPr id="4" name="Slide Number Placeholder 3"/>
          <p:cNvSpPr>
            <a:spLocks noGrp="1"/>
          </p:cNvSpPr>
          <p:nvPr>
            <p:ph type="sldNum" sz="quarter" idx="5"/>
          </p:nvPr>
        </p:nvSpPr>
        <p:spPr/>
        <p:txBody>
          <a:bodyPr/>
          <a:lstStyle/>
          <a:p>
            <a:fld id="{844C4C6E-36E8-4654-88D3-53454975A20E}" type="slidenum">
              <a:rPr lang="en-GB" smtClean="0"/>
              <a:t>24</a:t>
            </a:fld>
            <a:endParaRPr lang="en-GB"/>
          </a:p>
        </p:txBody>
      </p:sp>
    </p:spTree>
    <p:extLst>
      <p:ext uri="{BB962C8B-B14F-4D97-AF65-F5344CB8AC3E}">
        <p14:creationId xmlns:p14="http://schemas.microsoft.com/office/powerpoint/2010/main" val="41906229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4C4C6E-36E8-4654-88D3-53454975A20E}" type="slidenum">
              <a:rPr lang="en-GB" smtClean="0"/>
              <a:t>25</a:t>
            </a:fld>
            <a:endParaRPr lang="en-GB"/>
          </a:p>
        </p:txBody>
      </p:sp>
    </p:spTree>
    <p:extLst>
      <p:ext uri="{BB962C8B-B14F-4D97-AF65-F5344CB8AC3E}">
        <p14:creationId xmlns:p14="http://schemas.microsoft.com/office/powerpoint/2010/main" val="39880294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4C4C6E-36E8-4654-88D3-53454975A20E}" type="slidenum">
              <a:rPr lang="en-GB" smtClean="0"/>
              <a:t>26</a:t>
            </a:fld>
            <a:endParaRPr lang="en-GB"/>
          </a:p>
        </p:txBody>
      </p:sp>
    </p:spTree>
    <p:extLst>
      <p:ext uri="{BB962C8B-B14F-4D97-AF65-F5344CB8AC3E}">
        <p14:creationId xmlns:p14="http://schemas.microsoft.com/office/powerpoint/2010/main" val="1442172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4C4C6E-36E8-4654-88D3-53454975A20E}" type="slidenum">
              <a:rPr lang="en-GB" smtClean="0"/>
              <a:t>3</a:t>
            </a:fld>
            <a:endParaRPr lang="en-GB"/>
          </a:p>
        </p:txBody>
      </p:sp>
    </p:spTree>
    <p:extLst>
      <p:ext uri="{BB962C8B-B14F-4D97-AF65-F5344CB8AC3E}">
        <p14:creationId xmlns:p14="http://schemas.microsoft.com/office/powerpoint/2010/main" val="2561188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Module delivery in 10 week blocks. </a:t>
            </a:r>
          </a:p>
          <a:p>
            <a:r>
              <a:rPr lang="en-GB"/>
              <a:t>Year 1- Monday is university day</a:t>
            </a:r>
          </a:p>
          <a:p>
            <a:r>
              <a:rPr lang="en-GB"/>
              <a:t>Year 2- Tuesday is university day</a:t>
            </a:r>
            <a:endParaRPr lang="en-GB" dirty="0"/>
          </a:p>
          <a:p>
            <a:r>
              <a:rPr lang="en-GB"/>
              <a:t>Year 3- Thursdays and Fridays are University days</a:t>
            </a:r>
            <a:endParaRPr lang="en-GB" dirty="0"/>
          </a:p>
          <a:p>
            <a:endParaRPr lang="en-GB" dirty="0"/>
          </a:p>
          <a:p>
            <a:r>
              <a:rPr lang="en-GB" dirty="0"/>
              <a:t>Other days in the week for self directed </a:t>
            </a:r>
            <a:r>
              <a:rPr lang="en-GB" err="1"/>
              <a:t>st</a:t>
            </a:r>
            <a:r>
              <a:rPr lang="en-GB" dirty="0"/>
              <a:t>udy and occasional clinical skills, mandato</a:t>
            </a:r>
            <a:r>
              <a:rPr lang="en-GB"/>
              <a:t>ry training etc.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D1A50A-4484-4EF0-A086-FC9195AEC9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4290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C72B1-47D7-69D1-1437-3828A3E5D9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B8EF07-3667-EE0B-7622-E5A28B67F7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6DF38C-D999-BC5C-1252-5DE6808A8906}"/>
              </a:ext>
            </a:extLst>
          </p:cNvPr>
          <p:cNvSpPr>
            <a:spLocks noGrp="1"/>
          </p:cNvSpPr>
          <p:nvPr>
            <p:ph type="body" idx="1"/>
          </p:nvPr>
        </p:nvSpPr>
        <p:spPr/>
        <p:txBody>
          <a:bodyPr/>
          <a:lstStyle/>
          <a:p>
            <a:r>
              <a:rPr lang="en-GB" dirty="0"/>
              <a:t>Colour code:</a:t>
            </a:r>
          </a:p>
          <a:p>
            <a:r>
              <a:rPr lang="en-GB" dirty="0"/>
              <a:t>Green=allocated placements</a:t>
            </a:r>
          </a:p>
          <a:p>
            <a:r>
              <a:rPr lang="en-GB" dirty="0"/>
              <a:t>Yellow=annual leave</a:t>
            </a:r>
          </a:p>
          <a:p>
            <a:r>
              <a:rPr lang="en-GB" dirty="0"/>
              <a:t>Peach=enrichment placement hours</a:t>
            </a:r>
          </a:p>
          <a:p>
            <a:r>
              <a:rPr lang="en-GB" dirty="0"/>
              <a:t>Light blue=assessment weeks</a:t>
            </a:r>
          </a:p>
          <a:p>
            <a:r>
              <a:rPr lang="en-GB" dirty="0"/>
              <a:t>Orange-Health and Wellbeing streams</a:t>
            </a:r>
          </a:p>
          <a:p>
            <a:r>
              <a:rPr lang="en-GB" dirty="0"/>
              <a:t>Purple- Nursing Science and Practice streams</a:t>
            </a:r>
          </a:p>
          <a:p>
            <a:r>
              <a:rPr lang="en-GB" dirty="0"/>
              <a:t>Blue- Professional and Academic Practice streams</a:t>
            </a:r>
          </a:p>
          <a:p>
            <a:endParaRPr lang="en-GB" dirty="0"/>
          </a:p>
          <a:p>
            <a:r>
              <a:rPr lang="en-GB" dirty="0"/>
              <a:t>Year 1-Level 4: 45 weeks including enrolment: allocated practice hours (600 hours), 2 enrichment placement weeks, 7 annual leave weeks</a:t>
            </a:r>
          </a:p>
          <a:p>
            <a:r>
              <a:rPr lang="en-GB" dirty="0"/>
              <a:t>Year 2-Level 5: 45 weeks including enrolment: allocated practice hours (690 hours), 2 enrichment placement weeks, 7 annual leave weeks</a:t>
            </a:r>
          </a:p>
          <a:p>
            <a:r>
              <a:rPr lang="en-GB" dirty="0"/>
              <a:t>Year 3-Level 6: allocated practice hours (675), 2 enrichment placement weeks, 7 annual leave weeks. </a:t>
            </a:r>
          </a:p>
          <a:p>
            <a:endParaRPr lang="en-GB" dirty="0"/>
          </a:p>
          <a:p>
            <a:r>
              <a:rPr lang="en-GB" dirty="0"/>
              <a:t>Total allocated practice hours=1965 </a:t>
            </a:r>
          </a:p>
          <a:p>
            <a:endParaRPr lang="en-GB" dirty="0"/>
          </a:p>
          <a:p>
            <a:endParaRPr lang="en-GB" dirty="0"/>
          </a:p>
        </p:txBody>
      </p:sp>
      <p:sp>
        <p:nvSpPr>
          <p:cNvPr id="4" name="Slide Number Placeholder 3">
            <a:extLst>
              <a:ext uri="{FF2B5EF4-FFF2-40B4-BE49-F238E27FC236}">
                <a16:creationId xmlns:a16="http://schemas.microsoft.com/office/drawing/2014/main" id="{7B280753-85FA-8CD1-1E73-9F64BA5F463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63DC44-435D-420C-8979-C27A1653099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76155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X6 modules at 40 credits </a:t>
            </a:r>
            <a:r>
              <a:rPr lang="en-GB"/>
              <a:t>each=360 credits for BSc (Hons)</a:t>
            </a:r>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B63DC44-435D-420C-8979-C27A1653099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202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4C4C6E-36E8-4654-88D3-53454975A20E}" type="slidenum">
              <a:rPr lang="en-GB" smtClean="0"/>
              <a:t>7</a:t>
            </a:fld>
            <a:endParaRPr lang="en-GB"/>
          </a:p>
        </p:txBody>
      </p:sp>
    </p:spTree>
    <p:extLst>
      <p:ext uri="{BB962C8B-B14F-4D97-AF65-F5344CB8AC3E}">
        <p14:creationId xmlns:p14="http://schemas.microsoft.com/office/powerpoint/2010/main" val="1556379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9C6C0-0505-D988-3818-184ABECD2B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4BB101-52A0-8558-ED95-359E320516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6C5CCA-9DCA-111B-2744-4595AA8CAD26}"/>
              </a:ext>
            </a:extLst>
          </p:cNvPr>
          <p:cNvSpPr>
            <a:spLocks noGrp="1"/>
          </p:cNvSpPr>
          <p:nvPr>
            <p:ph type="body" idx="1"/>
          </p:nvPr>
        </p:nvSpPr>
        <p:spPr/>
        <p:txBody>
          <a:bodyPr/>
          <a:lstStyle/>
          <a:p>
            <a:r>
              <a:rPr lang="en-GB" dirty="0"/>
              <a:t>We use various assessment methods to suit </a:t>
            </a:r>
            <a:r>
              <a:rPr lang="en-GB"/>
              <a:t>students varying needs. All assessments meet quality assurance. </a:t>
            </a:r>
            <a:endParaRPr lang="en-GB" dirty="0"/>
          </a:p>
        </p:txBody>
      </p:sp>
      <p:sp>
        <p:nvSpPr>
          <p:cNvPr id="4" name="Slide Number Placeholder 3">
            <a:extLst>
              <a:ext uri="{FF2B5EF4-FFF2-40B4-BE49-F238E27FC236}">
                <a16:creationId xmlns:a16="http://schemas.microsoft.com/office/drawing/2014/main" id="{B76064AA-2996-96A5-15F2-0C53B6165DE7}"/>
              </a:ext>
            </a:extLst>
          </p:cNvPr>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B63DC44-435D-420C-8979-C27A1653099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9073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PLFs can also support students</a:t>
            </a:r>
            <a:r>
              <a:rPr lang="en-US">
                <a:latin typeface="Calibri"/>
                <a:ea typeface="Calibri"/>
                <a:cs typeface="Calibri"/>
              </a:rPr>
              <a:t> in practice, as do PAs and PSs. </a:t>
            </a:r>
          </a:p>
        </p:txBody>
      </p:sp>
      <p:sp>
        <p:nvSpPr>
          <p:cNvPr id="4" name="Slide Number Placeholder 3"/>
          <p:cNvSpPr>
            <a:spLocks noGrp="1"/>
          </p:cNvSpPr>
          <p:nvPr>
            <p:ph type="sldNum" sz="quarter" idx="5"/>
          </p:nvPr>
        </p:nvSpPr>
        <p:spPr/>
        <p:txBody>
          <a:bodyPr/>
          <a:lstStyle/>
          <a:p>
            <a:fld id="{844C4C6E-36E8-4654-88D3-53454975A20E}" type="slidenum">
              <a:rPr lang="en-GB" smtClean="0"/>
              <a:t>9</a:t>
            </a:fld>
            <a:endParaRPr lang="en-GB"/>
          </a:p>
        </p:txBody>
      </p:sp>
    </p:spTree>
    <p:extLst>
      <p:ext uri="{BB962C8B-B14F-4D97-AF65-F5344CB8AC3E}">
        <p14:creationId xmlns:p14="http://schemas.microsoft.com/office/powerpoint/2010/main" val="343906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7.png"/><Relationship Id="rId1" Type="http://schemas.openxmlformats.org/officeDocument/2006/relationships/slideMaster" Target="../slideMasters/slideMaster3.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773FB-3395-D3DB-EC5D-09DE464EA6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17E2475-2D17-206C-0178-AFC9178134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0ACFE0A-FB8D-CE03-AA12-A2F2865D8B49}"/>
              </a:ext>
            </a:extLst>
          </p:cNvPr>
          <p:cNvSpPr>
            <a:spLocks noGrp="1"/>
          </p:cNvSpPr>
          <p:nvPr>
            <p:ph type="dt" sz="half" idx="10"/>
          </p:nvPr>
        </p:nvSpPr>
        <p:spPr/>
        <p:txBody>
          <a:bodyPr/>
          <a:lstStyle/>
          <a:p>
            <a:fld id="{3F7CA37F-3D4C-4E66-AEFD-7E21258F921E}" type="datetimeFigureOut">
              <a:rPr lang="en-GB" smtClean="0"/>
              <a:t>16/03/2026</a:t>
            </a:fld>
            <a:endParaRPr lang="en-GB"/>
          </a:p>
        </p:txBody>
      </p:sp>
      <p:sp>
        <p:nvSpPr>
          <p:cNvPr id="5" name="Footer Placeholder 4">
            <a:extLst>
              <a:ext uri="{FF2B5EF4-FFF2-40B4-BE49-F238E27FC236}">
                <a16:creationId xmlns:a16="http://schemas.microsoft.com/office/drawing/2014/main" id="{130F5A38-5680-311C-A371-E52B2E3EF3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CEE5A2-769F-44AB-768C-35291D3F1807}"/>
              </a:ext>
            </a:extLst>
          </p:cNvPr>
          <p:cNvSpPr>
            <a:spLocks noGrp="1"/>
          </p:cNvSpPr>
          <p:nvPr>
            <p:ph type="sldNum" sz="quarter" idx="12"/>
          </p:nvPr>
        </p:nvSpPr>
        <p:spPr/>
        <p:txBody>
          <a:bodyPr/>
          <a:lstStyle/>
          <a:p>
            <a:fld id="{0226C95C-E8CB-4914-92EA-9D4DD2C7117E}" type="slidenum">
              <a:rPr lang="en-GB" smtClean="0"/>
              <a:t>‹#›</a:t>
            </a:fld>
            <a:endParaRPr lang="en-GB"/>
          </a:p>
        </p:txBody>
      </p:sp>
    </p:spTree>
    <p:extLst>
      <p:ext uri="{BB962C8B-B14F-4D97-AF65-F5344CB8AC3E}">
        <p14:creationId xmlns:p14="http://schemas.microsoft.com/office/powerpoint/2010/main" val="296992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B1893-4731-2C26-F7FF-579309CECBA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9A6C612-2315-BA9D-91A8-CAE473D234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927CE5-1B60-82E2-0AF5-6242AB385B65}"/>
              </a:ext>
            </a:extLst>
          </p:cNvPr>
          <p:cNvSpPr>
            <a:spLocks noGrp="1"/>
          </p:cNvSpPr>
          <p:nvPr>
            <p:ph type="dt" sz="half" idx="10"/>
          </p:nvPr>
        </p:nvSpPr>
        <p:spPr/>
        <p:txBody>
          <a:bodyPr/>
          <a:lstStyle/>
          <a:p>
            <a:fld id="{3F7CA37F-3D4C-4E66-AEFD-7E21258F921E}" type="datetimeFigureOut">
              <a:rPr lang="en-GB" smtClean="0"/>
              <a:t>16/03/2026</a:t>
            </a:fld>
            <a:endParaRPr lang="en-GB"/>
          </a:p>
        </p:txBody>
      </p:sp>
      <p:sp>
        <p:nvSpPr>
          <p:cNvPr id="5" name="Footer Placeholder 4">
            <a:extLst>
              <a:ext uri="{FF2B5EF4-FFF2-40B4-BE49-F238E27FC236}">
                <a16:creationId xmlns:a16="http://schemas.microsoft.com/office/drawing/2014/main" id="{879A59BF-D97B-5C71-24E4-84159125D9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25513E-D006-8112-9825-7285EB21CF83}"/>
              </a:ext>
            </a:extLst>
          </p:cNvPr>
          <p:cNvSpPr>
            <a:spLocks noGrp="1"/>
          </p:cNvSpPr>
          <p:nvPr>
            <p:ph type="sldNum" sz="quarter" idx="12"/>
          </p:nvPr>
        </p:nvSpPr>
        <p:spPr/>
        <p:txBody>
          <a:bodyPr/>
          <a:lstStyle/>
          <a:p>
            <a:fld id="{0226C95C-E8CB-4914-92EA-9D4DD2C7117E}" type="slidenum">
              <a:rPr lang="en-GB" smtClean="0"/>
              <a:t>‹#›</a:t>
            </a:fld>
            <a:endParaRPr lang="en-GB"/>
          </a:p>
        </p:txBody>
      </p:sp>
    </p:spTree>
    <p:extLst>
      <p:ext uri="{BB962C8B-B14F-4D97-AF65-F5344CB8AC3E}">
        <p14:creationId xmlns:p14="http://schemas.microsoft.com/office/powerpoint/2010/main" val="312989195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78366" y="2166295"/>
            <a:ext cx="10260141" cy="3519286"/>
          </a:xfrm>
          <a:prstGeom prst="rect">
            <a:avLst/>
          </a:prstGeom>
        </p:spPr>
        <p:txBody>
          <a:bodyPr numCol="2"/>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B9A39A85-645C-9E4B-B1FA-1371F6EB8E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8364" y="6053100"/>
            <a:ext cx="1440000" cy="452626"/>
          </a:xfrm>
          <a:prstGeom prst="rect">
            <a:avLst/>
          </a:prstGeom>
        </p:spPr>
      </p:pic>
      <p:sp>
        <p:nvSpPr>
          <p:cNvPr id="8" name="Title 1">
            <a:extLst>
              <a:ext uri="{FF2B5EF4-FFF2-40B4-BE49-F238E27FC236}">
                <a16:creationId xmlns:a16="http://schemas.microsoft.com/office/drawing/2014/main" id="{F12484ED-E041-CF48-8FAA-EA04666A3DA4}"/>
              </a:ext>
            </a:extLst>
          </p:cNvPr>
          <p:cNvSpPr>
            <a:spLocks noGrp="1"/>
          </p:cNvSpPr>
          <p:nvPr>
            <p:ph type="ctrTitle" hasCustomPrompt="1"/>
          </p:nvPr>
        </p:nvSpPr>
        <p:spPr>
          <a:xfrm>
            <a:off x="478368" y="368301"/>
            <a:ext cx="10259385" cy="1422957"/>
          </a:xfrm>
          <a:prstGeom prst="rect">
            <a:avLst/>
          </a:prstGeom>
        </p:spPr>
        <p:txBody>
          <a:bodyPr anchor="b">
            <a:normAutofit/>
          </a:bodyPr>
          <a:lstStyle>
            <a:lvl1pPr algn="l">
              <a:defRPr sz="4400">
                <a:solidFill>
                  <a:schemeClr val="accent1"/>
                </a:solidFill>
              </a:defRPr>
            </a:lvl1pPr>
          </a:lstStyle>
          <a:p>
            <a:r>
              <a:rPr lang="en-US"/>
              <a:t>Insert heading</a:t>
            </a:r>
            <a:br>
              <a:rPr lang="en-US"/>
            </a:br>
            <a:r>
              <a:rPr lang="en-US"/>
              <a:t>text here</a:t>
            </a:r>
          </a:p>
        </p:txBody>
      </p:sp>
    </p:spTree>
    <p:extLst>
      <p:ext uri="{BB962C8B-B14F-4D97-AF65-F5344CB8AC3E}">
        <p14:creationId xmlns:p14="http://schemas.microsoft.com/office/powerpoint/2010/main" val="131063163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B9A39A85-645C-9E4B-B1FA-1371F6EB8E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8364" y="6053100"/>
            <a:ext cx="1440000" cy="452626"/>
          </a:xfrm>
          <a:prstGeom prst="rect">
            <a:avLst/>
          </a:prstGeom>
        </p:spPr>
      </p:pic>
    </p:spTree>
    <p:extLst>
      <p:ext uri="{BB962C8B-B14F-4D97-AF65-F5344CB8AC3E}">
        <p14:creationId xmlns:p14="http://schemas.microsoft.com/office/powerpoint/2010/main" val="25587519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78368" y="368301"/>
            <a:ext cx="5617221" cy="1634973"/>
          </a:xfrm>
          <a:prstGeom prst="rect">
            <a:avLst/>
          </a:prstGeom>
        </p:spPr>
        <p:txBody>
          <a:bodyPr anchor="b">
            <a:normAutofit/>
          </a:bodyPr>
          <a:lstStyle>
            <a:lvl1pPr algn="l">
              <a:defRPr sz="4400">
                <a:solidFill>
                  <a:schemeClr val="accent1"/>
                </a:solidFill>
              </a:defRPr>
            </a:lvl1pPr>
          </a:lstStyle>
          <a:p>
            <a:r>
              <a:rPr lang="en-US"/>
              <a:t>Insert heading</a:t>
            </a:r>
            <a:br>
              <a:rPr lang="en-US"/>
            </a:br>
            <a:r>
              <a:rPr lang="en-US"/>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78365" y="2166295"/>
            <a:ext cx="5617635" cy="35192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B9A39A85-645C-9E4B-B1FA-1371F6EB8E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8364" y="6053100"/>
            <a:ext cx="1440000" cy="452626"/>
          </a:xfrm>
          <a:prstGeom prst="rect">
            <a:avLst/>
          </a:prstGeom>
        </p:spPr>
      </p:pic>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6575256" y="0"/>
            <a:ext cx="4656333" cy="6858000"/>
          </a:xfrm>
          <a:prstGeom prst="rect">
            <a:avLst/>
          </a:prstGeom>
        </p:spPr>
        <p:txBody>
          <a:bodyPr anchor="ctr"/>
          <a:lstStyle>
            <a:lvl1pPr algn="ctr">
              <a:defRPr/>
            </a:lvl1pPr>
          </a:lstStyle>
          <a:p>
            <a:r>
              <a:rPr lang="en-US"/>
              <a:t>Insert image here</a:t>
            </a:r>
          </a:p>
        </p:txBody>
      </p:sp>
    </p:spTree>
    <p:extLst>
      <p:ext uri="{BB962C8B-B14F-4D97-AF65-F5344CB8AC3E}">
        <p14:creationId xmlns:p14="http://schemas.microsoft.com/office/powerpoint/2010/main" val="16700636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6096004" y="368301"/>
            <a:ext cx="5617221" cy="1634973"/>
          </a:xfrm>
          <a:prstGeom prst="rect">
            <a:avLst/>
          </a:prstGeom>
        </p:spPr>
        <p:txBody>
          <a:bodyPr anchor="b">
            <a:normAutofit/>
          </a:bodyPr>
          <a:lstStyle>
            <a:lvl1pPr algn="l">
              <a:defRPr sz="4400">
                <a:solidFill>
                  <a:schemeClr val="accent1"/>
                </a:solidFill>
              </a:defRPr>
            </a:lvl1pPr>
          </a:lstStyle>
          <a:p>
            <a:r>
              <a:rPr lang="en-US"/>
              <a:t>Insert heading</a:t>
            </a:r>
            <a:br>
              <a:rPr lang="en-US"/>
            </a:br>
            <a:r>
              <a:rPr lang="en-US"/>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719833"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6096001" y="2166295"/>
            <a:ext cx="5617635" cy="35192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B9A39A85-645C-9E4B-B1FA-1371F6EB8E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24951" y="6053100"/>
            <a:ext cx="1440000" cy="452626"/>
          </a:xfrm>
          <a:prstGeom prst="rect">
            <a:avLst/>
          </a:prstGeom>
        </p:spPr>
      </p:pic>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959834" y="0"/>
            <a:ext cx="4656333" cy="6858000"/>
          </a:xfrm>
          <a:prstGeom prst="rect">
            <a:avLst/>
          </a:prstGeom>
        </p:spPr>
        <p:txBody>
          <a:bodyPr anchor="ctr"/>
          <a:lstStyle>
            <a:lvl1pPr algn="ctr">
              <a:defRPr/>
            </a:lvl1pPr>
          </a:lstStyle>
          <a:p>
            <a:r>
              <a:rPr lang="en-US"/>
              <a:t>Insert image here</a:t>
            </a:r>
          </a:p>
        </p:txBody>
      </p:sp>
    </p:spTree>
    <p:extLst>
      <p:ext uri="{BB962C8B-B14F-4D97-AF65-F5344CB8AC3E}">
        <p14:creationId xmlns:p14="http://schemas.microsoft.com/office/powerpoint/2010/main" val="408841333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6096004" y="368301"/>
            <a:ext cx="5617221" cy="1634973"/>
          </a:xfrm>
          <a:prstGeom prst="rect">
            <a:avLst/>
          </a:prstGeom>
        </p:spPr>
        <p:txBody>
          <a:bodyPr anchor="b">
            <a:normAutofit/>
          </a:bodyPr>
          <a:lstStyle>
            <a:lvl1pPr algn="l">
              <a:defRPr sz="4400">
                <a:solidFill>
                  <a:schemeClr val="accent1"/>
                </a:solidFill>
              </a:defRPr>
            </a:lvl1pPr>
          </a:lstStyle>
          <a:p>
            <a:r>
              <a:rPr lang="en-US"/>
              <a:t>Insert heading</a:t>
            </a:r>
            <a:br>
              <a:rPr lang="en-US"/>
            </a:br>
            <a:r>
              <a:rPr lang="en-US"/>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6096001" y="2166295"/>
            <a:ext cx="5617635" cy="35192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B9A39A85-645C-9E4B-B1FA-1371F6EB8E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24951" y="6053100"/>
            <a:ext cx="1440000" cy="452626"/>
          </a:xfrm>
          <a:prstGeom prst="rect">
            <a:avLst/>
          </a:prstGeom>
        </p:spPr>
      </p:pic>
      <p:sp>
        <p:nvSpPr>
          <p:cNvPr id="9" name="Picture Placeholder 3">
            <a:extLst>
              <a:ext uri="{FF2B5EF4-FFF2-40B4-BE49-F238E27FC236}">
                <a16:creationId xmlns:a16="http://schemas.microsoft.com/office/drawing/2014/main" id="{B2A44E0D-AD37-B64A-8087-4B04C08A4454}"/>
              </a:ext>
            </a:extLst>
          </p:cNvPr>
          <p:cNvSpPr>
            <a:spLocks noGrp="1"/>
          </p:cNvSpPr>
          <p:nvPr>
            <p:ph type="pic" sz="quarter" idx="12" hasCustomPrompt="1"/>
          </p:nvPr>
        </p:nvSpPr>
        <p:spPr>
          <a:xfrm>
            <a:off x="720001" y="0"/>
            <a:ext cx="4895832" cy="3430800"/>
          </a:xfrm>
          <a:prstGeom prst="rect">
            <a:avLst/>
          </a:prstGeom>
        </p:spPr>
        <p:txBody>
          <a:bodyPr anchor="ctr"/>
          <a:lstStyle>
            <a:lvl1pPr algn="ctr">
              <a:defRPr/>
            </a:lvl1pPr>
          </a:lstStyle>
          <a:p>
            <a:r>
              <a:rPr lang="en-US"/>
              <a:t>Insert image here</a:t>
            </a:r>
          </a:p>
        </p:txBody>
      </p:sp>
      <p:sp>
        <p:nvSpPr>
          <p:cNvPr id="13" name="Picture Placeholder 3">
            <a:extLst>
              <a:ext uri="{FF2B5EF4-FFF2-40B4-BE49-F238E27FC236}">
                <a16:creationId xmlns:a16="http://schemas.microsoft.com/office/drawing/2014/main" id="{AE15AA6C-F6DF-F943-A289-C06A927AF92D}"/>
              </a:ext>
            </a:extLst>
          </p:cNvPr>
          <p:cNvSpPr>
            <a:spLocks noGrp="1"/>
          </p:cNvSpPr>
          <p:nvPr>
            <p:ph type="pic" sz="quarter" idx="13" hasCustomPrompt="1"/>
          </p:nvPr>
        </p:nvSpPr>
        <p:spPr>
          <a:xfrm>
            <a:off x="720001" y="3429000"/>
            <a:ext cx="4895832" cy="3430800"/>
          </a:xfrm>
          <a:prstGeom prst="rect">
            <a:avLst/>
          </a:prstGeom>
        </p:spPr>
        <p:txBody>
          <a:bodyPr anchor="ctr"/>
          <a:lstStyle>
            <a:lvl1pPr algn="ctr">
              <a:defRPr/>
            </a:lvl1pPr>
          </a:lstStyle>
          <a:p>
            <a:r>
              <a:rPr lang="en-US"/>
              <a:t>Insert image here</a:t>
            </a:r>
          </a:p>
        </p:txBody>
      </p:sp>
    </p:spTree>
    <p:extLst>
      <p:ext uri="{BB962C8B-B14F-4D97-AF65-F5344CB8AC3E}">
        <p14:creationId xmlns:p14="http://schemas.microsoft.com/office/powerpoint/2010/main" val="249631742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6096004" y="368301"/>
            <a:ext cx="5617221" cy="1634973"/>
          </a:xfrm>
          <a:prstGeom prst="rect">
            <a:avLst/>
          </a:prstGeom>
        </p:spPr>
        <p:txBody>
          <a:bodyPr anchor="b">
            <a:normAutofit/>
          </a:bodyPr>
          <a:lstStyle>
            <a:lvl1pPr algn="l">
              <a:defRPr sz="4400">
                <a:solidFill>
                  <a:schemeClr val="accent1"/>
                </a:solidFill>
              </a:defRPr>
            </a:lvl1pPr>
          </a:lstStyle>
          <a:p>
            <a:r>
              <a:rPr lang="en-US"/>
              <a:t>Insert heading</a:t>
            </a:r>
            <a:br>
              <a:rPr lang="en-US"/>
            </a:br>
            <a:r>
              <a:rPr lang="en-US"/>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6096001" y="2166295"/>
            <a:ext cx="5617635" cy="35192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B9A39A85-645C-9E4B-B1FA-1371F6EB8E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24951" y="6053100"/>
            <a:ext cx="1440000" cy="452626"/>
          </a:xfrm>
          <a:prstGeom prst="rect">
            <a:avLst/>
          </a:prstGeom>
        </p:spPr>
      </p:pic>
      <p:sp>
        <p:nvSpPr>
          <p:cNvPr id="8" name="Picture Placeholder 3">
            <a:extLst>
              <a:ext uri="{FF2B5EF4-FFF2-40B4-BE49-F238E27FC236}">
                <a16:creationId xmlns:a16="http://schemas.microsoft.com/office/drawing/2014/main" id="{600F4128-B022-BF49-9B0B-ED727D588C4C}"/>
              </a:ext>
            </a:extLst>
          </p:cNvPr>
          <p:cNvSpPr>
            <a:spLocks noGrp="1"/>
          </p:cNvSpPr>
          <p:nvPr>
            <p:ph type="pic" sz="quarter" idx="11" hasCustomPrompt="1"/>
          </p:nvPr>
        </p:nvSpPr>
        <p:spPr>
          <a:xfrm>
            <a:off x="720001" y="0"/>
            <a:ext cx="4896167" cy="2286000"/>
          </a:xfrm>
          <a:prstGeom prst="rect">
            <a:avLst/>
          </a:prstGeom>
        </p:spPr>
        <p:txBody>
          <a:bodyPr anchor="ctr"/>
          <a:lstStyle>
            <a:lvl1pPr algn="ctr">
              <a:defRPr/>
            </a:lvl1pPr>
          </a:lstStyle>
          <a:p>
            <a:r>
              <a:rPr lang="en-US"/>
              <a:t>Insert image here</a:t>
            </a:r>
          </a:p>
        </p:txBody>
      </p:sp>
      <p:sp>
        <p:nvSpPr>
          <p:cNvPr id="11" name="Picture Placeholder 3">
            <a:extLst>
              <a:ext uri="{FF2B5EF4-FFF2-40B4-BE49-F238E27FC236}">
                <a16:creationId xmlns:a16="http://schemas.microsoft.com/office/drawing/2014/main" id="{3768B268-3513-1646-B5F3-B131AA38FB4D}"/>
              </a:ext>
            </a:extLst>
          </p:cNvPr>
          <p:cNvSpPr>
            <a:spLocks noGrp="1"/>
          </p:cNvSpPr>
          <p:nvPr>
            <p:ph type="pic" sz="quarter" idx="12" hasCustomPrompt="1"/>
          </p:nvPr>
        </p:nvSpPr>
        <p:spPr>
          <a:xfrm>
            <a:off x="720001" y="4572000"/>
            <a:ext cx="4896167" cy="2286000"/>
          </a:xfrm>
          <a:prstGeom prst="rect">
            <a:avLst/>
          </a:prstGeom>
        </p:spPr>
        <p:txBody>
          <a:bodyPr anchor="ctr"/>
          <a:lstStyle>
            <a:lvl1pPr algn="ctr">
              <a:defRPr/>
            </a:lvl1pPr>
          </a:lstStyle>
          <a:p>
            <a:r>
              <a:rPr lang="en-US"/>
              <a:t>Insert image here</a:t>
            </a:r>
          </a:p>
        </p:txBody>
      </p:sp>
      <p:sp>
        <p:nvSpPr>
          <p:cNvPr id="14" name="Picture Placeholder 3">
            <a:extLst>
              <a:ext uri="{FF2B5EF4-FFF2-40B4-BE49-F238E27FC236}">
                <a16:creationId xmlns:a16="http://schemas.microsoft.com/office/drawing/2014/main" id="{12701770-7835-3041-B7FA-B708B6435CA4}"/>
              </a:ext>
            </a:extLst>
          </p:cNvPr>
          <p:cNvSpPr>
            <a:spLocks noGrp="1"/>
          </p:cNvSpPr>
          <p:nvPr>
            <p:ph type="pic" sz="quarter" idx="13" hasCustomPrompt="1"/>
          </p:nvPr>
        </p:nvSpPr>
        <p:spPr>
          <a:xfrm>
            <a:off x="720001" y="2286000"/>
            <a:ext cx="4896167" cy="2286000"/>
          </a:xfrm>
          <a:prstGeom prst="rect">
            <a:avLst/>
          </a:prstGeom>
        </p:spPr>
        <p:txBody>
          <a:bodyPr anchor="ctr"/>
          <a:lstStyle>
            <a:lvl1pPr algn="ctr">
              <a:defRPr/>
            </a:lvl1pPr>
          </a:lstStyle>
          <a:p>
            <a:r>
              <a:rPr lang="en-US"/>
              <a:t>Insert image here</a:t>
            </a:r>
          </a:p>
        </p:txBody>
      </p:sp>
    </p:spTree>
    <p:extLst>
      <p:ext uri="{BB962C8B-B14F-4D97-AF65-F5344CB8AC3E}">
        <p14:creationId xmlns:p14="http://schemas.microsoft.com/office/powerpoint/2010/main" val="10467716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6096004" y="368301"/>
            <a:ext cx="5617221" cy="1634973"/>
          </a:xfrm>
          <a:prstGeom prst="rect">
            <a:avLst/>
          </a:prstGeom>
        </p:spPr>
        <p:txBody>
          <a:bodyPr anchor="b">
            <a:normAutofit/>
          </a:bodyPr>
          <a:lstStyle>
            <a:lvl1pPr algn="l">
              <a:defRPr sz="4400">
                <a:solidFill>
                  <a:schemeClr val="accent1"/>
                </a:solidFill>
              </a:defRPr>
            </a:lvl1pPr>
          </a:lstStyle>
          <a:p>
            <a:r>
              <a:rPr lang="en-US"/>
              <a:t>Insert heading</a:t>
            </a:r>
            <a:br>
              <a:rPr lang="en-US"/>
            </a:br>
            <a:r>
              <a:rPr lang="en-US"/>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6096001" y="2166295"/>
            <a:ext cx="5617635" cy="35192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B9A39A85-645C-9E4B-B1FA-1371F6EB8E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24951" y="6053100"/>
            <a:ext cx="1440000" cy="452626"/>
          </a:xfrm>
          <a:prstGeom prst="rect">
            <a:avLst/>
          </a:prstGeom>
        </p:spPr>
      </p:pic>
      <p:sp>
        <p:nvSpPr>
          <p:cNvPr id="11" name="Picture Placeholder 3">
            <a:extLst>
              <a:ext uri="{FF2B5EF4-FFF2-40B4-BE49-F238E27FC236}">
                <a16:creationId xmlns:a16="http://schemas.microsoft.com/office/drawing/2014/main" id="{EF89479A-879C-FB47-AD26-296CC44EC066}"/>
              </a:ext>
            </a:extLst>
          </p:cNvPr>
          <p:cNvSpPr>
            <a:spLocks noGrp="1"/>
          </p:cNvSpPr>
          <p:nvPr>
            <p:ph type="pic" sz="quarter" idx="12" hasCustomPrompt="1"/>
          </p:nvPr>
        </p:nvSpPr>
        <p:spPr>
          <a:xfrm>
            <a:off x="720001" y="0"/>
            <a:ext cx="4895832" cy="1717200"/>
          </a:xfrm>
          <a:prstGeom prst="rect">
            <a:avLst/>
          </a:prstGeom>
        </p:spPr>
        <p:txBody>
          <a:bodyPr anchor="ctr"/>
          <a:lstStyle>
            <a:lvl1pPr algn="ctr">
              <a:defRPr/>
            </a:lvl1pPr>
          </a:lstStyle>
          <a:p>
            <a:r>
              <a:rPr lang="en-US"/>
              <a:t>Insert image here</a:t>
            </a:r>
          </a:p>
        </p:txBody>
      </p:sp>
      <p:sp>
        <p:nvSpPr>
          <p:cNvPr id="14" name="Picture Placeholder 3">
            <a:extLst>
              <a:ext uri="{FF2B5EF4-FFF2-40B4-BE49-F238E27FC236}">
                <a16:creationId xmlns:a16="http://schemas.microsoft.com/office/drawing/2014/main" id="{84323833-A9C0-584F-ADEE-4E223A93396E}"/>
              </a:ext>
            </a:extLst>
          </p:cNvPr>
          <p:cNvSpPr>
            <a:spLocks noGrp="1"/>
          </p:cNvSpPr>
          <p:nvPr>
            <p:ph type="pic" sz="quarter" idx="13" hasCustomPrompt="1"/>
          </p:nvPr>
        </p:nvSpPr>
        <p:spPr>
          <a:xfrm>
            <a:off x="720001" y="1713600"/>
            <a:ext cx="4895832" cy="1717200"/>
          </a:xfrm>
          <a:prstGeom prst="rect">
            <a:avLst/>
          </a:prstGeom>
        </p:spPr>
        <p:txBody>
          <a:bodyPr anchor="ctr"/>
          <a:lstStyle>
            <a:lvl1pPr algn="ctr">
              <a:defRPr/>
            </a:lvl1pPr>
          </a:lstStyle>
          <a:p>
            <a:r>
              <a:rPr lang="en-US"/>
              <a:t>Insert image here</a:t>
            </a:r>
          </a:p>
        </p:txBody>
      </p:sp>
      <p:sp>
        <p:nvSpPr>
          <p:cNvPr id="15" name="Picture Placeholder 3">
            <a:extLst>
              <a:ext uri="{FF2B5EF4-FFF2-40B4-BE49-F238E27FC236}">
                <a16:creationId xmlns:a16="http://schemas.microsoft.com/office/drawing/2014/main" id="{F091CC3E-CE50-ED48-AE9A-A0AEF9D16657}"/>
              </a:ext>
            </a:extLst>
          </p:cNvPr>
          <p:cNvSpPr>
            <a:spLocks noGrp="1"/>
          </p:cNvSpPr>
          <p:nvPr>
            <p:ph type="pic" sz="quarter" idx="14" hasCustomPrompt="1"/>
          </p:nvPr>
        </p:nvSpPr>
        <p:spPr>
          <a:xfrm>
            <a:off x="720001" y="5140800"/>
            <a:ext cx="4895832" cy="1717200"/>
          </a:xfrm>
          <a:prstGeom prst="rect">
            <a:avLst/>
          </a:prstGeom>
        </p:spPr>
        <p:txBody>
          <a:bodyPr anchor="ctr"/>
          <a:lstStyle>
            <a:lvl1pPr algn="ctr">
              <a:defRPr/>
            </a:lvl1pPr>
          </a:lstStyle>
          <a:p>
            <a:r>
              <a:rPr lang="en-US"/>
              <a:t>Insert image here</a:t>
            </a:r>
          </a:p>
        </p:txBody>
      </p:sp>
      <p:sp>
        <p:nvSpPr>
          <p:cNvPr id="16" name="Picture Placeholder 3">
            <a:extLst>
              <a:ext uri="{FF2B5EF4-FFF2-40B4-BE49-F238E27FC236}">
                <a16:creationId xmlns:a16="http://schemas.microsoft.com/office/drawing/2014/main" id="{8FBE944B-B15E-6D42-BF79-08A252874409}"/>
              </a:ext>
            </a:extLst>
          </p:cNvPr>
          <p:cNvSpPr>
            <a:spLocks noGrp="1"/>
          </p:cNvSpPr>
          <p:nvPr>
            <p:ph type="pic" sz="quarter" idx="15" hasCustomPrompt="1"/>
          </p:nvPr>
        </p:nvSpPr>
        <p:spPr>
          <a:xfrm>
            <a:off x="720001" y="3427200"/>
            <a:ext cx="4895832" cy="1717200"/>
          </a:xfrm>
          <a:prstGeom prst="rect">
            <a:avLst/>
          </a:prstGeom>
        </p:spPr>
        <p:txBody>
          <a:bodyPr anchor="ctr"/>
          <a:lstStyle>
            <a:lvl1pPr algn="ctr">
              <a:defRPr/>
            </a:lvl1pPr>
          </a:lstStyle>
          <a:p>
            <a:r>
              <a:rPr lang="en-US"/>
              <a:t>Insert image here</a:t>
            </a:r>
          </a:p>
        </p:txBody>
      </p:sp>
    </p:spTree>
    <p:extLst>
      <p:ext uri="{BB962C8B-B14F-4D97-AF65-F5344CB8AC3E}">
        <p14:creationId xmlns:p14="http://schemas.microsoft.com/office/powerpoint/2010/main" val="30989812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78367" y="368301"/>
            <a:ext cx="7015604" cy="1634973"/>
          </a:xfrm>
          <a:prstGeom prst="rect">
            <a:avLst/>
          </a:prstGeom>
        </p:spPr>
        <p:txBody>
          <a:bodyPr anchor="b">
            <a:normAutofit/>
          </a:bodyPr>
          <a:lstStyle>
            <a:lvl1pPr algn="l">
              <a:defRPr sz="4400">
                <a:solidFill>
                  <a:schemeClr val="accent1"/>
                </a:solidFill>
              </a:defRPr>
            </a:lvl1pPr>
          </a:lstStyle>
          <a:p>
            <a:r>
              <a:rPr lang="en-US"/>
              <a:t>Insert heading</a:t>
            </a:r>
            <a:br>
              <a:rPr lang="en-US"/>
            </a:br>
            <a:r>
              <a:rPr lang="en-US"/>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1999"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78365" y="2166295"/>
            <a:ext cx="7016120" cy="35192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B9A39A85-645C-9E4B-B1FA-1371F6EB8E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8364" y="6053100"/>
            <a:ext cx="1440000" cy="452626"/>
          </a:xfrm>
          <a:prstGeom prst="rect">
            <a:avLst/>
          </a:prstGeom>
        </p:spPr>
      </p:pic>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7959934" y="0"/>
            <a:ext cx="3257207" cy="6858000"/>
          </a:xfrm>
          <a:prstGeom prst="rect">
            <a:avLst/>
          </a:prstGeom>
        </p:spPr>
        <p:txBody>
          <a:bodyPr anchor="ctr"/>
          <a:lstStyle>
            <a:lvl1pPr algn="ctr">
              <a:defRPr/>
            </a:lvl1pPr>
          </a:lstStyle>
          <a:p>
            <a:r>
              <a:rPr lang="en-US"/>
              <a:t>Insert image here</a:t>
            </a:r>
          </a:p>
        </p:txBody>
      </p:sp>
    </p:spTree>
    <p:extLst>
      <p:ext uri="{BB962C8B-B14F-4D97-AF65-F5344CB8AC3E}">
        <p14:creationId xmlns:p14="http://schemas.microsoft.com/office/powerpoint/2010/main" val="139445696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952189" y="0"/>
            <a:ext cx="3257207" cy="6858000"/>
          </a:xfrm>
          <a:prstGeom prst="rect">
            <a:avLst/>
          </a:prstGeom>
        </p:spPr>
        <p:txBody>
          <a:bodyPr anchor="ctr"/>
          <a:lstStyle>
            <a:lvl1pPr algn="ctr">
              <a:defRPr/>
            </a:lvl1pPr>
          </a:lstStyle>
          <a:p>
            <a:r>
              <a:rPr lang="en-US"/>
              <a:t>Insert image here</a:t>
            </a:r>
          </a:p>
        </p:txBody>
      </p:sp>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695574" y="368301"/>
            <a:ext cx="7015604" cy="1634973"/>
          </a:xfrm>
          <a:prstGeom prst="rect">
            <a:avLst/>
          </a:prstGeom>
        </p:spPr>
        <p:txBody>
          <a:bodyPr anchor="b">
            <a:normAutofit/>
          </a:bodyPr>
          <a:lstStyle>
            <a:lvl1pPr algn="l">
              <a:defRPr sz="4400">
                <a:solidFill>
                  <a:schemeClr val="accent1"/>
                </a:solidFill>
              </a:defRPr>
            </a:lvl1pPr>
          </a:lstStyle>
          <a:p>
            <a:r>
              <a:rPr lang="en-US"/>
              <a:t>Insert heading</a:t>
            </a:r>
            <a:br>
              <a:rPr lang="en-US"/>
            </a:br>
            <a:r>
              <a:rPr lang="en-US"/>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719183"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695572" y="2166295"/>
            <a:ext cx="7016120" cy="35192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B9A39A85-645C-9E4B-B1FA-1371F6EB8E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73633" y="6053100"/>
            <a:ext cx="1440000" cy="452626"/>
          </a:xfrm>
          <a:prstGeom prst="rect">
            <a:avLst/>
          </a:prstGeom>
        </p:spPr>
      </p:pic>
    </p:spTree>
    <p:extLst>
      <p:ext uri="{BB962C8B-B14F-4D97-AF65-F5344CB8AC3E}">
        <p14:creationId xmlns:p14="http://schemas.microsoft.com/office/powerpoint/2010/main" val="10017809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NO LOGO End fram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5E00F8-23E4-F74B-8C58-C57BA9DCB080}"/>
              </a:ext>
            </a:extLst>
          </p:cNvPr>
          <p:cNvSpPr/>
          <p:nvPr userDrawn="1"/>
        </p:nvSpPr>
        <p:spPr>
          <a:xfrm rot="10800000">
            <a:off x="478366" y="0"/>
            <a:ext cx="506066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ubtitle 2">
            <a:extLst>
              <a:ext uri="{FF2B5EF4-FFF2-40B4-BE49-F238E27FC236}">
                <a16:creationId xmlns:a16="http://schemas.microsoft.com/office/drawing/2014/main" id="{F1922829-9018-D846-ABC5-C445BD1245C5}"/>
              </a:ext>
            </a:extLst>
          </p:cNvPr>
          <p:cNvSpPr>
            <a:spLocks noGrp="1"/>
          </p:cNvSpPr>
          <p:nvPr>
            <p:ph type="subTitle" idx="1" hasCustomPrompt="1"/>
          </p:nvPr>
        </p:nvSpPr>
        <p:spPr>
          <a:xfrm>
            <a:off x="6121650" y="3682554"/>
            <a:ext cx="5598364" cy="239196"/>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text here</a:t>
            </a:r>
          </a:p>
        </p:txBody>
      </p:sp>
      <p:sp>
        <p:nvSpPr>
          <p:cNvPr id="7" name="Rectangle 6">
            <a:extLst>
              <a:ext uri="{FF2B5EF4-FFF2-40B4-BE49-F238E27FC236}">
                <a16:creationId xmlns:a16="http://schemas.microsoft.com/office/drawing/2014/main" id="{B9725793-DA45-3A4B-9142-B0ECC42BB418}"/>
              </a:ext>
            </a:extLst>
          </p:cNvPr>
          <p:cNvSpPr/>
          <p:nvPr userDrawn="1"/>
        </p:nvSpPr>
        <p:spPr>
          <a:xfrm rot="10800000">
            <a:off x="1557" y="0"/>
            <a:ext cx="47680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Picture Placeholder 23">
            <a:extLst>
              <a:ext uri="{FF2B5EF4-FFF2-40B4-BE49-F238E27FC236}">
                <a16:creationId xmlns:a16="http://schemas.microsoft.com/office/drawing/2014/main" id="{069DECC7-F80D-7242-8283-1BE620EBCEE0}"/>
              </a:ext>
            </a:extLst>
          </p:cNvPr>
          <p:cNvSpPr>
            <a:spLocks noGrp="1"/>
          </p:cNvSpPr>
          <p:nvPr>
            <p:ph type="pic" sz="quarter" idx="10" hasCustomPrompt="1"/>
          </p:nvPr>
        </p:nvSpPr>
        <p:spPr>
          <a:xfrm>
            <a:off x="1327719" y="2935842"/>
            <a:ext cx="3131072" cy="985908"/>
          </a:xfrm>
          <a:prstGeom prst="rect">
            <a:avLst/>
          </a:prstGeom>
          <a:noFill/>
        </p:spPr>
        <p:txBody>
          <a:bodyPr anchor="ctr">
            <a:noAutofit/>
          </a:bodyPr>
          <a:lstStyle>
            <a:lvl1pPr algn="ctr">
              <a:defRPr sz="1200"/>
            </a:lvl1pPr>
          </a:lstStyle>
          <a:p>
            <a:r>
              <a:rPr lang="en-US"/>
              <a:t>Insert school logo</a:t>
            </a:r>
          </a:p>
        </p:txBody>
      </p:sp>
      <p:sp>
        <p:nvSpPr>
          <p:cNvPr id="9" name="Title 1">
            <a:extLst>
              <a:ext uri="{FF2B5EF4-FFF2-40B4-BE49-F238E27FC236}">
                <a16:creationId xmlns:a16="http://schemas.microsoft.com/office/drawing/2014/main" id="{9DC57ACA-9630-8644-802F-4BA04C062E18}"/>
              </a:ext>
            </a:extLst>
          </p:cNvPr>
          <p:cNvSpPr txBox="1">
            <a:spLocks/>
          </p:cNvSpPr>
          <p:nvPr userDrawn="1"/>
        </p:nvSpPr>
        <p:spPr>
          <a:xfrm>
            <a:off x="6096001" y="2935843"/>
            <a:ext cx="5617633" cy="54606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400" b="1" kern="1200" spc="-150">
                <a:solidFill>
                  <a:schemeClr val="accent1"/>
                </a:solidFill>
                <a:latin typeface="+mj-lt"/>
                <a:ea typeface="+mj-ea"/>
                <a:cs typeface="+mj-cs"/>
              </a:defRPr>
            </a:lvl1pPr>
          </a:lstStyle>
          <a:p>
            <a:r>
              <a:rPr lang="en-US" sz="4400"/>
              <a:t>Thank you</a:t>
            </a:r>
          </a:p>
        </p:txBody>
      </p:sp>
      <p:sp>
        <p:nvSpPr>
          <p:cNvPr id="10" name="Rectangle 9">
            <a:extLst>
              <a:ext uri="{FF2B5EF4-FFF2-40B4-BE49-F238E27FC236}">
                <a16:creationId xmlns:a16="http://schemas.microsoft.com/office/drawing/2014/main" id="{CE0FBEE5-2DE7-9C4D-BCED-467F88C072B7}"/>
              </a:ext>
            </a:extLst>
          </p:cNvPr>
          <p:cNvSpPr/>
          <p:nvPr userDrawn="1"/>
        </p:nvSpPr>
        <p:spPr>
          <a:xfrm>
            <a:off x="-7137648" y="-789786"/>
            <a:ext cx="6896015" cy="8974781"/>
          </a:xfrm>
          <a:prstGeom prst="rect">
            <a:avLst/>
          </a:prstGeom>
          <a:solidFill>
            <a:schemeClr val="bg2">
              <a:lumMod val="9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t"/>
          <a:lstStyle/>
          <a:p>
            <a:pPr algn="l"/>
            <a:r>
              <a:rPr lang="en-GB" sz="1200" b="1"/>
              <a:t>How to insert your logo:</a:t>
            </a:r>
          </a:p>
          <a:p>
            <a:pPr algn="l"/>
            <a:endParaRPr lang="en-GB" sz="1200" b="1"/>
          </a:p>
          <a:p>
            <a:pPr algn="l"/>
            <a:r>
              <a:rPr lang="en-GB" sz="1200" b="1"/>
              <a:t>1.Click View in the</a:t>
            </a:r>
            <a:r>
              <a:rPr lang="en-GB" sz="1200" b="1" baseline="0"/>
              <a:t> tool bar</a:t>
            </a:r>
          </a:p>
          <a:p>
            <a:pPr algn="l"/>
            <a:r>
              <a:rPr lang="en-GB" sz="1200" b="1" baseline="0"/>
              <a:t> and </a:t>
            </a:r>
            <a:r>
              <a:rPr lang="en-GB" sz="1200" b="1"/>
              <a:t>Turn on guides.</a:t>
            </a:r>
          </a:p>
          <a:p>
            <a:pPr algn="l"/>
            <a:endParaRPr lang="en-GB" sz="1200" b="1"/>
          </a:p>
          <a:p>
            <a:pPr algn="l"/>
            <a:endParaRPr lang="en-GB" sz="1200" b="1"/>
          </a:p>
          <a:p>
            <a:pPr algn="l"/>
            <a:endParaRPr lang="en-GB" sz="1200" b="1"/>
          </a:p>
          <a:p>
            <a:pPr algn="l"/>
            <a:endParaRPr lang="en-GB" sz="1200" b="1"/>
          </a:p>
          <a:p>
            <a:pPr algn="l"/>
            <a:endParaRPr lang="en-GB" sz="1200" b="1"/>
          </a:p>
          <a:p>
            <a:pPr algn="l"/>
            <a:r>
              <a:rPr lang="en-GB" sz="1200" b="1"/>
              <a:t>2.DoubleClick</a:t>
            </a:r>
            <a:r>
              <a:rPr lang="en-GB" sz="1200" b="1" baseline="0"/>
              <a:t> insert school logo</a:t>
            </a:r>
          </a:p>
          <a:p>
            <a:pPr algn="l"/>
            <a:r>
              <a:rPr lang="en-GB" sz="1200" b="1" baseline="0"/>
              <a:t> and select your school logo.</a:t>
            </a:r>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r>
              <a:rPr lang="en-GB" sz="1200" b="1" baseline="0"/>
              <a:t>3. If your School logo does not fit within the box. </a:t>
            </a:r>
          </a:p>
          <a:p>
            <a:pPr algn="l"/>
            <a:r>
              <a:rPr lang="en-GB" sz="1200" b="1" baseline="0"/>
              <a:t>click the format tab (Drawing tool) </a:t>
            </a:r>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r>
              <a:rPr lang="en-GB" sz="1200" b="1" baseline="0"/>
              <a:t>4. Click the drop down arrow on crop and click Fit.</a:t>
            </a:r>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r>
              <a:rPr lang="en-GB" sz="1200" b="1" baseline="0"/>
              <a:t>6. The logo will now be scaled to the correct size.</a:t>
            </a:r>
          </a:p>
          <a:p>
            <a:pPr algn="l"/>
            <a:endParaRPr lang="en-GB" sz="1200" b="1" baseline="0"/>
          </a:p>
          <a:p>
            <a:pPr algn="l"/>
            <a:r>
              <a:rPr lang="en-GB" sz="1200" b="1" baseline="0"/>
              <a:t>7. If you wish to adjust the position use the guide lines as references.</a:t>
            </a:r>
          </a:p>
          <a:p>
            <a:pPr algn="l"/>
            <a:r>
              <a:rPr lang="en-GB" sz="1200" b="1" baseline="0"/>
              <a:t>8. If you wish to remove the guide lines - </a:t>
            </a:r>
            <a:r>
              <a:rPr lang="en-GB" sz="1200" b="1"/>
              <a:t>Click View in the</a:t>
            </a:r>
            <a:r>
              <a:rPr lang="en-GB" sz="1200" b="1" baseline="0"/>
              <a:t> tool bar and T</a:t>
            </a:r>
            <a:r>
              <a:rPr lang="en-GB" sz="1200" b="1"/>
              <a:t>urn off guides</a:t>
            </a:r>
          </a:p>
          <a:p>
            <a:pPr algn="l"/>
            <a:endParaRPr lang="en-GB" sz="1200" b="1" baseline="0"/>
          </a:p>
          <a:p>
            <a:pPr algn="l"/>
            <a:endParaRPr lang="en-GB" sz="1200" b="1" baseline="0"/>
          </a:p>
        </p:txBody>
      </p:sp>
      <p:pic>
        <p:nvPicPr>
          <p:cNvPr id="11" name="Picture 10">
            <a:extLst>
              <a:ext uri="{FF2B5EF4-FFF2-40B4-BE49-F238E27FC236}">
                <a16:creationId xmlns:a16="http://schemas.microsoft.com/office/drawing/2014/main" id="{AE27F97C-5A31-EB43-9F94-F0BB52BBEAEC}"/>
              </a:ext>
            </a:extLst>
          </p:cNvPr>
          <p:cNvPicPr>
            <a:picLocks noChangeAspect="1"/>
          </p:cNvPicPr>
          <p:nvPr userDrawn="1"/>
        </p:nvPicPr>
        <p:blipFill>
          <a:blip r:embed="rId2"/>
          <a:stretch>
            <a:fillRect/>
          </a:stretch>
        </p:blipFill>
        <p:spPr>
          <a:xfrm>
            <a:off x="-4193163" y="-582570"/>
            <a:ext cx="3713356" cy="1309196"/>
          </a:xfrm>
          <a:prstGeom prst="rect">
            <a:avLst/>
          </a:prstGeom>
        </p:spPr>
      </p:pic>
      <p:pic>
        <p:nvPicPr>
          <p:cNvPr id="12" name="Picture 11">
            <a:extLst>
              <a:ext uri="{FF2B5EF4-FFF2-40B4-BE49-F238E27FC236}">
                <a16:creationId xmlns:a16="http://schemas.microsoft.com/office/drawing/2014/main" id="{6EA37CF2-BDDB-4247-A95B-A66C3FE7770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295" t="2343" r="4695" b="26342"/>
          <a:stretch/>
        </p:blipFill>
        <p:spPr>
          <a:xfrm>
            <a:off x="-4008606" y="1223906"/>
            <a:ext cx="3528799" cy="1601456"/>
          </a:xfrm>
          <a:prstGeom prst="rect">
            <a:avLst/>
          </a:prstGeom>
        </p:spPr>
      </p:pic>
      <p:pic>
        <p:nvPicPr>
          <p:cNvPr id="13" name="Picture 12">
            <a:extLst>
              <a:ext uri="{FF2B5EF4-FFF2-40B4-BE49-F238E27FC236}">
                <a16:creationId xmlns:a16="http://schemas.microsoft.com/office/drawing/2014/main" id="{989C7572-3587-3A47-AC8C-8C7F65AB46A9}"/>
              </a:ext>
            </a:extLst>
          </p:cNvPr>
          <p:cNvPicPr>
            <a:picLocks noChangeAspect="1"/>
          </p:cNvPicPr>
          <p:nvPr userDrawn="1"/>
        </p:nvPicPr>
        <p:blipFill>
          <a:blip r:embed="rId4"/>
          <a:stretch>
            <a:fillRect/>
          </a:stretch>
        </p:blipFill>
        <p:spPr>
          <a:xfrm>
            <a:off x="-4249003" y="3421639"/>
            <a:ext cx="3762292" cy="1255059"/>
          </a:xfrm>
          <a:prstGeom prst="rect">
            <a:avLst/>
          </a:prstGeom>
        </p:spPr>
      </p:pic>
      <p:pic>
        <p:nvPicPr>
          <p:cNvPr id="14" name="Picture 13">
            <a:extLst>
              <a:ext uri="{FF2B5EF4-FFF2-40B4-BE49-F238E27FC236}">
                <a16:creationId xmlns:a16="http://schemas.microsoft.com/office/drawing/2014/main" id="{F2D964DE-9AB1-1E45-A951-9A0E1D63B39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5943" b="9007"/>
          <a:stretch/>
        </p:blipFill>
        <p:spPr>
          <a:xfrm>
            <a:off x="-3689641" y="4981405"/>
            <a:ext cx="2722616" cy="1635273"/>
          </a:xfrm>
          <a:prstGeom prst="rect">
            <a:avLst/>
          </a:prstGeom>
        </p:spPr>
      </p:pic>
    </p:spTree>
    <p:extLst>
      <p:ext uri="{BB962C8B-B14F-4D97-AF65-F5344CB8AC3E}">
        <p14:creationId xmlns:p14="http://schemas.microsoft.com/office/powerpoint/2010/main" val="888286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78F6BB-329F-7C6D-5538-F4AB0C0CAF0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00584B-A0C8-5757-549A-C8C9AE7205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71C85E-34EA-F5BD-685E-A97513CABF8E}"/>
              </a:ext>
            </a:extLst>
          </p:cNvPr>
          <p:cNvSpPr>
            <a:spLocks noGrp="1"/>
          </p:cNvSpPr>
          <p:nvPr>
            <p:ph type="dt" sz="half" idx="10"/>
          </p:nvPr>
        </p:nvSpPr>
        <p:spPr/>
        <p:txBody>
          <a:bodyPr/>
          <a:lstStyle/>
          <a:p>
            <a:fld id="{3F7CA37F-3D4C-4E66-AEFD-7E21258F921E}" type="datetimeFigureOut">
              <a:rPr lang="en-GB" smtClean="0"/>
              <a:t>16/03/2026</a:t>
            </a:fld>
            <a:endParaRPr lang="en-GB"/>
          </a:p>
        </p:txBody>
      </p:sp>
      <p:sp>
        <p:nvSpPr>
          <p:cNvPr id="5" name="Footer Placeholder 4">
            <a:extLst>
              <a:ext uri="{FF2B5EF4-FFF2-40B4-BE49-F238E27FC236}">
                <a16:creationId xmlns:a16="http://schemas.microsoft.com/office/drawing/2014/main" id="{13E8C52F-1C67-867A-A3C5-35A08CC58C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DF8380-F8DC-A5FE-6DF5-EE126CC4AE47}"/>
              </a:ext>
            </a:extLst>
          </p:cNvPr>
          <p:cNvSpPr>
            <a:spLocks noGrp="1"/>
          </p:cNvSpPr>
          <p:nvPr>
            <p:ph type="sldNum" sz="quarter" idx="12"/>
          </p:nvPr>
        </p:nvSpPr>
        <p:spPr/>
        <p:txBody>
          <a:bodyPr/>
          <a:lstStyle/>
          <a:p>
            <a:fld id="{0226C95C-E8CB-4914-92EA-9D4DD2C7117E}" type="slidenum">
              <a:rPr lang="en-GB" smtClean="0"/>
              <a:t>‹#›</a:t>
            </a:fld>
            <a:endParaRPr lang="en-GB"/>
          </a:p>
        </p:txBody>
      </p:sp>
    </p:spTree>
    <p:extLst>
      <p:ext uri="{BB962C8B-B14F-4D97-AF65-F5344CB8AC3E}">
        <p14:creationId xmlns:p14="http://schemas.microsoft.com/office/powerpoint/2010/main" val="62218590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5E00F8-23E4-F74B-8C58-C57BA9DCB080}"/>
              </a:ext>
            </a:extLst>
          </p:cNvPr>
          <p:cNvSpPr/>
          <p:nvPr userDrawn="1"/>
        </p:nvSpPr>
        <p:spPr>
          <a:xfrm rot="10800000">
            <a:off x="478366" y="0"/>
            <a:ext cx="506066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ubtitle 2">
            <a:extLst>
              <a:ext uri="{FF2B5EF4-FFF2-40B4-BE49-F238E27FC236}">
                <a16:creationId xmlns:a16="http://schemas.microsoft.com/office/drawing/2014/main" id="{F1922829-9018-D846-ABC5-C445BD1245C5}"/>
              </a:ext>
            </a:extLst>
          </p:cNvPr>
          <p:cNvSpPr>
            <a:spLocks noGrp="1"/>
          </p:cNvSpPr>
          <p:nvPr>
            <p:ph type="subTitle" idx="1" hasCustomPrompt="1"/>
          </p:nvPr>
        </p:nvSpPr>
        <p:spPr>
          <a:xfrm>
            <a:off x="6121650" y="3682554"/>
            <a:ext cx="5598364" cy="239196"/>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text here</a:t>
            </a:r>
          </a:p>
        </p:txBody>
      </p:sp>
      <p:sp>
        <p:nvSpPr>
          <p:cNvPr id="7" name="Rectangle 6">
            <a:extLst>
              <a:ext uri="{FF2B5EF4-FFF2-40B4-BE49-F238E27FC236}">
                <a16:creationId xmlns:a16="http://schemas.microsoft.com/office/drawing/2014/main" id="{B9725793-DA45-3A4B-9142-B0ECC42BB418}"/>
              </a:ext>
            </a:extLst>
          </p:cNvPr>
          <p:cNvSpPr/>
          <p:nvPr userDrawn="1"/>
        </p:nvSpPr>
        <p:spPr>
          <a:xfrm rot="10800000">
            <a:off x="1557" y="0"/>
            <a:ext cx="47680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itle 1">
            <a:extLst>
              <a:ext uri="{FF2B5EF4-FFF2-40B4-BE49-F238E27FC236}">
                <a16:creationId xmlns:a16="http://schemas.microsoft.com/office/drawing/2014/main" id="{9DC57ACA-9630-8644-802F-4BA04C062E18}"/>
              </a:ext>
            </a:extLst>
          </p:cNvPr>
          <p:cNvSpPr txBox="1">
            <a:spLocks/>
          </p:cNvSpPr>
          <p:nvPr userDrawn="1"/>
        </p:nvSpPr>
        <p:spPr>
          <a:xfrm>
            <a:off x="6096001" y="2935843"/>
            <a:ext cx="5617633" cy="54606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400" b="1" kern="1200" spc="-150">
                <a:solidFill>
                  <a:schemeClr val="accent1"/>
                </a:solidFill>
                <a:latin typeface="+mj-lt"/>
                <a:ea typeface="+mj-ea"/>
                <a:cs typeface="+mj-cs"/>
              </a:defRPr>
            </a:lvl1pPr>
          </a:lstStyle>
          <a:p>
            <a:r>
              <a:rPr lang="en-US" sz="4400"/>
              <a:t>Thank you</a:t>
            </a:r>
          </a:p>
        </p:txBody>
      </p:sp>
      <p:pic>
        <p:nvPicPr>
          <p:cNvPr id="11" name="Picture 10">
            <a:extLst>
              <a:ext uri="{FF2B5EF4-FFF2-40B4-BE49-F238E27FC236}">
                <a16:creationId xmlns:a16="http://schemas.microsoft.com/office/drawing/2014/main" id="{165B63CF-62E8-7247-9248-28F75397DF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39970" y="2935328"/>
            <a:ext cx="3137452" cy="986423"/>
          </a:xfrm>
          <a:prstGeom prst="rect">
            <a:avLst/>
          </a:prstGeom>
        </p:spPr>
      </p:pic>
    </p:spTree>
    <p:extLst>
      <p:ext uri="{BB962C8B-B14F-4D97-AF65-F5344CB8AC3E}">
        <p14:creationId xmlns:p14="http://schemas.microsoft.com/office/powerpoint/2010/main" val="301089041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960096" y="1600202"/>
            <a:ext cx="4622304" cy="355699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Content Placeholder 3"/>
          <p:cNvSpPr>
            <a:spLocks noGrp="1"/>
          </p:cNvSpPr>
          <p:nvPr>
            <p:ph sz="quarter" idx="10" hasCustomPrompt="1"/>
          </p:nvPr>
        </p:nvSpPr>
        <p:spPr>
          <a:xfrm>
            <a:off x="431801" y="333375"/>
            <a:ext cx="7584017" cy="12954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r>
              <a:rPr lang="en-GB"/>
              <a:t>BREAK</a:t>
            </a:r>
            <a:r>
              <a:rPr lang="en-GB" baseline="0"/>
              <a:t> SLIDE</a:t>
            </a:r>
            <a:endParaRPr lang="en-US"/>
          </a:p>
          <a:p>
            <a:endParaRPr lang="en-US"/>
          </a:p>
        </p:txBody>
      </p:sp>
      <p:sp>
        <p:nvSpPr>
          <p:cNvPr id="13" name="Content Placeholder 5"/>
          <p:cNvSpPr>
            <a:spLocks noGrp="1"/>
          </p:cNvSpPr>
          <p:nvPr>
            <p:ph sz="quarter" idx="11" hasCustomPrompt="1"/>
          </p:nvPr>
        </p:nvSpPr>
        <p:spPr>
          <a:xfrm>
            <a:off x="431437" y="1556793"/>
            <a:ext cx="5664564" cy="3168625"/>
          </a:xfrm>
          <a:prstGeom prst="rect">
            <a:avLst/>
          </a:prstGeom>
        </p:spPr>
        <p:txBody>
          <a:bodyPr vert="horz"/>
          <a:lstStyle>
            <a:lvl1pPr marL="0" indent="0">
              <a:buNone/>
              <a:defRPr sz="2000">
                <a:solidFill>
                  <a:srgbClr val="FFFFFF"/>
                </a:solidFill>
              </a:defRPr>
            </a:lvl1pPr>
          </a:lstStyle>
          <a:p>
            <a:pPr lvl="0"/>
            <a:r>
              <a:rPr lang="en-GB" err="1"/>
              <a:t>Lorem</a:t>
            </a:r>
            <a:r>
              <a:rPr lang="en-GB"/>
              <a:t> </a:t>
            </a:r>
            <a:r>
              <a:rPr lang="en-GB" err="1"/>
              <a:t>Ipsum</a:t>
            </a:r>
            <a:r>
              <a:rPr lang="en-GB"/>
              <a:t> is simply dummy text of the printing and typesetting industry. </a:t>
            </a:r>
            <a:r>
              <a:rPr lang="en-GB" err="1"/>
              <a:t>Lorem</a:t>
            </a:r>
            <a:r>
              <a:rPr lang="en-GB"/>
              <a:t> </a:t>
            </a:r>
            <a:r>
              <a:rPr lang="en-GB" err="1"/>
              <a:t>Ipsum</a:t>
            </a:r>
            <a:r>
              <a:rPr lang="en-GB"/>
              <a:t> has been the industry’s standard dummy text ever since the 1500s, when an unknown printer took a galley of type and scrambled it to make a type specimen book.</a:t>
            </a:r>
          </a:p>
        </p:txBody>
      </p:sp>
    </p:spTree>
    <p:extLst>
      <p:ext uri="{BB962C8B-B14F-4D97-AF65-F5344CB8AC3E}">
        <p14:creationId xmlns:p14="http://schemas.microsoft.com/office/powerpoint/2010/main" val="229672238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ADCCC-F2BD-0171-EC89-49269562826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B4644D-49F3-C5BD-3873-E89FFC0E1B10}"/>
              </a:ext>
            </a:extLst>
          </p:cNvPr>
          <p:cNvSpPr>
            <a:spLocks noGrp="1"/>
          </p:cNvSpPr>
          <p:nvPr>
            <p:ph type="dt" sz="half" idx="10"/>
          </p:nvPr>
        </p:nvSpPr>
        <p:spPr/>
        <p:txBody>
          <a:bodyPr/>
          <a:lstStyle/>
          <a:p>
            <a:fld id="{136BD9C1-749F-475D-B3A3-8654B833AFF1}" type="datetimeFigureOut">
              <a:rPr lang="en-GB" smtClean="0"/>
              <a:t>16/03/2026</a:t>
            </a:fld>
            <a:endParaRPr lang="en-GB"/>
          </a:p>
        </p:txBody>
      </p:sp>
      <p:sp>
        <p:nvSpPr>
          <p:cNvPr id="4" name="Footer Placeholder 3">
            <a:extLst>
              <a:ext uri="{FF2B5EF4-FFF2-40B4-BE49-F238E27FC236}">
                <a16:creationId xmlns:a16="http://schemas.microsoft.com/office/drawing/2014/main" id="{70CEC482-04F5-45D7-AD9A-EF26FD6D1B8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BC6F2F7-40B1-E6C0-01AA-8C7E6C0FF428}"/>
              </a:ext>
            </a:extLst>
          </p:cNvPr>
          <p:cNvSpPr>
            <a:spLocks noGrp="1"/>
          </p:cNvSpPr>
          <p:nvPr>
            <p:ph type="sldNum" sz="quarter" idx="12"/>
          </p:nvPr>
        </p:nvSpPr>
        <p:spPr/>
        <p:txBody>
          <a:bodyPr/>
          <a:lstStyle/>
          <a:p>
            <a:fld id="{FDE8A8D2-4173-48F2-91C9-BAEE950309C8}" type="slidenum">
              <a:rPr lang="en-GB" smtClean="0"/>
              <a:t>‹#›</a:t>
            </a:fld>
            <a:endParaRPr lang="en-GB"/>
          </a:p>
        </p:txBody>
      </p:sp>
    </p:spTree>
    <p:extLst>
      <p:ext uri="{BB962C8B-B14F-4D97-AF65-F5344CB8AC3E}">
        <p14:creationId xmlns:p14="http://schemas.microsoft.com/office/powerpoint/2010/main" val="998573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p:txBody>
          <a:bodyPr/>
          <a:lstStyle/>
          <a:p>
            <a:r>
              <a:rPr lang="en-US"/>
              <a:t>Title</a:t>
            </a:r>
          </a:p>
        </p:txBody>
      </p:sp>
      <p:sp>
        <p:nvSpPr>
          <p:cNvPr id="3" name="Text 2"/>
          <p:cNvSpPr>
            <a:spLocks noGrp="1"/>
          </p:cNvSpPr>
          <p:nvPr>
            <p:ph type="body" idx="1"/>
          </p:nvPr>
        </p:nvSpPr>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C16525B2-4347-4F72-BAF7-76B19438D329}" type="datetimeFigureOut">
              <a:rPr lang="en-US" smtClean="0"/>
              <a:t>3/16/2026</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extLst>
      <p:ext uri="{BB962C8B-B14F-4D97-AF65-F5344CB8AC3E}">
        <p14:creationId xmlns:p14="http://schemas.microsoft.com/office/powerpoint/2010/main" val="4076564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56F49D8-0B54-4A42-8C2E-8CDBC5042925}"/>
              </a:ext>
            </a:extLst>
          </p:cNvPr>
          <p:cNvPicPr>
            <a:picLocks noChangeAspect="1"/>
          </p:cNvPicPr>
          <p:nvPr userDrawn="1"/>
        </p:nvPicPr>
        <p:blipFill>
          <a:blip r:embed="rId2"/>
          <a:stretch>
            <a:fillRect/>
          </a:stretch>
        </p:blipFill>
        <p:spPr>
          <a:xfrm>
            <a:off x="516057" y="1341358"/>
            <a:ext cx="2575314" cy="1079580"/>
          </a:xfrm>
          <a:prstGeom prst="rect">
            <a:avLst/>
          </a:prstGeom>
        </p:spPr>
      </p:pic>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91230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56F49D8-0B54-4A42-8C2E-8CDBC5042925}"/>
              </a:ext>
            </a:extLst>
          </p:cNvPr>
          <p:cNvPicPr>
            <a:picLocks noChangeAspect="1"/>
          </p:cNvPicPr>
          <p:nvPr userDrawn="1"/>
        </p:nvPicPr>
        <p:blipFill>
          <a:blip r:embed="rId2"/>
          <a:stretch>
            <a:fillRect/>
          </a:stretch>
        </p:blipFill>
        <p:spPr>
          <a:xfrm>
            <a:off x="516057" y="1341358"/>
            <a:ext cx="2575314" cy="1079580"/>
          </a:xfrm>
          <a:prstGeom prst="rect">
            <a:avLst/>
          </a:prstGeom>
        </p:spPr>
      </p:pic>
      <p:sp>
        <p:nvSpPr>
          <p:cNvPr id="2" name="Title 1"/>
          <p:cNvSpPr>
            <a:spLocks noGrp="1"/>
          </p:cNvSpPr>
          <p:nvPr>
            <p:ph type="ctrTitle" hasCustomPrompt="1"/>
          </p:nvPr>
        </p:nvSpPr>
        <p:spPr>
          <a:xfrm>
            <a:off x="478367" y="3024230"/>
            <a:ext cx="11234208"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1195674"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Tree>
    <p:extLst>
      <p:ext uri="{BB962C8B-B14F-4D97-AF65-F5344CB8AC3E}">
        <p14:creationId xmlns:p14="http://schemas.microsoft.com/office/powerpoint/2010/main" val="886480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LSA">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C3309A-6877-4F51-9212-4360A3B9D113}"/>
              </a:ext>
            </a:extLst>
          </p:cNvPr>
          <p:cNvPicPr>
            <a:picLocks noChangeAspect="1"/>
          </p:cNvPicPr>
          <p:nvPr userDrawn="1"/>
        </p:nvPicPr>
        <p:blipFill>
          <a:blip r:embed="rId2"/>
          <a:stretch>
            <a:fillRect/>
          </a:stretch>
        </p:blipFill>
        <p:spPr>
          <a:xfrm>
            <a:off x="478367" y="1415354"/>
            <a:ext cx="5067992" cy="1021327"/>
          </a:xfrm>
          <a:prstGeom prst="rect">
            <a:avLst/>
          </a:prstGeom>
        </p:spPr>
      </p:pic>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5316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LS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5" name="Picture 4">
            <a:extLst>
              <a:ext uri="{FF2B5EF4-FFF2-40B4-BE49-F238E27FC236}">
                <a16:creationId xmlns:a16="http://schemas.microsoft.com/office/drawing/2014/main" id="{005E5493-29D3-4C61-8F21-C167D56ADBF4}"/>
              </a:ext>
            </a:extLst>
          </p:cNvPr>
          <p:cNvPicPr>
            <a:picLocks noChangeAspect="1"/>
          </p:cNvPicPr>
          <p:nvPr userDrawn="1"/>
        </p:nvPicPr>
        <p:blipFill>
          <a:blip r:embed="rId2"/>
          <a:stretch>
            <a:fillRect/>
          </a:stretch>
        </p:blipFill>
        <p:spPr>
          <a:xfrm>
            <a:off x="478367" y="1415354"/>
            <a:ext cx="5067992" cy="1021327"/>
          </a:xfrm>
          <a:prstGeom prst="rect">
            <a:avLst/>
          </a:prstGeom>
        </p:spPr>
      </p:pic>
    </p:spTree>
    <p:extLst>
      <p:ext uri="{BB962C8B-B14F-4D97-AF65-F5344CB8AC3E}">
        <p14:creationId xmlns:p14="http://schemas.microsoft.com/office/powerpoint/2010/main" val="1200922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BE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E863AD9B-58DB-2E4A-B396-13C72443E106}"/>
              </a:ext>
            </a:extLst>
          </p:cNvPr>
          <p:cNvPicPr>
            <a:picLocks noChangeAspect="1"/>
          </p:cNvPicPr>
          <p:nvPr userDrawn="1"/>
        </p:nvPicPr>
        <p:blipFill>
          <a:blip r:embed="rId2"/>
          <a:stretch>
            <a:fillRect/>
          </a:stretch>
        </p:blipFill>
        <p:spPr>
          <a:xfrm>
            <a:off x="477537" y="1412312"/>
            <a:ext cx="6480000" cy="1021029"/>
          </a:xfrm>
          <a:prstGeom prst="rect">
            <a:avLst/>
          </a:prstGeom>
        </p:spPr>
      </p:pic>
    </p:spTree>
    <p:extLst>
      <p:ext uri="{BB962C8B-B14F-4D97-AF65-F5344CB8AC3E}">
        <p14:creationId xmlns:p14="http://schemas.microsoft.com/office/powerpoint/2010/main" val="35307939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BE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6" name="Picture 5">
            <a:extLst>
              <a:ext uri="{FF2B5EF4-FFF2-40B4-BE49-F238E27FC236}">
                <a16:creationId xmlns:a16="http://schemas.microsoft.com/office/drawing/2014/main" id="{02242F33-B733-FC44-9F81-57839D7D3706}"/>
              </a:ext>
            </a:extLst>
          </p:cNvPr>
          <p:cNvPicPr>
            <a:picLocks noChangeAspect="1"/>
          </p:cNvPicPr>
          <p:nvPr userDrawn="1"/>
        </p:nvPicPr>
        <p:blipFill>
          <a:blip r:embed="rId2"/>
          <a:stretch>
            <a:fillRect/>
          </a:stretch>
        </p:blipFill>
        <p:spPr>
          <a:xfrm>
            <a:off x="477537" y="1412312"/>
            <a:ext cx="6480000" cy="1021029"/>
          </a:xfrm>
          <a:prstGeom prst="rect">
            <a:avLst/>
          </a:prstGeom>
        </p:spPr>
      </p:pic>
    </p:spTree>
    <p:extLst>
      <p:ext uri="{BB962C8B-B14F-4D97-AF65-F5344CB8AC3E}">
        <p14:creationId xmlns:p14="http://schemas.microsoft.com/office/powerpoint/2010/main" val="1585747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CA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87E56F37-306D-2046-A71B-EEFE7B45523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4" y="1251018"/>
            <a:ext cx="5217353" cy="1350000"/>
          </a:xfrm>
          <a:prstGeom prst="rect">
            <a:avLst/>
          </a:prstGeom>
        </p:spPr>
      </p:pic>
    </p:spTree>
    <p:extLst>
      <p:ext uri="{BB962C8B-B14F-4D97-AF65-F5344CB8AC3E}">
        <p14:creationId xmlns:p14="http://schemas.microsoft.com/office/powerpoint/2010/main" val="3516405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AA73A-E5FD-F305-6150-0B73E9CA66D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E4303C-F838-B7D2-7FAF-F9C8148513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CEABA4-C61E-D3D5-A196-EC47AC7FB365}"/>
              </a:ext>
            </a:extLst>
          </p:cNvPr>
          <p:cNvSpPr>
            <a:spLocks noGrp="1"/>
          </p:cNvSpPr>
          <p:nvPr>
            <p:ph type="dt" sz="half" idx="10"/>
          </p:nvPr>
        </p:nvSpPr>
        <p:spPr/>
        <p:txBody>
          <a:bodyPr/>
          <a:lstStyle/>
          <a:p>
            <a:fld id="{3F7CA37F-3D4C-4E66-AEFD-7E21258F921E}" type="datetimeFigureOut">
              <a:rPr lang="en-GB" smtClean="0"/>
              <a:t>16/03/2026</a:t>
            </a:fld>
            <a:endParaRPr lang="en-GB"/>
          </a:p>
        </p:txBody>
      </p:sp>
      <p:sp>
        <p:nvSpPr>
          <p:cNvPr id="5" name="Footer Placeholder 4">
            <a:extLst>
              <a:ext uri="{FF2B5EF4-FFF2-40B4-BE49-F238E27FC236}">
                <a16:creationId xmlns:a16="http://schemas.microsoft.com/office/drawing/2014/main" id="{80F38B76-4775-4D1D-1273-E7B4DF1ACB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5998F2-78B8-4257-D55F-032BD9A2EA40}"/>
              </a:ext>
            </a:extLst>
          </p:cNvPr>
          <p:cNvSpPr>
            <a:spLocks noGrp="1"/>
          </p:cNvSpPr>
          <p:nvPr>
            <p:ph type="sldNum" sz="quarter" idx="12"/>
          </p:nvPr>
        </p:nvSpPr>
        <p:spPr/>
        <p:txBody>
          <a:bodyPr/>
          <a:lstStyle/>
          <a:p>
            <a:fld id="{0226C95C-E8CB-4914-92EA-9D4DD2C7117E}" type="slidenum">
              <a:rPr lang="en-GB" smtClean="0"/>
              <a:t>‹#›</a:t>
            </a:fld>
            <a:endParaRPr lang="en-GB"/>
          </a:p>
        </p:txBody>
      </p:sp>
    </p:spTree>
    <p:extLst>
      <p:ext uri="{BB962C8B-B14F-4D97-AF65-F5344CB8AC3E}">
        <p14:creationId xmlns:p14="http://schemas.microsoft.com/office/powerpoint/2010/main" val="2443048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CA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7" name="Picture 6">
            <a:extLst>
              <a:ext uri="{FF2B5EF4-FFF2-40B4-BE49-F238E27FC236}">
                <a16:creationId xmlns:a16="http://schemas.microsoft.com/office/drawing/2014/main" id="{9D8E053F-C5C6-0E4F-A7BC-4A8446384D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4" y="1251018"/>
            <a:ext cx="5217353" cy="1350000"/>
          </a:xfrm>
          <a:prstGeom prst="rect">
            <a:avLst/>
          </a:prstGeom>
        </p:spPr>
      </p:pic>
    </p:spTree>
    <p:extLst>
      <p:ext uri="{BB962C8B-B14F-4D97-AF65-F5344CB8AC3E}">
        <p14:creationId xmlns:p14="http://schemas.microsoft.com/office/powerpoint/2010/main" val="792292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C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BFC0C46A-C1A8-0E45-935D-D7C890133B6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2" y="1243752"/>
            <a:ext cx="6885001" cy="1350000"/>
          </a:xfrm>
          <a:prstGeom prst="rect">
            <a:avLst/>
          </a:prstGeom>
        </p:spPr>
      </p:pic>
    </p:spTree>
    <p:extLst>
      <p:ext uri="{BB962C8B-B14F-4D97-AF65-F5344CB8AC3E}">
        <p14:creationId xmlns:p14="http://schemas.microsoft.com/office/powerpoint/2010/main" val="1466064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Slide-C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6" name="Picture 5">
            <a:extLst>
              <a:ext uri="{FF2B5EF4-FFF2-40B4-BE49-F238E27FC236}">
                <a16:creationId xmlns:a16="http://schemas.microsoft.com/office/drawing/2014/main" id="{B3DAB93F-6139-9B43-80B2-24A8613DB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2" y="1243752"/>
            <a:ext cx="6885001" cy="1350000"/>
          </a:xfrm>
          <a:prstGeom prst="rect">
            <a:avLst/>
          </a:prstGeom>
        </p:spPr>
      </p:pic>
    </p:spTree>
    <p:extLst>
      <p:ext uri="{BB962C8B-B14F-4D97-AF65-F5344CB8AC3E}">
        <p14:creationId xmlns:p14="http://schemas.microsoft.com/office/powerpoint/2010/main" val="155479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CSH">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20D53ECB-4192-9E40-B591-84D9A7FF53A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296765" cy="1350000"/>
          </a:xfrm>
          <a:prstGeom prst="rect">
            <a:avLst/>
          </a:prstGeom>
        </p:spPr>
      </p:pic>
    </p:spTree>
    <p:extLst>
      <p:ext uri="{BB962C8B-B14F-4D97-AF65-F5344CB8AC3E}">
        <p14:creationId xmlns:p14="http://schemas.microsoft.com/office/powerpoint/2010/main" val="6489129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CSH">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5" name="Picture 4">
            <a:extLst>
              <a:ext uri="{FF2B5EF4-FFF2-40B4-BE49-F238E27FC236}">
                <a16:creationId xmlns:a16="http://schemas.microsoft.com/office/drawing/2014/main" id="{E60AA7B6-822B-8A4E-BD4F-0FE11346017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296765" cy="1350000"/>
          </a:xfrm>
          <a:prstGeom prst="rect">
            <a:avLst/>
          </a:prstGeom>
        </p:spPr>
      </p:pic>
    </p:spTree>
    <p:extLst>
      <p:ext uri="{BB962C8B-B14F-4D97-AF65-F5344CB8AC3E}">
        <p14:creationId xmlns:p14="http://schemas.microsoft.com/office/powerpoint/2010/main" val="41362941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CS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C2854A60-B202-314B-9472-E6A24FB3A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6122646" cy="1350000"/>
          </a:xfrm>
          <a:prstGeom prst="rect">
            <a:avLst/>
          </a:prstGeom>
        </p:spPr>
      </p:pic>
    </p:spTree>
    <p:extLst>
      <p:ext uri="{BB962C8B-B14F-4D97-AF65-F5344CB8AC3E}">
        <p14:creationId xmlns:p14="http://schemas.microsoft.com/office/powerpoint/2010/main" val="22842816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Slide-CS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6" name="Picture 5">
            <a:extLst>
              <a:ext uri="{FF2B5EF4-FFF2-40B4-BE49-F238E27FC236}">
                <a16:creationId xmlns:a16="http://schemas.microsoft.com/office/drawing/2014/main" id="{8623801C-E283-9D4E-A275-9399A4844C4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6122646" cy="1350000"/>
          </a:xfrm>
          <a:prstGeom prst="rect">
            <a:avLst/>
          </a:prstGeom>
        </p:spPr>
      </p:pic>
    </p:spTree>
    <p:extLst>
      <p:ext uri="{BB962C8B-B14F-4D97-AF65-F5344CB8AC3E}">
        <p14:creationId xmlns:p14="http://schemas.microsoft.com/office/powerpoint/2010/main" val="1978008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ETHM">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8F2F003E-53B9-1B4A-8AB7-ADA4171593B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7766470" cy="1350000"/>
          </a:xfrm>
          <a:prstGeom prst="rect">
            <a:avLst/>
          </a:prstGeom>
        </p:spPr>
      </p:pic>
    </p:spTree>
    <p:extLst>
      <p:ext uri="{BB962C8B-B14F-4D97-AF65-F5344CB8AC3E}">
        <p14:creationId xmlns:p14="http://schemas.microsoft.com/office/powerpoint/2010/main" val="30159271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Slide-ETHM">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5" name="Picture 4">
            <a:extLst>
              <a:ext uri="{FF2B5EF4-FFF2-40B4-BE49-F238E27FC236}">
                <a16:creationId xmlns:a16="http://schemas.microsoft.com/office/drawing/2014/main" id="{2A9ADA65-B247-2F4F-9F07-94DE9D76FB8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7766470" cy="1350000"/>
          </a:xfrm>
          <a:prstGeom prst="rect">
            <a:avLst/>
          </a:prstGeom>
        </p:spPr>
      </p:pic>
    </p:spTree>
    <p:extLst>
      <p:ext uri="{BB962C8B-B14F-4D97-AF65-F5344CB8AC3E}">
        <p14:creationId xmlns:p14="http://schemas.microsoft.com/office/powerpoint/2010/main" val="34523262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HC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77AE7264-41E0-0A4A-ACCE-03EAC987324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018824" cy="1350000"/>
          </a:xfrm>
          <a:prstGeom prst="rect">
            <a:avLst/>
          </a:prstGeom>
        </p:spPr>
      </p:pic>
    </p:spTree>
    <p:extLst>
      <p:ext uri="{BB962C8B-B14F-4D97-AF65-F5344CB8AC3E}">
        <p14:creationId xmlns:p14="http://schemas.microsoft.com/office/powerpoint/2010/main" val="325448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EBBD3-0E17-CA17-542B-21852E6C31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5C1C613-4B6B-7FDF-C2C9-66926D3D775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259DFD-EE6E-3418-C4AA-DFF0BDEE8A5A}"/>
              </a:ext>
            </a:extLst>
          </p:cNvPr>
          <p:cNvSpPr>
            <a:spLocks noGrp="1"/>
          </p:cNvSpPr>
          <p:nvPr>
            <p:ph type="dt" sz="half" idx="10"/>
          </p:nvPr>
        </p:nvSpPr>
        <p:spPr/>
        <p:txBody>
          <a:bodyPr/>
          <a:lstStyle/>
          <a:p>
            <a:fld id="{3F7CA37F-3D4C-4E66-AEFD-7E21258F921E}" type="datetimeFigureOut">
              <a:rPr lang="en-GB" smtClean="0"/>
              <a:t>16/03/2026</a:t>
            </a:fld>
            <a:endParaRPr lang="en-GB"/>
          </a:p>
        </p:txBody>
      </p:sp>
      <p:sp>
        <p:nvSpPr>
          <p:cNvPr id="5" name="Footer Placeholder 4">
            <a:extLst>
              <a:ext uri="{FF2B5EF4-FFF2-40B4-BE49-F238E27FC236}">
                <a16:creationId xmlns:a16="http://schemas.microsoft.com/office/drawing/2014/main" id="{57D61510-7D96-34A7-BFD4-5A6F4176DD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499630-5800-EECA-EEDD-40AF82770E0E}"/>
              </a:ext>
            </a:extLst>
          </p:cNvPr>
          <p:cNvSpPr>
            <a:spLocks noGrp="1"/>
          </p:cNvSpPr>
          <p:nvPr>
            <p:ph type="sldNum" sz="quarter" idx="12"/>
          </p:nvPr>
        </p:nvSpPr>
        <p:spPr/>
        <p:txBody>
          <a:bodyPr/>
          <a:lstStyle/>
          <a:p>
            <a:fld id="{0226C95C-E8CB-4914-92EA-9D4DD2C7117E}" type="slidenum">
              <a:rPr lang="en-GB" smtClean="0"/>
              <a:t>‹#›</a:t>
            </a:fld>
            <a:endParaRPr lang="en-GB"/>
          </a:p>
        </p:txBody>
      </p:sp>
    </p:spTree>
    <p:extLst>
      <p:ext uri="{BB962C8B-B14F-4D97-AF65-F5344CB8AC3E}">
        <p14:creationId xmlns:p14="http://schemas.microsoft.com/office/powerpoint/2010/main" val="12712146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Slide-HC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5" name="Picture 4">
            <a:extLst>
              <a:ext uri="{FF2B5EF4-FFF2-40B4-BE49-F238E27FC236}">
                <a16:creationId xmlns:a16="http://schemas.microsoft.com/office/drawing/2014/main" id="{7C1F3E8A-2911-744F-86C5-2090C8B1800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018824" cy="1350000"/>
          </a:xfrm>
          <a:prstGeom prst="rect">
            <a:avLst/>
          </a:prstGeom>
        </p:spPr>
      </p:pic>
    </p:spTree>
    <p:extLst>
      <p:ext uri="{BB962C8B-B14F-4D97-AF65-F5344CB8AC3E}">
        <p14:creationId xmlns:p14="http://schemas.microsoft.com/office/powerpoint/2010/main" val="42452283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LB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5EF56D85-DCF2-0244-8095-BB7D4D26937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638235" cy="1350000"/>
          </a:xfrm>
          <a:prstGeom prst="rect">
            <a:avLst/>
          </a:prstGeom>
        </p:spPr>
      </p:pic>
    </p:spTree>
    <p:extLst>
      <p:ext uri="{BB962C8B-B14F-4D97-AF65-F5344CB8AC3E}">
        <p14:creationId xmlns:p14="http://schemas.microsoft.com/office/powerpoint/2010/main" val="11958912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Slide-LB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6" name="Picture 5">
            <a:extLst>
              <a:ext uri="{FF2B5EF4-FFF2-40B4-BE49-F238E27FC236}">
                <a16:creationId xmlns:a16="http://schemas.microsoft.com/office/drawing/2014/main" id="{2E731F61-9392-CC41-BDA9-1F64E38F452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638235" cy="1350000"/>
          </a:xfrm>
          <a:prstGeom prst="rect">
            <a:avLst/>
          </a:prstGeom>
        </p:spPr>
      </p:pic>
    </p:spTree>
    <p:extLst>
      <p:ext uri="{BB962C8B-B14F-4D97-AF65-F5344CB8AC3E}">
        <p14:creationId xmlns:p14="http://schemas.microsoft.com/office/powerpoint/2010/main" val="25567756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LL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D4709C75-416B-9341-96A0-C5F15302828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4725000" cy="1350000"/>
          </a:xfrm>
          <a:prstGeom prst="rect">
            <a:avLst/>
          </a:prstGeom>
        </p:spPr>
      </p:pic>
    </p:spTree>
    <p:extLst>
      <p:ext uri="{BB962C8B-B14F-4D97-AF65-F5344CB8AC3E}">
        <p14:creationId xmlns:p14="http://schemas.microsoft.com/office/powerpoint/2010/main" val="19606523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Slide-LL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5" name="Picture 4">
            <a:extLst>
              <a:ext uri="{FF2B5EF4-FFF2-40B4-BE49-F238E27FC236}">
                <a16:creationId xmlns:a16="http://schemas.microsoft.com/office/drawing/2014/main" id="{670DEA70-DE33-5445-B529-454BFF8F9AB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4725000" cy="1350000"/>
          </a:xfrm>
          <a:prstGeom prst="rect">
            <a:avLst/>
          </a:prstGeom>
        </p:spPr>
      </p:pic>
    </p:spTree>
    <p:extLst>
      <p:ext uri="{BB962C8B-B14F-4D97-AF65-F5344CB8AC3E}">
        <p14:creationId xmlns:p14="http://schemas.microsoft.com/office/powerpoint/2010/main" val="158076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SocSc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4BAB4A9D-BB00-6C4B-ADD9-3FD6CD3A6855}"/>
              </a:ext>
            </a:extLst>
          </p:cNvPr>
          <p:cNvPicPr>
            <a:picLocks noChangeAspect="1"/>
          </p:cNvPicPr>
          <p:nvPr userDrawn="1"/>
        </p:nvPicPr>
        <p:blipFill>
          <a:blip r:embed="rId2"/>
          <a:stretch>
            <a:fillRect/>
          </a:stretch>
        </p:blipFill>
        <p:spPr>
          <a:xfrm>
            <a:off x="478367" y="1375344"/>
            <a:ext cx="4682736" cy="1057392"/>
          </a:xfrm>
          <a:prstGeom prst="rect">
            <a:avLst/>
          </a:prstGeom>
        </p:spPr>
      </p:pic>
    </p:spTree>
    <p:extLst>
      <p:ext uri="{BB962C8B-B14F-4D97-AF65-F5344CB8AC3E}">
        <p14:creationId xmlns:p14="http://schemas.microsoft.com/office/powerpoint/2010/main" val="30255786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Slide-SocSc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5" name="Picture 4">
            <a:extLst>
              <a:ext uri="{FF2B5EF4-FFF2-40B4-BE49-F238E27FC236}">
                <a16:creationId xmlns:a16="http://schemas.microsoft.com/office/drawing/2014/main" id="{D16E4B84-94B2-E043-8F70-0C4051E77329}"/>
              </a:ext>
            </a:extLst>
          </p:cNvPr>
          <p:cNvPicPr>
            <a:picLocks noChangeAspect="1"/>
          </p:cNvPicPr>
          <p:nvPr userDrawn="1"/>
        </p:nvPicPr>
        <p:blipFill>
          <a:blip r:embed="rId2"/>
          <a:stretch>
            <a:fillRect/>
          </a:stretch>
        </p:blipFill>
        <p:spPr>
          <a:xfrm>
            <a:off x="459117" y="1404219"/>
            <a:ext cx="4682736" cy="1057392"/>
          </a:xfrm>
          <a:prstGeom prst="rect">
            <a:avLst/>
          </a:prstGeom>
        </p:spPr>
      </p:pic>
    </p:spTree>
    <p:extLst>
      <p:ext uri="{BB962C8B-B14F-4D97-AF65-F5344CB8AC3E}">
        <p14:creationId xmlns:p14="http://schemas.microsoft.com/office/powerpoint/2010/main" val="9332464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Slide-CLIL">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FA2AB0-5664-450F-978C-1DA65A9FF8C2}"/>
              </a:ext>
            </a:extLst>
          </p:cNvPr>
          <p:cNvPicPr>
            <a:picLocks noChangeAspect="1"/>
          </p:cNvPicPr>
          <p:nvPr userDrawn="1"/>
        </p:nvPicPr>
        <p:blipFill>
          <a:blip r:embed="rId2"/>
          <a:stretch>
            <a:fillRect/>
          </a:stretch>
        </p:blipFill>
        <p:spPr>
          <a:xfrm>
            <a:off x="449285" y="1359706"/>
            <a:ext cx="4962291" cy="1146397"/>
          </a:xfrm>
          <a:prstGeom prst="rect">
            <a:avLst/>
          </a:prstGeom>
        </p:spPr>
      </p:pic>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Tree>
    <p:extLst>
      <p:ext uri="{BB962C8B-B14F-4D97-AF65-F5344CB8AC3E}">
        <p14:creationId xmlns:p14="http://schemas.microsoft.com/office/powerpoint/2010/main" val="21085264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8" y="2049229"/>
            <a:ext cx="5617633" cy="2145059"/>
          </a:xfrm>
        </p:spPr>
        <p:txBody>
          <a:bodyPr anchor="b">
            <a:noAutofit/>
          </a:bodyPr>
          <a:lstStyle>
            <a:lvl1pPr algn="l">
              <a:defRPr sz="5400">
                <a:solidFill>
                  <a:schemeClr val="accent1"/>
                </a:solidFill>
              </a:defRPr>
            </a:lvl1pPr>
          </a:lstStyle>
          <a:p>
            <a:r>
              <a:rPr lang="en-US"/>
              <a:t>Insert presentation</a:t>
            </a:r>
            <a:br>
              <a:rPr lang="en-US"/>
            </a:br>
            <a:r>
              <a:rPr lang="en-US"/>
              <a:t>title here</a:t>
            </a:r>
          </a:p>
        </p:txBody>
      </p:sp>
      <p:sp>
        <p:nvSpPr>
          <p:cNvPr id="3" name="Subtitle 2"/>
          <p:cNvSpPr>
            <a:spLocks noGrp="1"/>
          </p:cNvSpPr>
          <p:nvPr>
            <p:ph type="subTitle" idx="1" hasCustomPrompt="1"/>
          </p:nvPr>
        </p:nvSpPr>
        <p:spPr>
          <a:xfrm>
            <a:off x="504017" y="4227740"/>
            <a:ext cx="5598364" cy="58103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AE84AD22-8A60-354E-921E-81B80F3EEDC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657369" y="2815287"/>
            <a:ext cx="2928743" cy="1227428"/>
          </a:xfrm>
          <a:prstGeom prst="rect">
            <a:avLst/>
          </a:prstGeom>
        </p:spPr>
      </p:pic>
      <p:sp>
        <p:nvSpPr>
          <p:cNvPr id="24" name="Picture Placeholder 23">
            <a:extLst>
              <a:ext uri="{FF2B5EF4-FFF2-40B4-BE49-F238E27FC236}">
                <a16:creationId xmlns:a16="http://schemas.microsoft.com/office/drawing/2014/main" id="{019CF9BC-6E00-604B-880B-7A2220C7C970}"/>
              </a:ext>
            </a:extLst>
          </p:cNvPr>
          <p:cNvSpPr>
            <a:spLocks noGrp="1"/>
          </p:cNvSpPr>
          <p:nvPr>
            <p:ph type="pic" sz="quarter" idx="10" hasCustomPrompt="1"/>
          </p:nvPr>
        </p:nvSpPr>
        <p:spPr>
          <a:xfrm>
            <a:off x="7652991" y="2815287"/>
            <a:ext cx="2922363" cy="1227428"/>
          </a:xfrm>
          <a:noFill/>
        </p:spPr>
        <p:txBody>
          <a:bodyPr anchor="ctr">
            <a:noAutofit/>
          </a:bodyPr>
          <a:lstStyle>
            <a:lvl1pPr algn="ctr">
              <a:defRPr sz="1200"/>
            </a:lvl1pPr>
          </a:lstStyle>
          <a:p>
            <a:r>
              <a:rPr lang="en-US"/>
              <a:t>Insert school logo</a:t>
            </a:r>
          </a:p>
        </p:txBody>
      </p:sp>
    </p:spTree>
    <p:extLst>
      <p:ext uri="{BB962C8B-B14F-4D97-AF65-F5344CB8AC3E}">
        <p14:creationId xmlns:p14="http://schemas.microsoft.com/office/powerpoint/2010/main" val="20327874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78368" y="2528521"/>
            <a:ext cx="10259385" cy="1463133"/>
          </a:xfrm>
        </p:spPr>
        <p:txBody>
          <a:bodyPr anchor="b">
            <a:noAutofit/>
          </a:bodyPr>
          <a:lstStyle>
            <a:lvl1pPr algn="l">
              <a:defRPr sz="5400">
                <a:solidFill>
                  <a:schemeClr val="bg1"/>
                </a:solidFill>
              </a:defRPr>
            </a:lvl1pPr>
          </a:lstStyle>
          <a:p>
            <a:r>
              <a:rPr lang="en-US"/>
              <a:t>Breaker</a:t>
            </a:r>
            <a:br>
              <a:rPr lang="en-US"/>
            </a:br>
            <a:r>
              <a:rPr lang="en-US"/>
              <a:t>heading text</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8">
            <a:extLst>
              <a:ext uri="{FF2B5EF4-FFF2-40B4-BE49-F238E27FC236}">
                <a16:creationId xmlns:a16="http://schemas.microsoft.com/office/drawing/2014/main" id="{E1726E6C-AD25-E441-8362-FEA28FFE6F48}"/>
              </a:ext>
            </a:extLst>
          </p:cNvPr>
          <p:cNvSpPr>
            <a:spLocks noGrp="1"/>
          </p:cNvSpPr>
          <p:nvPr>
            <p:ph type="body" sz="quarter" idx="10" hasCustomPrompt="1"/>
          </p:nvPr>
        </p:nvSpPr>
        <p:spPr>
          <a:xfrm>
            <a:off x="478366" y="4171653"/>
            <a:ext cx="10260141" cy="2823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Breaker sub-heading text</a:t>
            </a:r>
          </a:p>
        </p:txBody>
      </p:sp>
      <p:pic>
        <p:nvPicPr>
          <p:cNvPr id="9" name="Picture 8">
            <a:extLst>
              <a:ext uri="{FF2B5EF4-FFF2-40B4-BE49-F238E27FC236}">
                <a16:creationId xmlns:a16="http://schemas.microsoft.com/office/drawing/2014/main" id="{A124D3B4-35A9-E445-B5B9-0B3FAC17E48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05299" y="1554034"/>
            <a:ext cx="1451155" cy="608329"/>
          </a:xfrm>
          <a:prstGeom prst="rect">
            <a:avLst/>
          </a:prstGeom>
        </p:spPr>
      </p:pic>
    </p:spTree>
    <p:extLst>
      <p:ext uri="{BB962C8B-B14F-4D97-AF65-F5344CB8AC3E}">
        <p14:creationId xmlns:p14="http://schemas.microsoft.com/office/powerpoint/2010/main" val="850430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C75AE-7BF5-B7C2-98C9-B187CEEBB0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25FA25-7F82-2DAF-A7F1-D1FEE45551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C58F924-E2D7-542B-F9B4-90ACD2B97C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657547D-B700-3658-EDA9-FDE891E4C4A9}"/>
              </a:ext>
            </a:extLst>
          </p:cNvPr>
          <p:cNvSpPr>
            <a:spLocks noGrp="1"/>
          </p:cNvSpPr>
          <p:nvPr>
            <p:ph type="dt" sz="half" idx="10"/>
          </p:nvPr>
        </p:nvSpPr>
        <p:spPr/>
        <p:txBody>
          <a:bodyPr/>
          <a:lstStyle/>
          <a:p>
            <a:fld id="{3F7CA37F-3D4C-4E66-AEFD-7E21258F921E}" type="datetimeFigureOut">
              <a:rPr lang="en-GB" smtClean="0"/>
              <a:t>16/03/2026</a:t>
            </a:fld>
            <a:endParaRPr lang="en-GB"/>
          </a:p>
        </p:txBody>
      </p:sp>
      <p:sp>
        <p:nvSpPr>
          <p:cNvPr id="6" name="Footer Placeholder 5">
            <a:extLst>
              <a:ext uri="{FF2B5EF4-FFF2-40B4-BE49-F238E27FC236}">
                <a16:creationId xmlns:a16="http://schemas.microsoft.com/office/drawing/2014/main" id="{191327CD-8236-AFC6-510A-42530651C9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FCFD7D-DD81-436D-151F-5F65C45CA0BA}"/>
              </a:ext>
            </a:extLst>
          </p:cNvPr>
          <p:cNvSpPr>
            <a:spLocks noGrp="1"/>
          </p:cNvSpPr>
          <p:nvPr>
            <p:ph type="sldNum" sz="quarter" idx="12"/>
          </p:nvPr>
        </p:nvSpPr>
        <p:spPr/>
        <p:txBody>
          <a:bodyPr/>
          <a:lstStyle/>
          <a:p>
            <a:fld id="{0226C95C-E8CB-4914-92EA-9D4DD2C7117E}" type="slidenum">
              <a:rPr lang="en-GB" smtClean="0"/>
              <a:t>‹#›</a:t>
            </a:fld>
            <a:endParaRPr lang="en-GB"/>
          </a:p>
        </p:txBody>
      </p:sp>
    </p:spTree>
    <p:extLst>
      <p:ext uri="{BB962C8B-B14F-4D97-AF65-F5344CB8AC3E}">
        <p14:creationId xmlns:p14="http://schemas.microsoft.com/office/powerpoint/2010/main" val="25667410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78368" y="2528521"/>
            <a:ext cx="10259385" cy="1463133"/>
          </a:xfrm>
        </p:spPr>
        <p:txBody>
          <a:bodyPr anchor="b">
            <a:noAutofit/>
          </a:bodyPr>
          <a:lstStyle>
            <a:lvl1pPr algn="l">
              <a:defRPr sz="5400">
                <a:solidFill>
                  <a:schemeClr val="accent1"/>
                </a:solidFill>
              </a:defRPr>
            </a:lvl1pPr>
          </a:lstStyle>
          <a:p>
            <a:r>
              <a:rPr lang="en-US"/>
              <a:t>Breaker</a:t>
            </a:r>
            <a:br>
              <a:rPr lang="en-US"/>
            </a:br>
            <a:r>
              <a:rPr lang="en-US"/>
              <a:t>heading text</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8">
            <a:extLst>
              <a:ext uri="{FF2B5EF4-FFF2-40B4-BE49-F238E27FC236}">
                <a16:creationId xmlns:a16="http://schemas.microsoft.com/office/drawing/2014/main" id="{E1726E6C-AD25-E441-8362-FEA28FFE6F48}"/>
              </a:ext>
            </a:extLst>
          </p:cNvPr>
          <p:cNvSpPr>
            <a:spLocks noGrp="1"/>
          </p:cNvSpPr>
          <p:nvPr>
            <p:ph type="body" sz="quarter" idx="10" hasCustomPrompt="1"/>
          </p:nvPr>
        </p:nvSpPr>
        <p:spPr>
          <a:xfrm>
            <a:off x="478366" y="4171653"/>
            <a:ext cx="10260141" cy="282388"/>
          </a:xfrm>
        </p:spPr>
        <p:txBody>
          <a:bodyPr/>
          <a:lstStyle>
            <a:lvl1pPr>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Breaker sub-heading text</a:t>
            </a:r>
          </a:p>
        </p:txBody>
      </p:sp>
      <p:pic>
        <p:nvPicPr>
          <p:cNvPr id="11" name="Picture 10">
            <a:extLst>
              <a:ext uri="{FF2B5EF4-FFF2-40B4-BE49-F238E27FC236}">
                <a16:creationId xmlns:a16="http://schemas.microsoft.com/office/drawing/2014/main" id="{67DB614C-41FB-5848-8FB8-F3ACE872926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99882" y="1547287"/>
            <a:ext cx="1440000" cy="603500"/>
          </a:xfrm>
          <a:prstGeom prst="rect">
            <a:avLst/>
          </a:prstGeom>
        </p:spPr>
      </p:pic>
    </p:spTree>
    <p:extLst>
      <p:ext uri="{BB962C8B-B14F-4D97-AF65-F5344CB8AC3E}">
        <p14:creationId xmlns:p14="http://schemas.microsoft.com/office/powerpoint/2010/main" val="8139584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8">
            <a:extLst>
              <a:ext uri="{FF2B5EF4-FFF2-40B4-BE49-F238E27FC236}">
                <a16:creationId xmlns:a16="http://schemas.microsoft.com/office/drawing/2014/main" id="{E1726E6C-AD25-E441-8362-FEA28FFE6F48}"/>
              </a:ext>
            </a:extLst>
          </p:cNvPr>
          <p:cNvSpPr>
            <a:spLocks noGrp="1"/>
          </p:cNvSpPr>
          <p:nvPr>
            <p:ph type="body" sz="quarter" idx="10" hasCustomPrompt="1"/>
          </p:nvPr>
        </p:nvSpPr>
        <p:spPr>
          <a:xfrm>
            <a:off x="478366" y="4171653"/>
            <a:ext cx="10260141" cy="2823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Breaker sub-heading text</a:t>
            </a:r>
          </a:p>
        </p:txBody>
      </p:sp>
      <p:sp>
        <p:nvSpPr>
          <p:cNvPr id="9" name="Title 1">
            <a:extLst>
              <a:ext uri="{FF2B5EF4-FFF2-40B4-BE49-F238E27FC236}">
                <a16:creationId xmlns:a16="http://schemas.microsoft.com/office/drawing/2014/main" id="{5D8298D0-9789-3046-A0BA-E685BD3606A3}"/>
              </a:ext>
            </a:extLst>
          </p:cNvPr>
          <p:cNvSpPr>
            <a:spLocks noGrp="1"/>
          </p:cNvSpPr>
          <p:nvPr>
            <p:ph type="ctrTitle" hasCustomPrompt="1"/>
          </p:nvPr>
        </p:nvSpPr>
        <p:spPr>
          <a:xfrm>
            <a:off x="478368" y="2528521"/>
            <a:ext cx="10259385" cy="1463133"/>
          </a:xfrm>
        </p:spPr>
        <p:txBody>
          <a:bodyPr anchor="b">
            <a:noAutofit/>
          </a:bodyPr>
          <a:lstStyle>
            <a:lvl1pPr algn="l">
              <a:defRPr sz="5400">
                <a:solidFill>
                  <a:schemeClr val="bg1"/>
                </a:solidFill>
              </a:defRPr>
            </a:lvl1pPr>
          </a:lstStyle>
          <a:p>
            <a:r>
              <a:rPr lang="en-US"/>
              <a:t>Breaker</a:t>
            </a:r>
            <a:br>
              <a:rPr lang="en-US"/>
            </a:br>
            <a:r>
              <a:rPr lang="en-US"/>
              <a:t>heading text</a:t>
            </a:r>
          </a:p>
        </p:txBody>
      </p:sp>
      <p:pic>
        <p:nvPicPr>
          <p:cNvPr id="11" name="Picture 10">
            <a:extLst>
              <a:ext uri="{FF2B5EF4-FFF2-40B4-BE49-F238E27FC236}">
                <a16:creationId xmlns:a16="http://schemas.microsoft.com/office/drawing/2014/main" id="{ADB3779A-FBA3-A14F-95B9-92076144D2C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05299" y="1554034"/>
            <a:ext cx="1451155" cy="608329"/>
          </a:xfrm>
          <a:prstGeom prst="rect">
            <a:avLst/>
          </a:prstGeom>
        </p:spPr>
      </p:pic>
    </p:spTree>
    <p:extLst>
      <p:ext uri="{BB962C8B-B14F-4D97-AF65-F5344CB8AC3E}">
        <p14:creationId xmlns:p14="http://schemas.microsoft.com/office/powerpoint/2010/main" val="35164414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90185" y="476250"/>
            <a:ext cx="10258326" cy="1315008"/>
          </a:xfrm>
        </p:spPr>
        <p:txBody>
          <a:bodyPr anchor="b">
            <a:normAutofit/>
          </a:bodyPr>
          <a:lstStyle>
            <a:lvl1pPr algn="l">
              <a:defRPr sz="4400">
                <a:solidFill>
                  <a:schemeClr val="accent1"/>
                </a:solidFill>
              </a:defRPr>
            </a:lvl1pPr>
          </a:lstStyle>
          <a:p>
            <a:r>
              <a:rPr lang="en-US"/>
              <a:t>Insert heading</a:t>
            </a:r>
            <a:br>
              <a:rPr lang="en-US"/>
            </a:br>
            <a:r>
              <a:rPr lang="en-US"/>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90184" y="2166295"/>
            <a:ext cx="10259082" cy="3519286"/>
          </a:xfrm>
        </p:spPr>
        <p:txBody>
          <a:bodyPr>
            <a:norm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84CA2C6E-22DF-9E4C-83C8-B895E4A4484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8366" y="6049974"/>
            <a:ext cx="1049220" cy="439725"/>
          </a:xfrm>
          <a:prstGeom prst="rect">
            <a:avLst/>
          </a:prstGeom>
        </p:spPr>
      </p:pic>
    </p:spTree>
    <p:extLst>
      <p:ext uri="{BB962C8B-B14F-4D97-AF65-F5344CB8AC3E}">
        <p14:creationId xmlns:p14="http://schemas.microsoft.com/office/powerpoint/2010/main" val="2991562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03E38F9E-A177-6340-97E3-A4C98AFBA88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8366" y="6049974"/>
            <a:ext cx="1049220" cy="439725"/>
          </a:xfrm>
          <a:prstGeom prst="rect">
            <a:avLst/>
          </a:prstGeom>
        </p:spPr>
      </p:pic>
      <p:sp>
        <p:nvSpPr>
          <p:cNvPr id="11" name="Title 1">
            <a:extLst>
              <a:ext uri="{FF2B5EF4-FFF2-40B4-BE49-F238E27FC236}">
                <a16:creationId xmlns:a16="http://schemas.microsoft.com/office/drawing/2014/main" id="{B7A2E4FD-AD4D-A54B-85F7-DD5E1732C4D4}"/>
              </a:ext>
            </a:extLst>
          </p:cNvPr>
          <p:cNvSpPr>
            <a:spLocks noGrp="1"/>
          </p:cNvSpPr>
          <p:nvPr>
            <p:ph type="ctrTitle" hasCustomPrompt="1"/>
          </p:nvPr>
        </p:nvSpPr>
        <p:spPr>
          <a:xfrm>
            <a:off x="490185" y="476250"/>
            <a:ext cx="10258326" cy="1315008"/>
          </a:xfrm>
        </p:spPr>
        <p:txBody>
          <a:bodyPr anchor="b">
            <a:normAutofit/>
          </a:bodyPr>
          <a:lstStyle>
            <a:lvl1pPr algn="l">
              <a:defRPr sz="4400">
                <a:solidFill>
                  <a:schemeClr val="accent1"/>
                </a:solidFill>
              </a:defRPr>
            </a:lvl1pPr>
          </a:lstStyle>
          <a:p>
            <a:r>
              <a:rPr lang="en-US"/>
              <a:t>Insert heading</a:t>
            </a:r>
            <a:br>
              <a:rPr lang="en-US"/>
            </a:br>
            <a:r>
              <a:rPr lang="en-US"/>
              <a:t>text here</a:t>
            </a:r>
          </a:p>
        </p:txBody>
      </p:sp>
      <p:sp>
        <p:nvSpPr>
          <p:cNvPr id="13" name="Text Placeholder 8">
            <a:extLst>
              <a:ext uri="{FF2B5EF4-FFF2-40B4-BE49-F238E27FC236}">
                <a16:creationId xmlns:a16="http://schemas.microsoft.com/office/drawing/2014/main" id="{D307388E-34B9-704F-9DF7-2F865CB7C5E8}"/>
              </a:ext>
            </a:extLst>
          </p:cNvPr>
          <p:cNvSpPr>
            <a:spLocks noGrp="1"/>
          </p:cNvSpPr>
          <p:nvPr>
            <p:ph type="body" sz="quarter" idx="10"/>
          </p:nvPr>
        </p:nvSpPr>
        <p:spPr>
          <a:xfrm>
            <a:off x="490184" y="2166295"/>
            <a:ext cx="10259082" cy="3519286"/>
          </a:xfrm>
        </p:spPr>
        <p:txBody>
          <a:bodyPr>
            <a:norm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67334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a:extLst>
              <a:ext uri="{FF2B5EF4-FFF2-40B4-BE49-F238E27FC236}">
                <a16:creationId xmlns:a16="http://schemas.microsoft.com/office/drawing/2014/main" id="{594ACB03-8461-3B4F-A02A-BB456D5DD6E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8366" y="6049974"/>
            <a:ext cx="1049220" cy="439725"/>
          </a:xfrm>
          <a:prstGeom prst="rect">
            <a:avLst/>
          </a:prstGeom>
        </p:spPr>
      </p:pic>
    </p:spTree>
    <p:extLst>
      <p:ext uri="{BB962C8B-B14F-4D97-AF65-F5344CB8AC3E}">
        <p14:creationId xmlns:p14="http://schemas.microsoft.com/office/powerpoint/2010/main" val="20653876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79428" y="476250"/>
            <a:ext cx="5616161" cy="1527024"/>
          </a:xfrm>
        </p:spPr>
        <p:txBody>
          <a:bodyPr anchor="b">
            <a:normAutofit/>
          </a:bodyPr>
          <a:lstStyle>
            <a:lvl1pPr algn="l">
              <a:defRPr sz="4400">
                <a:solidFill>
                  <a:schemeClr val="accent1"/>
                </a:solidFill>
              </a:defRPr>
            </a:lvl1pPr>
          </a:lstStyle>
          <a:p>
            <a:r>
              <a:rPr lang="en-US"/>
              <a:t>Insert heading</a:t>
            </a:r>
            <a:br>
              <a:rPr lang="en-US"/>
            </a:br>
            <a:r>
              <a:rPr lang="en-US"/>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79425" y="2166295"/>
            <a:ext cx="5616575"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6575256" y="0"/>
            <a:ext cx="4656333" cy="6858000"/>
          </a:xfrm>
        </p:spPr>
        <p:txBody>
          <a:bodyPr anchor="ctr"/>
          <a:lstStyle>
            <a:lvl1pPr algn="ctr">
              <a:defRPr/>
            </a:lvl1pPr>
          </a:lstStyle>
          <a:p>
            <a:r>
              <a:rPr lang="en-US"/>
              <a:t>Insert image here</a:t>
            </a:r>
          </a:p>
        </p:txBody>
      </p:sp>
      <p:pic>
        <p:nvPicPr>
          <p:cNvPr id="8" name="Picture 7">
            <a:extLst>
              <a:ext uri="{FF2B5EF4-FFF2-40B4-BE49-F238E27FC236}">
                <a16:creationId xmlns:a16="http://schemas.microsoft.com/office/drawing/2014/main" id="{A78267D2-0B9C-6141-A0F0-AE806E1FB9C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8366" y="6049974"/>
            <a:ext cx="1049220" cy="439725"/>
          </a:xfrm>
          <a:prstGeom prst="rect">
            <a:avLst/>
          </a:prstGeom>
        </p:spPr>
      </p:pic>
    </p:spTree>
    <p:extLst>
      <p:ext uri="{BB962C8B-B14F-4D97-AF65-F5344CB8AC3E}">
        <p14:creationId xmlns:p14="http://schemas.microsoft.com/office/powerpoint/2010/main" val="4595627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6096002" y="476250"/>
            <a:ext cx="5606465" cy="1527024"/>
          </a:xfrm>
        </p:spPr>
        <p:txBody>
          <a:bodyPr anchor="b">
            <a:normAutofit/>
          </a:bodyPr>
          <a:lstStyle>
            <a:lvl1pPr algn="l">
              <a:defRPr sz="4400">
                <a:solidFill>
                  <a:schemeClr val="accent1"/>
                </a:solidFill>
              </a:defRPr>
            </a:lvl1pPr>
          </a:lstStyle>
          <a:p>
            <a:r>
              <a:rPr lang="en-US"/>
              <a:t>Insert heading</a:t>
            </a:r>
            <a:br>
              <a:rPr lang="en-US"/>
            </a:br>
            <a:r>
              <a:rPr lang="en-US"/>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719833"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6096000" y="2166295"/>
            <a:ext cx="5606878"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959834" y="0"/>
            <a:ext cx="4656333" cy="6858000"/>
          </a:xfrm>
        </p:spPr>
        <p:txBody>
          <a:bodyPr anchor="ctr"/>
          <a:lstStyle>
            <a:lvl1pPr algn="ctr">
              <a:defRPr/>
            </a:lvl1pPr>
          </a:lstStyle>
          <a:p>
            <a:r>
              <a:rPr lang="en-US"/>
              <a:t>Insert image here</a:t>
            </a:r>
          </a:p>
        </p:txBody>
      </p:sp>
      <p:pic>
        <p:nvPicPr>
          <p:cNvPr id="8" name="Picture 7">
            <a:extLst>
              <a:ext uri="{FF2B5EF4-FFF2-40B4-BE49-F238E27FC236}">
                <a16:creationId xmlns:a16="http://schemas.microsoft.com/office/drawing/2014/main" id="{6A7CC745-F299-CA44-921C-E0C2BC62937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64005" y="6049974"/>
            <a:ext cx="1049220" cy="439725"/>
          </a:xfrm>
          <a:prstGeom prst="rect">
            <a:avLst/>
          </a:prstGeom>
        </p:spPr>
      </p:pic>
    </p:spTree>
    <p:extLst>
      <p:ext uri="{BB962C8B-B14F-4D97-AF65-F5344CB8AC3E}">
        <p14:creationId xmlns:p14="http://schemas.microsoft.com/office/powerpoint/2010/main" val="31178589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Picture Placeholder 3">
            <a:extLst>
              <a:ext uri="{FF2B5EF4-FFF2-40B4-BE49-F238E27FC236}">
                <a16:creationId xmlns:a16="http://schemas.microsoft.com/office/drawing/2014/main" id="{B2A44E0D-AD37-B64A-8087-4B04C08A4454}"/>
              </a:ext>
            </a:extLst>
          </p:cNvPr>
          <p:cNvSpPr>
            <a:spLocks noGrp="1"/>
          </p:cNvSpPr>
          <p:nvPr>
            <p:ph type="pic" sz="quarter" idx="12" hasCustomPrompt="1"/>
          </p:nvPr>
        </p:nvSpPr>
        <p:spPr>
          <a:xfrm>
            <a:off x="720001" y="0"/>
            <a:ext cx="4895832" cy="3430800"/>
          </a:xfrm>
        </p:spPr>
        <p:txBody>
          <a:bodyPr anchor="ctr"/>
          <a:lstStyle>
            <a:lvl1pPr algn="ctr">
              <a:defRPr/>
            </a:lvl1pPr>
          </a:lstStyle>
          <a:p>
            <a:r>
              <a:rPr lang="en-US"/>
              <a:t>Insert image here</a:t>
            </a:r>
          </a:p>
        </p:txBody>
      </p:sp>
      <p:sp>
        <p:nvSpPr>
          <p:cNvPr id="13" name="Picture Placeholder 3">
            <a:extLst>
              <a:ext uri="{FF2B5EF4-FFF2-40B4-BE49-F238E27FC236}">
                <a16:creationId xmlns:a16="http://schemas.microsoft.com/office/drawing/2014/main" id="{AE15AA6C-F6DF-F943-A289-C06A927AF92D}"/>
              </a:ext>
            </a:extLst>
          </p:cNvPr>
          <p:cNvSpPr>
            <a:spLocks noGrp="1"/>
          </p:cNvSpPr>
          <p:nvPr>
            <p:ph type="pic" sz="quarter" idx="13" hasCustomPrompt="1"/>
          </p:nvPr>
        </p:nvSpPr>
        <p:spPr>
          <a:xfrm>
            <a:off x="720001" y="3429000"/>
            <a:ext cx="4895832" cy="3430800"/>
          </a:xfrm>
        </p:spPr>
        <p:txBody>
          <a:bodyPr anchor="ctr"/>
          <a:lstStyle>
            <a:lvl1pPr algn="ctr">
              <a:defRPr/>
            </a:lvl1pPr>
          </a:lstStyle>
          <a:p>
            <a:r>
              <a:rPr lang="en-US"/>
              <a:t>Insert image here</a:t>
            </a:r>
          </a:p>
        </p:txBody>
      </p:sp>
      <p:pic>
        <p:nvPicPr>
          <p:cNvPr id="8" name="Picture 7">
            <a:extLst>
              <a:ext uri="{FF2B5EF4-FFF2-40B4-BE49-F238E27FC236}">
                <a16:creationId xmlns:a16="http://schemas.microsoft.com/office/drawing/2014/main" id="{5F4CED46-6A49-DC4E-B76D-D628758B5AB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64005" y="6049974"/>
            <a:ext cx="1049220" cy="439725"/>
          </a:xfrm>
          <a:prstGeom prst="rect">
            <a:avLst/>
          </a:prstGeom>
        </p:spPr>
      </p:pic>
      <p:sp>
        <p:nvSpPr>
          <p:cNvPr id="14" name="Title 1">
            <a:extLst>
              <a:ext uri="{FF2B5EF4-FFF2-40B4-BE49-F238E27FC236}">
                <a16:creationId xmlns:a16="http://schemas.microsoft.com/office/drawing/2014/main" id="{FD9C2BA4-03E6-EC40-89CA-D2621E7122AB}"/>
              </a:ext>
            </a:extLst>
          </p:cNvPr>
          <p:cNvSpPr>
            <a:spLocks noGrp="1"/>
          </p:cNvSpPr>
          <p:nvPr>
            <p:ph type="ctrTitle" hasCustomPrompt="1"/>
          </p:nvPr>
        </p:nvSpPr>
        <p:spPr>
          <a:xfrm>
            <a:off x="6096002" y="476250"/>
            <a:ext cx="5606465" cy="1527024"/>
          </a:xfrm>
        </p:spPr>
        <p:txBody>
          <a:bodyPr anchor="b">
            <a:normAutofit/>
          </a:bodyPr>
          <a:lstStyle>
            <a:lvl1pPr algn="l">
              <a:defRPr sz="4400">
                <a:solidFill>
                  <a:schemeClr val="accent1"/>
                </a:solidFill>
              </a:defRPr>
            </a:lvl1pPr>
          </a:lstStyle>
          <a:p>
            <a:r>
              <a:rPr lang="en-US"/>
              <a:t>Insert heading</a:t>
            </a:r>
            <a:br>
              <a:rPr lang="en-US"/>
            </a:br>
            <a:r>
              <a:rPr lang="en-US"/>
              <a:t>text here</a:t>
            </a:r>
          </a:p>
        </p:txBody>
      </p:sp>
      <p:sp>
        <p:nvSpPr>
          <p:cNvPr id="15" name="Text Placeholder 8">
            <a:extLst>
              <a:ext uri="{FF2B5EF4-FFF2-40B4-BE49-F238E27FC236}">
                <a16:creationId xmlns:a16="http://schemas.microsoft.com/office/drawing/2014/main" id="{DC448F55-EA63-664C-9AA5-E2C41B606847}"/>
              </a:ext>
            </a:extLst>
          </p:cNvPr>
          <p:cNvSpPr>
            <a:spLocks noGrp="1"/>
          </p:cNvSpPr>
          <p:nvPr>
            <p:ph type="body" sz="quarter" idx="10"/>
          </p:nvPr>
        </p:nvSpPr>
        <p:spPr>
          <a:xfrm>
            <a:off x="6096000" y="2166295"/>
            <a:ext cx="5606878"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33517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Picture Placeholder 3">
            <a:extLst>
              <a:ext uri="{FF2B5EF4-FFF2-40B4-BE49-F238E27FC236}">
                <a16:creationId xmlns:a16="http://schemas.microsoft.com/office/drawing/2014/main" id="{600F4128-B022-BF49-9B0B-ED727D588C4C}"/>
              </a:ext>
            </a:extLst>
          </p:cNvPr>
          <p:cNvSpPr>
            <a:spLocks noGrp="1"/>
          </p:cNvSpPr>
          <p:nvPr>
            <p:ph type="pic" sz="quarter" idx="11" hasCustomPrompt="1"/>
          </p:nvPr>
        </p:nvSpPr>
        <p:spPr>
          <a:xfrm>
            <a:off x="720001" y="0"/>
            <a:ext cx="4896167" cy="2286000"/>
          </a:xfrm>
        </p:spPr>
        <p:txBody>
          <a:bodyPr anchor="ctr"/>
          <a:lstStyle>
            <a:lvl1pPr algn="ctr">
              <a:defRPr/>
            </a:lvl1pPr>
          </a:lstStyle>
          <a:p>
            <a:r>
              <a:rPr lang="en-US"/>
              <a:t>Insert image here</a:t>
            </a:r>
          </a:p>
        </p:txBody>
      </p:sp>
      <p:sp>
        <p:nvSpPr>
          <p:cNvPr id="11" name="Picture Placeholder 3">
            <a:extLst>
              <a:ext uri="{FF2B5EF4-FFF2-40B4-BE49-F238E27FC236}">
                <a16:creationId xmlns:a16="http://schemas.microsoft.com/office/drawing/2014/main" id="{3768B268-3513-1646-B5F3-B131AA38FB4D}"/>
              </a:ext>
            </a:extLst>
          </p:cNvPr>
          <p:cNvSpPr>
            <a:spLocks noGrp="1"/>
          </p:cNvSpPr>
          <p:nvPr>
            <p:ph type="pic" sz="quarter" idx="12" hasCustomPrompt="1"/>
          </p:nvPr>
        </p:nvSpPr>
        <p:spPr>
          <a:xfrm>
            <a:off x="720001" y="4572000"/>
            <a:ext cx="4896167" cy="2286000"/>
          </a:xfrm>
        </p:spPr>
        <p:txBody>
          <a:bodyPr anchor="ctr"/>
          <a:lstStyle>
            <a:lvl1pPr algn="ctr">
              <a:defRPr/>
            </a:lvl1pPr>
          </a:lstStyle>
          <a:p>
            <a:r>
              <a:rPr lang="en-US"/>
              <a:t>Insert image here</a:t>
            </a:r>
          </a:p>
        </p:txBody>
      </p:sp>
      <p:sp>
        <p:nvSpPr>
          <p:cNvPr id="14" name="Picture Placeholder 3">
            <a:extLst>
              <a:ext uri="{FF2B5EF4-FFF2-40B4-BE49-F238E27FC236}">
                <a16:creationId xmlns:a16="http://schemas.microsoft.com/office/drawing/2014/main" id="{12701770-7835-3041-B7FA-B708B6435CA4}"/>
              </a:ext>
            </a:extLst>
          </p:cNvPr>
          <p:cNvSpPr>
            <a:spLocks noGrp="1"/>
          </p:cNvSpPr>
          <p:nvPr>
            <p:ph type="pic" sz="quarter" idx="13" hasCustomPrompt="1"/>
          </p:nvPr>
        </p:nvSpPr>
        <p:spPr>
          <a:xfrm>
            <a:off x="720001" y="2286000"/>
            <a:ext cx="4896167" cy="2286000"/>
          </a:xfrm>
        </p:spPr>
        <p:txBody>
          <a:bodyPr anchor="ctr"/>
          <a:lstStyle>
            <a:lvl1pPr algn="ctr">
              <a:defRPr/>
            </a:lvl1pPr>
          </a:lstStyle>
          <a:p>
            <a:r>
              <a:rPr lang="en-US"/>
              <a:t>Insert image here</a:t>
            </a:r>
          </a:p>
        </p:txBody>
      </p:sp>
      <p:pic>
        <p:nvPicPr>
          <p:cNvPr id="9" name="Picture 8">
            <a:extLst>
              <a:ext uri="{FF2B5EF4-FFF2-40B4-BE49-F238E27FC236}">
                <a16:creationId xmlns:a16="http://schemas.microsoft.com/office/drawing/2014/main" id="{C1D96674-7D62-874E-89EB-26F574D41F85}"/>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64005" y="6049974"/>
            <a:ext cx="1049220" cy="439725"/>
          </a:xfrm>
          <a:prstGeom prst="rect">
            <a:avLst/>
          </a:prstGeom>
        </p:spPr>
      </p:pic>
      <p:sp>
        <p:nvSpPr>
          <p:cNvPr id="13" name="Title 1">
            <a:extLst>
              <a:ext uri="{FF2B5EF4-FFF2-40B4-BE49-F238E27FC236}">
                <a16:creationId xmlns:a16="http://schemas.microsoft.com/office/drawing/2014/main" id="{2FDCFA35-7794-A14F-AE55-7DBF8ECB2A92}"/>
              </a:ext>
            </a:extLst>
          </p:cNvPr>
          <p:cNvSpPr>
            <a:spLocks noGrp="1"/>
          </p:cNvSpPr>
          <p:nvPr>
            <p:ph type="ctrTitle" hasCustomPrompt="1"/>
          </p:nvPr>
        </p:nvSpPr>
        <p:spPr>
          <a:xfrm>
            <a:off x="6096002" y="476250"/>
            <a:ext cx="5606465" cy="1527024"/>
          </a:xfrm>
        </p:spPr>
        <p:txBody>
          <a:bodyPr anchor="b">
            <a:normAutofit/>
          </a:bodyPr>
          <a:lstStyle>
            <a:lvl1pPr algn="l">
              <a:defRPr sz="4400">
                <a:solidFill>
                  <a:schemeClr val="accent1"/>
                </a:solidFill>
              </a:defRPr>
            </a:lvl1pPr>
          </a:lstStyle>
          <a:p>
            <a:r>
              <a:rPr lang="en-US"/>
              <a:t>Insert heading</a:t>
            </a:r>
            <a:br>
              <a:rPr lang="en-US"/>
            </a:br>
            <a:r>
              <a:rPr lang="en-US"/>
              <a:t>text here</a:t>
            </a:r>
          </a:p>
        </p:txBody>
      </p:sp>
      <p:sp>
        <p:nvSpPr>
          <p:cNvPr id="15" name="Text Placeholder 8">
            <a:extLst>
              <a:ext uri="{FF2B5EF4-FFF2-40B4-BE49-F238E27FC236}">
                <a16:creationId xmlns:a16="http://schemas.microsoft.com/office/drawing/2014/main" id="{AC7E622E-1D59-884A-B39E-1D1F251C4AAE}"/>
              </a:ext>
            </a:extLst>
          </p:cNvPr>
          <p:cNvSpPr>
            <a:spLocks noGrp="1"/>
          </p:cNvSpPr>
          <p:nvPr>
            <p:ph type="body" sz="quarter" idx="10"/>
          </p:nvPr>
        </p:nvSpPr>
        <p:spPr>
          <a:xfrm>
            <a:off x="6096000" y="2166295"/>
            <a:ext cx="5606878"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73201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Picture Placeholder 3">
            <a:extLst>
              <a:ext uri="{FF2B5EF4-FFF2-40B4-BE49-F238E27FC236}">
                <a16:creationId xmlns:a16="http://schemas.microsoft.com/office/drawing/2014/main" id="{EF89479A-879C-FB47-AD26-296CC44EC066}"/>
              </a:ext>
            </a:extLst>
          </p:cNvPr>
          <p:cNvSpPr>
            <a:spLocks noGrp="1"/>
          </p:cNvSpPr>
          <p:nvPr>
            <p:ph type="pic" sz="quarter" idx="12" hasCustomPrompt="1"/>
          </p:nvPr>
        </p:nvSpPr>
        <p:spPr>
          <a:xfrm>
            <a:off x="720001" y="0"/>
            <a:ext cx="4895832" cy="1717200"/>
          </a:xfrm>
        </p:spPr>
        <p:txBody>
          <a:bodyPr anchor="ctr"/>
          <a:lstStyle>
            <a:lvl1pPr algn="ctr">
              <a:defRPr/>
            </a:lvl1pPr>
          </a:lstStyle>
          <a:p>
            <a:r>
              <a:rPr lang="en-US"/>
              <a:t>Insert image here</a:t>
            </a:r>
          </a:p>
        </p:txBody>
      </p:sp>
      <p:sp>
        <p:nvSpPr>
          <p:cNvPr id="14" name="Picture Placeholder 3">
            <a:extLst>
              <a:ext uri="{FF2B5EF4-FFF2-40B4-BE49-F238E27FC236}">
                <a16:creationId xmlns:a16="http://schemas.microsoft.com/office/drawing/2014/main" id="{84323833-A9C0-584F-ADEE-4E223A93396E}"/>
              </a:ext>
            </a:extLst>
          </p:cNvPr>
          <p:cNvSpPr>
            <a:spLocks noGrp="1"/>
          </p:cNvSpPr>
          <p:nvPr>
            <p:ph type="pic" sz="quarter" idx="13" hasCustomPrompt="1"/>
          </p:nvPr>
        </p:nvSpPr>
        <p:spPr>
          <a:xfrm>
            <a:off x="720001" y="1713600"/>
            <a:ext cx="4895832" cy="1717200"/>
          </a:xfrm>
        </p:spPr>
        <p:txBody>
          <a:bodyPr anchor="ctr"/>
          <a:lstStyle>
            <a:lvl1pPr algn="ctr">
              <a:defRPr/>
            </a:lvl1pPr>
          </a:lstStyle>
          <a:p>
            <a:r>
              <a:rPr lang="en-US"/>
              <a:t>Insert image here</a:t>
            </a:r>
          </a:p>
        </p:txBody>
      </p:sp>
      <p:sp>
        <p:nvSpPr>
          <p:cNvPr id="15" name="Picture Placeholder 3">
            <a:extLst>
              <a:ext uri="{FF2B5EF4-FFF2-40B4-BE49-F238E27FC236}">
                <a16:creationId xmlns:a16="http://schemas.microsoft.com/office/drawing/2014/main" id="{F091CC3E-CE50-ED48-AE9A-A0AEF9D16657}"/>
              </a:ext>
            </a:extLst>
          </p:cNvPr>
          <p:cNvSpPr>
            <a:spLocks noGrp="1"/>
          </p:cNvSpPr>
          <p:nvPr>
            <p:ph type="pic" sz="quarter" idx="14" hasCustomPrompt="1"/>
          </p:nvPr>
        </p:nvSpPr>
        <p:spPr>
          <a:xfrm>
            <a:off x="720001" y="5140800"/>
            <a:ext cx="4895832" cy="1717200"/>
          </a:xfrm>
        </p:spPr>
        <p:txBody>
          <a:bodyPr anchor="ctr"/>
          <a:lstStyle>
            <a:lvl1pPr algn="ctr">
              <a:defRPr/>
            </a:lvl1pPr>
          </a:lstStyle>
          <a:p>
            <a:r>
              <a:rPr lang="en-US"/>
              <a:t>Insert image here</a:t>
            </a:r>
          </a:p>
        </p:txBody>
      </p:sp>
      <p:sp>
        <p:nvSpPr>
          <p:cNvPr id="16" name="Picture Placeholder 3">
            <a:extLst>
              <a:ext uri="{FF2B5EF4-FFF2-40B4-BE49-F238E27FC236}">
                <a16:creationId xmlns:a16="http://schemas.microsoft.com/office/drawing/2014/main" id="{8FBE944B-B15E-6D42-BF79-08A252874409}"/>
              </a:ext>
            </a:extLst>
          </p:cNvPr>
          <p:cNvSpPr>
            <a:spLocks noGrp="1"/>
          </p:cNvSpPr>
          <p:nvPr>
            <p:ph type="pic" sz="quarter" idx="15" hasCustomPrompt="1"/>
          </p:nvPr>
        </p:nvSpPr>
        <p:spPr>
          <a:xfrm>
            <a:off x="720001" y="3427200"/>
            <a:ext cx="4895832" cy="1717200"/>
          </a:xfrm>
        </p:spPr>
        <p:txBody>
          <a:bodyPr anchor="ctr"/>
          <a:lstStyle>
            <a:lvl1pPr algn="ctr">
              <a:defRPr/>
            </a:lvl1pPr>
          </a:lstStyle>
          <a:p>
            <a:r>
              <a:rPr lang="en-US"/>
              <a:t>Insert image here</a:t>
            </a:r>
          </a:p>
        </p:txBody>
      </p:sp>
      <p:pic>
        <p:nvPicPr>
          <p:cNvPr id="13" name="Picture 12">
            <a:extLst>
              <a:ext uri="{FF2B5EF4-FFF2-40B4-BE49-F238E27FC236}">
                <a16:creationId xmlns:a16="http://schemas.microsoft.com/office/drawing/2014/main" id="{16E146D0-48D7-6449-A4C1-789474A24B3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64005" y="6049974"/>
            <a:ext cx="1049220" cy="439725"/>
          </a:xfrm>
          <a:prstGeom prst="rect">
            <a:avLst/>
          </a:prstGeom>
        </p:spPr>
      </p:pic>
      <p:sp>
        <p:nvSpPr>
          <p:cNvPr id="17" name="Title 1">
            <a:extLst>
              <a:ext uri="{FF2B5EF4-FFF2-40B4-BE49-F238E27FC236}">
                <a16:creationId xmlns:a16="http://schemas.microsoft.com/office/drawing/2014/main" id="{DF60618D-E742-7C4F-8958-FFF3B1231945}"/>
              </a:ext>
            </a:extLst>
          </p:cNvPr>
          <p:cNvSpPr>
            <a:spLocks noGrp="1"/>
          </p:cNvSpPr>
          <p:nvPr>
            <p:ph type="ctrTitle" hasCustomPrompt="1"/>
          </p:nvPr>
        </p:nvSpPr>
        <p:spPr>
          <a:xfrm>
            <a:off x="6096002" y="476250"/>
            <a:ext cx="5606465" cy="1527024"/>
          </a:xfrm>
        </p:spPr>
        <p:txBody>
          <a:bodyPr anchor="b">
            <a:normAutofit/>
          </a:bodyPr>
          <a:lstStyle>
            <a:lvl1pPr algn="l">
              <a:defRPr sz="4400">
                <a:solidFill>
                  <a:schemeClr val="accent1"/>
                </a:solidFill>
              </a:defRPr>
            </a:lvl1pPr>
          </a:lstStyle>
          <a:p>
            <a:r>
              <a:rPr lang="en-US"/>
              <a:t>Insert heading</a:t>
            </a:r>
            <a:br>
              <a:rPr lang="en-US"/>
            </a:br>
            <a:r>
              <a:rPr lang="en-US"/>
              <a:t>text here</a:t>
            </a:r>
          </a:p>
        </p:txBody>
      </p:sp>
      <p:sp>
        <p:nvSpPr>
          <p:cNvPr id="18" name="Text Placeholder 8">
            <a:extLst>
              <a:ext uri="{FF2B5EF4-FFF2-40B4-BE49-F238E27FC236}">
                <a16:creationId xmlns:a16="http://schemas.microsoft.com/office/drawing/2014/main" id="{173C61ED-0CD3-CC42-8249-30B999D77961}"/>
              </a:ext>
            </a:extLst>
          </p:cNvPr>
          <p:cNvSpPr>
            <a:spLocks noGrp="1"/>
          </p:cNvSpPr>
          <p:nvPr>
            <p:ph type="body" sz="quarter" idx="10"/>
          </p:nvPr>
        </p:nvSpPr>
        <p:spPr>
          <a:xfrm>
            <a:off x="6096000" y="2166295"/>
            <a:ext cx="5606878"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1073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9A816-1701-339E-DF56-54C51154638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76A5B70-4436-4CD0-20F6-ABCB1C223C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6A5A0C-01CB-D3C0-15EA-D21B182B3A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05F2980-BC33-C736-7B9D-E422218C6A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472E72-FFEE-B0B3-2B97-45C199E8B2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B6A5A1A-5A5A-57BB-D1D6-3AF5BF14927D}"/>
              </a:ext>
            </a:extLst>
          </p:cNvPr>
          <p:cNvSpPr>
            <a:spLocks noGrp="1"/>
          </p:cNvSpPr>
          <p:nvPr>
            <p:ph type="dt" sz="half" idx="10"/>
          </p:nvPr>
        </p:nvSpPr>
        <p:spPr/>
        <p:txBody>
          <a:bodyPr/>
          <a:lstStyle/>
          <a:p>
            <a:fld id="{3F7CA37F-3D4C-4E66-AEFD-7E21258F921E}" type="datetimeFigureOut">
              <a:rPr lang="en-GB" smtClean="0"/>
              <a:t>16/03/2026</a:t>
            </a:fld>
            <a:endParaRPr lang="en-GB"/>
          </a:p>
        </p:txBody>
      </p:sp>
      <p:sp>
        <p:nvSpPr>
          <p:cNvPr id="8" name="Footer Placeholder 7">
            <a:extLst>
              <a:ext uri="{FF2B5EF4-FFF2-40B4-BE49-F238E27FC236}">
                <a16:creationId xmlns:a16="http://schemas.microsoft.com/office/drawing/2014/main" id="{6E5D19D3-9161-9A41-BFCF-49E56780BA5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A61F99B-1055-9FE9-6A9A-49AEA47B4781}"/>
              </a:ext>
            </a:extLst>
          </p:cNvPr>
          <p:cNvSpPr>
            <a:spLocks noGrp="1"/>
          </p:cNvSpPr>
          <p:nvPr>
            <p:ph type="sldNum" sz="quarter" idx="12"/>
          </p:nvPr>
        </p:nvSpPr>
        <p:spPr/>
        <p:txBody>
          <a:bodyPr/>
          <a:lstStyle/>
          <a:p>
            <a:fld id="{0226C95C-E8CB-4914-92EA-9D4DD2C7117E}" type="slidenum">
              <a:rPr lang="en-GB" smtClean="0"/>
              <a:t>‹#›</a:t>
            </a:fld>
            <a:endParaRPr lang="en-GB"/>
          </a:p>
        </p:txBody>
      </p:sp>
    </p:spTree>
    <p:extLst>
      <p:ext uri="{BB962C8B-B14F-4D97-AF65-F5344CB8AC3E}">
        <p14:creationId xmlns:p14="http://schemas.microsoft.com/office/powerpoint/2010/main" val="33809336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79427" y="476250"/>
            <a:ext cx="6973289" cy="1527024"/>
          </a:xfrm>
        </p:spPr>
        <p:txBody>
          <a:bodyPr anchor="b">
            <a:normAutofit/>
          </a:bodyPr>
          <a:lstStyle>
            <a:lvl1pPr algn="l">
              <a:defRPr sz="4400">
                <a:solidFill>
                  <a:schemeClr val="accent1"/>
                </a:solidFill>
              </a:defRPr>
            </a:lvl1pPr>
          </a:lstStyle>
          <a:p>
            <a:r>
              <a:rPr lang="en-US"/>
              <a:t>Insert heading</a:t>
            </a:r>
            <a:br>
              <a:rPr lang="en-US"/>
            </a:br>
            <a:r>
              <a:rPr lang="en-US"/>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1999"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79425" y="2166295"/>
            <a:ext cx="6973802"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7959934" y="0"/>
            <a:ext cx="3257207" cy="6858000"/>
          </a:xfrm>
        </p:spPr>
        <p:txBody>
          <a:bodyPr anchor="ctr"/>
          <a:lstStyle>
            <a:lvl1pPr algn="ctr">
              <a:defRPr/>
            </a:lvl1pPr>
          </a:lstStyle>
          <a:p>
            <a:r>
              <a:rPr lang="en-US"/>
              <a:t>Insert image here</a:t>
            </a:r>
          </a:p>
        </p:txBody>
      </p:sp>
      <p:pic>
        <p:nvPicPr>
          <p:cNvPr id="8" name="Picture 7">
            <a:extLst>
              <a:ext uri="{FF2B5EF4-FFF2-40B4-BE49-F238E27FC236}">
                <a16:creationId xmlns:a16="http://schemas.microsoft.com/office/drawing/2014/main" id="{74A21AFD-7BAA-474E-9B21-0EC9E524E5A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8366" y="6049974"/>
            <a:ext cx="1049220" cy="439725"/>
          </a:xfrm>
          <a:prstGeom prst="rect">
            <a:avLst/>
          </a:prstGeom>
        </p:spPr>
      </p:pic>
    </p:spTree>
    <p:extLst>
      <p:ext uri="{BB962C8B-B14F-4D97-AF65-F5344CB8AC3E}">
        <p14:creationId xmlns:p14="http://schemas.microsoft.com/office/powerpoint/2010/main" val="24796241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952189" y="0"/>
            <a:ext cx="3257207" cy="6858000"/>
          </a:xfrm>
        </p:spPr>
        <p:txBody>
          <a:bodyPr anchor="ctr"/>
          <a:lstStyle>
            <a:lvl1pPr algn="ctr">
              <a:defRPr/>
            </a:lvl1pPr>
          </a:lstStyle>
          <a:p>
            <a:r>
              <a:rPr lang="en-US"/>
              <a:t>Insert image here</a:t>
            </a:r>
          </a:p>
        </p:txBody>
      </p:sp>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695574" y="476250"/>
            <a:ext cx="7015604" cy="1527024"/>
          </a:xfrm>
        </p:spPr>
        <p:txBody>
          <a:bodyPr anchor="b">
            <a:normAutofit/>
          </a:bodyPr>
          <a:lstStyle>
            <a:lvl1pPr algn="l">
              <a:defRPr sz="4400">
                <a:solidFill>
                  <a:schemeClr val="accent1"/>
                </a:solidFill>
              </a:defRPr>
            </a:lvl1pPr>
          </a:lstStyle>
          <a:p>
            <a:r>
              <a:rPr lang="en-US"/>
              <a:t>Insert heading</a:t>
            </a:r>
            <a:br>
              <a:rPr lang="en-US"/>
            </a:br>
            <a:r>
              <a:rPr lang="en-US"/>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719183"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695572" y="2166295"/>
            <a:ext cx="7016120"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73A38C3C-44A8-7B49-97F3-18DB98877EB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64005" y="6049974"/>
            <a:ext cx="1049220" cy="439725"/>
          </a:xfrm>
          <a:prstGeom prst="rect">
            <a:avLst/>
          </a:prstGeom>
        </p:spPr>
      </p:pic>
    </p:spTree>
    <p:extLst>
      <p:ext uri="{BB962C8B-B14F-4D97-AF65-F5344CB8AC3E}">
        <p14:creationId xmlns:p14="http://schemas.microsoft.com/office/powerpoint/2010/main" val="32855058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5E00F8-23E4-F74B-8C58-C57BA9DCB080}"/>
              </a:ext>
            </a:extLst>
          </p:cNvPr>
          <p:cNvSpPr/>
          <p:nvPr userDrawn="1"/>
        </p:nvSpPr>
        <p:spPr>
          <a:xfrm rot="10800000">
            <a:off x="478366" y="0"/>
            <a:ext cx="51434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ubtitle 2">
            <a:extLst>
              <a:ext uri="{FF2B5EF4-FFF2-40B4-BE49-F238E27FC236}">
                <a16:creationId xmlns:a16="http://schemas.microsoft.com/office/drawing/2014/main" id="{F1922829-9018-D846-ABC5-C445BD1245C5}"/>
              </a:ext>
            </a:extLst>
          </p:cNvPr>
          <p:cNvSpPr>
            <a:spLocks noGrp="1"/>
          </p:cNvSpPr>
          <p:nvPr>
            <p:ph type="subTitle" idx="1" hasCustomPrompt="1"/>
          </p:nvPr>
        </p:nvSpPr>
        <p:spPr>
          <a:xfrm>
            <a:off x="6121650" y="3682554"/>
            <a:ext cx="5598364" cy="239196"/>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text here</a:t>
            </a:r>
          </a:p>
        </p:txBody>
      </p:sp>
      <p:sp>
        <p:nvSpPr>
          <p:cNvPr id="7" name="Rectangle 6">
            <a:extLst>
              <a:ext uri="{FF2B5EF4-FFF2-40B4-BE49-F238E27FC236}">
                <a16:creationId xmlns:a16="http://schemas.microsoft.com/office/drawing/2014/main" id="{B9725793-DA45-3A4B-9142-B0ECC42BB418}"/>
              </a:ext>
            </a:extLst>
          </p:cNvPr>
          <p:cNvSpPr/>
          <p:nvPr userDrawn="1"/>
        </p:nvSpPr>
        <p:spPr>
          <a:xfrm rot="10800000">
            <a:off x="1557" y="0"/>
            <a:ext cx="47680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itle 1">
            <a:extLst>
              <a:ext uri="{FF2B5EF4-FFF2-40B4-BE49-F238E27FC236}">
                <a16:creationId xmlns:a16="http://schemas.microsoft.com/office/drawing/2014/main" id="{9DC57ACA-9630-8644-802F-4BA04C062E18}"/>
              </a:ext>
            </a:extLst>
          </p:cNvPr>
          <p:cNvSpPr txBox="1">
            <a:spLocks/>
          </p:cNvSpPr>
          <p:nvPr userDrawn="1"/>
        </p:nvSpPr>
        <p:spPr>
          <a:xfrm>
            <a:off x="6096001" y="2935843"/>
            <a:ext cx="5617633" cy="54606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400" b="1" kern="1200" spc="-150">
                <a:solidFill>
                  <a:schemeClr val="accent1"/>
                </a:solidFill>
                <a:latin typeface="+mj-lt"/>
                <a:ea typeface="+mj-ea"/>
                <a:cs typeface="+mj-cs"/>
              </a:defRPr>
            </a:lvl1pPr>
          </a:lstStyle>
          <a:p>
            <a:r>
              <a:rPr lang="en-US" sz="4400"/>
              <a:t>Thank you</a:t>
            </a:r>
          </a:p>
        </p:txBody>
      </p:sp>
      <p:pic>
        <p:nvPicPr>
          <p:cNvPr id="10" name="Picture 9">
            <a:extLst>
              <a:ext uri="{FF2B5EF4-FFF2-40B4-BE49-F238E27FC236}">
                <a16:creationId xmlns:a16="http://schemas.microsoft.com/office/drawing/2014/main" id="{8AF83993-A4E8-874F-8106-64D02F6A0681}"/>
              </a:ext>
            </a:extLst>
          </p:cNvPr>
          <p:cNvPicPr>
            <a:picLocks noChangeAspect="1"/>
          </p:cNvPicPr>
          <p:nvPr userDrawn="1"/>
        </p:nvPicPr>
        <p:blipFill>
          <a:blip r:embed="rId2"/>
          <a:stretch>
            <a:fillRect/>
          </a:stretch>
        </p:blipFill>
        <p:spPr>
          <a:xfrm>
            <a:off x="1327719" y="2770920"/>
            <a:ext cx="3131072" cy="1312555"/>
          </a:xfrm>
          <a:prstGeom prst="rect">
            <a:avLst/>
          </a:prstGeom>
        </p:spPr>
      </p:pic>
    </p:spTree>
    <p:extLst>
      <p:ext uri="{BB962C8B-B14F-4D97-AF65-F5344CB8AC3E}">
        <p14:creationId xmlns:p14="http://schemas.microsoft.com/office/powerpoint/2010/main" val="4782833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5E00F8-23E4-F74B-8C58-C57BA9DCB080}"/>
              </a:ext>
            </a:extLst>
          </p:cNvPr>
          <p:cNvSpPr/>
          <p:nvPr userDrawn="1"/>
        </p:nvSpPr>
        <p:spPr>
          <a:xfrm rot="10800000">
            <a:off x="478366" y="0"/>
            <a:ext cx="51434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ubtitle 2">
            <a:extLst>
              <a:ext uri="{FF2B5EF4-FFF2-40B4-BE49-F238E27FC236}">
                <a16:creationId xmlns:a16="http://schemas.microsoft.com/office/drawing/2014/main" id="{F1922829-9018-D846-ABC5-C445BD1245C5}"/>
              </a:ext>
            </a:extLst>
          </p:cNvPr>
          <p:cNvSpPr>
            <a:spLocks noGrp="1"/>
          </p:cNvSpPr>
          <p:nvPr>
            <p:ph type="subTitle" idx="1" hasCustomPrompt="1"/>
          </p:nvPr>
        </p:nvSpPr>
        <p:spPr>
          <a:xfrm>
            <a:off x="6121650" y="3682554"/>
            <a:ext cx="5598364" cy="239196"/>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text here</a:t>
            </a:r>
          </a:p>
        </p:txBody>
      </p:sp>
      <p:sp>
        <p:nvSpPr>
          <p:cNvPr id="7" name="Rectangle 6">
            <a:extLst>
              <a:ext uri="{FF2B5EF4-FFF2-40B4-BE49-F238E27FC236}">
                <a16:creationId xmlns:a16="http://schemas.microsoft.com/office/drawing/2014/main" id="{B9725793-DA45-3A4B-9142-B0ECC42BB418}"/>
              </a:ext>
            </a:extLst>
          </p:cNvPr>
          <p:cNvSpPr/>
          <p:nvPr userDrawn="1"/>
        </p:nvSpPr>
        <p:spPr>
          <a:xfrm rot="10800000">
            <a:off x="1557" y="0"/>
            <a:ext cx="47680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itle 1">
            <a:extLst>
              <a:ext uri="{FF2B5EF4-FFF2-40B4-BE49-F238E27FC236}">
                <a16:creationId xmlns:a16="http://schemas.microsoft.com/office/drawing/2014/main" id="{9DC57ACA-9630-8644-802F-4BA04C062E18}"/>
              </a:ext>
            </a:extLst>
          </p:cNvPr>
          <p:cNvSpPr txBox="1">
            <a:spLocks/>
          </p:cNvSpPr>
          <p:nvPr userDrawn="1"/>
        </p:nvSpPr>
        <p:spPr>
          <a:xfrm>
            <a:off x="6096001" y="2935843"/>
            <a:ext cx="5617633" cy="54606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400" b="1" kern="1200" spc="-150">
                <a:solidFill>
                  <a:schemeClr val="accent1"/>
                </a:solidFill>
                <a:latin typeface="+mj-lt"/>
                <a:ea typeface="+mj-ea"/>
                <a:cs typeface="+mj-cs"/>
              </a:defRPr>
            </a:lvl1pPr>
          </a:lstStyle>
          <a:p>
            <a:r>
              <a:rPr lang="en-US" sz="4400"/>
              <a:t>Thank you</a:t>
            </a:r>
          </a:p>
        </p:txBody>
      </p:sp>
      <p:sp>
        <p:nvSpPr>
          <p:cNvPr id="11" name="Rectangle 10">
            <a:extLst>
              <a:ext uri="{FF2B5EF4-FFF2-40B4-BE49-F238E27FC236}">
                <a16:creationId xmlns:a16="http://schemas.microsoft.com/office/drawing/2014/main" id="{3DFF4809-AA81-8A42-BD26-36F0215753B3}"/>
              </a:ext>
            </a:extLst>
          </p:cNvPr>
          <p:cNvSpPr/>
          <p:nvPr userDrawn="1"/>
        </p:nvSpPr>
        <p:spPr>
          <a:xfrm>
            <a:off x="-5353236" y="-789786"/>
            <a:ext cx="5172011" cy="8974781"/>
          </a:xfrm>
          <a:prstGeom prst="rect">
            <a:avLst/>
          </a:prstGeom>
          <a:solidFill>
            <a:schemeClr val="bg2">
              <a:lumMod val="9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t"/>
          <a:lstStyle/>
          <a:p>
            <a:pPr algn="l"/>
            <a:r>
              <a:rPr lang="en-GB" sz="1200" b="1"/>
              <a:t>How to insert your logo:</a:t>
            </a:r>
          </a:p>
          <a:p>
            <a:pPr algn="l"/>
            <a:endParaRPr lang="en-GB" sz="1200" b="1"/>
          </a:p>
          <a:p>
            <a:pPr algn="l"/>
            <a:r>
              <a:rPr lang="en-GB" sz="1200" b="1"/>
              <a:t>1.Click View in the</a:t>
            </a:r>
            <a:r>
              <a:rPr lang="en-GB" sz="1200" b="1" baseline="0"/>
              <a:t> tool bar</a:t>
            </a:r>
          </a:p>
          <a:p>
            <a:pPr algn="l"/>
            <a:r>
              <a:rPr lang="en-GB" sz="1200" b="1" baseline="0"/>
              <a:t> and </a:t>
            </a:r>
            <a:r>
              <a:rPr lang="en-GB" sz="1200" b="1"/>
              <a:t>Turn on guides.</a:t>
            </a:r>
          </a:p>
          <a:p>
            <a:pPr algn="l"/>
            <a:endParaRPr lang="en-GB" sz="1200" b="1"/>
          </a:p>
          <a:p>
            <a:pPr algn="l"/>
            <a:endParaRPr lang="en-GB" sz="1200" b="1"/>
          </a:p>
          <a:p>
            <a:pPr algn="l"/>
            <a:endParaRPr lang="en-GB" sz="1200" b="1"/>
          </a:p>
          <a:p>
            <a:pPr algn="l"/>
            <a:endParaRPr lang="en-GB" sz="1200" b="1"/>
          </a:p>
          <a:p>
            <a:pPr algn="l"/>
            <a:endParaRPr lang="en-GB" sz="1200" b="1"/>
          </a:p>
          <a:p>
            <a:pPr algn="l"/>
            <a:r>
              <a:rPr lang="en-GB" sz="1200" b="1"/>
              <a:t>2.DoubleClick</a:t>
            </a:r>
            <a:r>
              <a:rPr lang="en-GB" sz="1200" b="1" baseline="0"/>
              <a:t> insert school logo</a:t>
            </a:r>
          </a:p>
          <a:p>
            <a:pPr algn="l"/>
            <a:r>
              <a:rPr lang="en-GB" sz="1200" b="1" baseline="0"/>
              <a:t> and select your school logo.</a:t>
            </a:r>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r>
              <a:rPr lang="en-GB" sz="1200" b="1" baseline="0"/>
              <a:t>3. If your School logo does not fit within the box. </a:t>
            </a:r>
          </a:p>
          <a:p>
            <a:pPr algn="l"/>
            <a:r>
              <a:rPr lang="en-GB" sz="1200" b="1" baseline="0"/>
              <a:t>click the format tab (Drawing tool) </a:t>
            </a:r>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r>
              <a:rPr lang="en-GB" sz="1200" b="1" baseline="0"/>
              <a:t>4. Click the drop down arrow on crop and click Fit.</a:t>
            </a:r>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r>
              <a:rPr lang="en-GB" sz="1200" b="1" baseline="0"/>
              <a:t>6. The logo will now be scaled to the correct size.</a:t>
            </a:r>
          </a:p>
          <a:p>
            <a:pPr algn="l"/>
            <a:endParaRPr lang="en-GB" sz="1200" b="1" baseline="0"/>
          </a:p>
          <a:p>
            <a:pPr algn="l"/>
            <a:r>
              <a:rPr lang="en-GB" sz="1200" b="1" baseline="0"/>
              <a:t>7. If you wish to adjust the position use the guide lines as references.</a:t>
            </a:r>
          </a:p>
          <a:p>
            <a:pPr algn="l"/>
            <a:r>
              <a:rPr lang="en-GB" sz="1200" b="1" baseline="0"/>
              <a:t>8. If you wish to remove the guide lines - </a:t>
            </a:r>
            <a:r>
              <a:rPr lang="en-GB" sz="1200" b="1"/>
              <a:t>Click View in the</a:t>
            </a:r>
            <a:r>
              <a:rPr lang="en-GB" sz="1200" b="1" baseline="0"/>
              <a:t> tool bar and T</a:t>
            </a:r>
            <a:r>
              <a:rPr lang="en-GB" sz="1200" b="1"/>
              <a:t>urn off guides</a:t>
            </a:r>
          </a:p>
          <a:p>
            <a:pPr algn="l"/>
            <a:endParaRPr lang="en-GB" sz="1200" b="1" baseline="0"/>
          </a:p>
          <a:p>
            <a:pPr algn="l"/>
            <a:endParaRPr lang="en-GB" sz="1200" b="1" baseline="0"/>
          </a:p>
        </p:txBody>
      </p:sp>
      <p:pic>
        <p:nvPicPr>
          <p:cNvPr id="12" name="Picture 11">
            <a:extLst>
              <a:ext uri="{FF2B5EF4-FFF2-40B4-BE49-F238E27FC236}">
                <a16:creationId xmlns:a16="http://schemas.microsoft.com/office/drawing/2014/main" id="{0B3B1D3A-04FD-AB4F-87AB-7EA926781FE4}"/>
              </a:ext>
            </a:extLst>
          </p:cNvPr>
          <p:cNvPicPr>
            <a:picLocks noChangeAspect="1"/>
          </p:cNvPicPr>
          <p:nvPr userDrawn="1"/>
        </p:nvPicPr>
        <p:blipFill>
          <a:blip r:embed="rId2"/>
          <a:stretch>
            <a:fillRect/>
          </a:stretch>
        </p:blipFill>
        <p:spPr>
          <a:xfrm>
            <a:off x="-3144873" y="-582570"/>
            <a:ext cx="2785017" cy="1309196"/>
          </a:xfrm>
          <a:prstGeom prst="rect">
            <a:avLst/>
          </a:prstGeom>
        </p:spPr>
      </p:pic>
      <p:pic>
        <p:nvPicPr>
          <p:cNvPr id="13" name="Picture 12">
            <a:extLst>
              <a:ext uri="{FF2B5EF4-FFF2-40B4-BE49-F238E27FC236}">
                <a16:creationId xmlns:a16="http://schemas.microsoft.com/office/drawing/2014/main" id="{B64478B7-09F4-2845-B28A-68FCDC9D2F44}"/>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3006455" y="1223906"/>
            <a:ext cx="2646599" cy="1601456"/>
          </a:xfrm>
          <a:prstGeom prst="rect">
            <a:avLst/>
          </a:prstGeom>
        </p:spPr>
      </p:pic>
      <p:pic>
        <p:nvPicPr>
          <p:cNvPr id="14" name="Picture 13">
            <a:extLst>
              <a:ext uri="{FF2B5EF4-FFF2-40B4-BE49-F238E27FC236}">
                <a16:creationId xmlns:a16="http://schemas.microsoft.com/office/drawing/2014/main" id="{6BE19D22-DB0A-824B-931A-C9B7076C2B9C}"/>
              </a:ext>
            </a:extLst>
          </p:cNvPr>
          <p:cNvPicPr>
            <a:picLocks noChangeAspect="1"/>
          </p:cNvPicPr>
          <p:nvPr userDrawn="1"/>
        </p:nvPicPr>
        <p:blipFill>
          <a:blip r:embed="rId4"/>
          <a:stretch>
            <a:fillRect/>
          </a:stretch>
        </p:blipFill>
        <p:spPr>
          <a:xfrm>
            <a:off x="-3186753" y="3421638"/>
            <a:ext cx="2821719" cy="1255059"/>
          </a:xfrm>
          <a:prstGeom prst="rect">
            <a:avLst/>
          </a:prstGeom>
        </p:spPr>
      </p:pic>
      <p:pic>
        <p:nvPicPr>
          <p:cNvPr id="15" name="Picture 14">
            <a:extLst>
              <a:ext uri="{FF2B5EF4-FFF2-40B4-BE49-F238E27FC236}">
                <a16:creationId xmlns:a16="http://schemas.microsoft.com/office/drawing/2014/main" id="{72D3F9B7-EA2A-8E4C-8215-1CDF8BE1FFFD}"/>
              </a:ext>
            </a:extLst>
          </p:cNvPr>
          <p:cNvPicPr>
            <a:picLocks noChangeAspect="1"/>
          </p:cNvPicPr>
          <p:nvPr userDrawn="1"/>
        </p:nvPicPr>
        <p:blipFill rotWithShape="1">
          <a:blip r:embed="rId5" cstate="hqprint">
            <a:extLst>
              <a:ext uri="{28A0092B-C50C-407E-A947-70E740481C1C}">
                <a14:useLocalDpi xmlns:a14="http://schemas.microsoft.com/office/drawing/2010/main"/>
              </a:ext>
            </a:extLst>
          </a:blip>
          <a:srcRect t="5943" b="9007"/>
          <a:stretch/>
        </p:blipFill>
        <p:spPr>
          <a:xfrm>
            <a:off x="-2767231" y="4981404"/>
            <a:ext cx="2041962" cy="1635273"/>
          </a:xfrm>
          <a:prstGeom prst="rect">
            <a:avLst/>
          </a:prstGeom>
        </p:spPr>
      </p:pic>
      <p:sp>
        <p:nvSpPr>
          <p:cNvPr id="16" name="Picture Placeholder 23">
            <a:extLst>
              <a:ext uri="{FF2B5EF4-FFF2-40B4-BE49-F238E27FC236}">
                <a16:creationId xmlns:a16="http://schemas.microsoft.com/office/drawing/2014/main" id="{02D8F306-3716-EA47-A752-40E85AE69BC6}"/>
              </a:ext>
            </a:extLst>
          </p:cNvPr>
          <p:cNvSpPr>
            <a:spLocks noGrp="1"/>
          </p:cNvSpPr>
          <p:nvPr>
            <p:ph type="pic" sz="quarter" idx="10" hasCustomPrompt="1"/>
          </p:nvPr>
        </p:nvSpPr>
        <p:spPr>
          <a:xfrm>
            <a:off x="1327719" y="2770919"/>
            <a:ext cx="3131072" cy="1312555"/>
          </a:xfrm>
          <a:noFill/>
        </p:spPr>
        <p:txBody>
          <a:bodyPr anchor="ctr">
            <a:noAutofit/>
          </a:bodyPr>
          <a:lstStyle>
            <a:lvl1pPr algn="ctr">
              <a:defRPr sz="1200"/>
            </a:lvl1pPr>
          </a:lstStyle>
          <a:p>
            <a:r>
              <a:rPr lang="en-US"/>
              <a:t>Insert school logo</a:t>
            </a:r>
          </a:p>
        </p:txBody>
      </p:sp>
    </p:spTree>
    <p:extLst>
      <p:ext uri="{BB962C8B-B14F-4D97-AF65-F5344CB8AC3E}">
        <p14:creationId xmlns:p14="http://schemas.microsoft.com/office/powerpoint/2010/main" val="40572740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E150D-F704-4863-89F3-669E09B7CEFF}"/>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2518475B-C5E1-4DB3-A96E-1A4BB913E9A7}"/>
              </a:ext>
            </a:extLst>
          </p:cNvPr>
          <p:cNvSpPr>
            <a:spLocks noGrp="1"/>
          </p:cNvSpPr>
          <p:nvPr>
            <p:ph type="sldNum" sz="quarter" idx="10"/>
          </p:nvPr>
        </p:nvSpPr>
        <p:spPr/>
        <p:txBody>
          <a:bodyPr/>
          <a:lstStyle/>
          <a:p>
            <a:fld id="{421CEE38-7211-2049-B4A2-B7F934BB8D5C}" type="slidenum">
              <a:rPr lang="en-US" smtClean="0"/>
              <a:pPr/>
              <a:t>‹#›</a:t>
            </a:fld>
            <a:endParaRPr lang="en-US"/>
          </a:p>
        </p:txBody>
      </p:sp>
      <p:sp>
        <p:nvSpPr>
          <p:cNvPr id="4" name="TextBox 3">
            <a:extLst>
              <a:ext uri="{FF2B5EF4-FFF2-40B4-BE49-F238E27FC236}">
                <a16:creationId xmlns:a16="http://schemas.microsoft.com/office/drawing/2014/main" id="{28906941-EE36-4EF0-9F2F-1AB607681AC1}"/>
              </a:ext>
            </a:extLst>
          </p:cNvPr>
          <p:cNvSpPr txBox="1"/>
          <p:nvPr userDrawn="1"/>
        </p:nvSpPr>
        <p:spPr>
          <a:xfrm>
            <a:off x="444500" y="2017643"/>
            <a:ext cx="10597874" cy="45521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rmAutofit/>
          </a:bodyPr>
          <a:lstStyle/>
          <a:p>
            <a:pPr marL="0" marR="0" indent="0" algn="l" defTabSz="914400" rtl="0" fontAlgn="auto" latinLnBrk="0" hangingPunct="0">
              <a:lnSpc>
                <a:spcPct val="90000"/>
              </a:lnSpc>
              <a:spcBef>
                <a:spcPts val="0"/>
              </a:spcBef>
              <a:spcAft>
                <a:spcPts val="0"/>
              </a:spcAft>
              <a:buClrTx/>
              <a:buSzTx/>
              <a:buFontTx/>
              <a:buNone/>
              <a:tabLst/>
            </a:pPr>
            <a:endParaRPr kumimoji="0" lang="en-GB" sz="4400" b="1" i="0" u="none" strike="noStrike" cap="none" spc="0" normalizeH="0" baseline="0">
              <a:ln>
                <a:noFill/>
              </a:ln>
              <a:solidFill>
                <a:srgbClr val="FFFFFF"/>
              </a:solidFill>
              <a:effectLst/>
              <a:uFillTx/>
              <a:latin typeface="Arial"/>
              <a:ea typeface="Arial"/>
              <a:cs typeface="Arial"/>
              <a:sym typeface="Arial"/>
            </a:endParaRPr>
          </a:p>
        </p:txBody>
      </p:sp>
    </p:spTree>
    <p:extLst>
      <p:ext uri="{BB962C8B-B14F-4D97-AF65-F5344CB8AC3E}">
        <p14:creationId xmlns:p14="http://schemas.microsoft.com/office/powerpoint/2010/main" val="3667314205"/>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Tree>
    <p:extLst>
      <p:ext uri="{BB962C8B-B14F-4D97-AF65-F5344CB8AC3E}">
        <p14:creationId xmlns:p14="http://schemas.microsoft.com/office/powerpoint/2010/main" val="41951504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E80BC-73B6-4489-86EC-AE89701C6927}"/>
              </a:ext>
            </a:extLst>
          </p:cNvPr>
          <p:cNvSpPr>
            <a:spLocks noGrp="1"/>
          </p:cNvSpPr>
          <p:nvPr>
            <p:ph type="title"/>
          </p:nvPr>
        </p:nvSpPr>
        <p:spPr>
          <a:xfrm>
            <a:off x="444500" y="904875"/>
            <a:ext cx="10909300" cy="754063"/>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EEF0C5EC-91FF-4EB9-BFB4-A8773542BD38}"/>
              </a:ext>
            </a:extLst>
          </p:cNvPr>
          <p:cNvSpPr>
            <a:spLocks noGrp="1"/>
          </p:cNvSpPr>
          <p:nvPr>
            <p:ph type="sldNum" sz="quarter" idx="10"/>
          </p:nvPr>
        </p:nvSpPr>
        <p:spPr/>
        <p:txBody>
          <a:bodyPr/>
          <a:lstStyle/>
          <a:p>
            <a:fld id="{421CEE38-7211-2049-B4A2-B7F934BB8D5C}" type="slidenum">
              <a:rPr lang="en-US" smtClean="0"/>
              <a:pPr/>
              <a:t>‹#›</a:t>
            </a:fld>
            <a:endParaRPr lang="en-US"/>
          </a:p>
        </p:txBody>
      </p:sp>
      <p:sp>
        <p:nvSpPr>
          <p:cNvPr id="4" name="Shape 5">
            <a:extLst>
              <a:ext uri="{FF2B5EF4-FFF2-40B4-BE49-F238E27FC236}">
                <a16:creationId xmlns:a16="http://schemas.microsoft.com/office/drawing/2014/main" id="{0E3B5ED8-8060-4522-9717-A36C966543A1}"/>
              </a:ext>
            </a:extLst>
          </p:cNvPr>
          <p:cNvSpPr>
            <a:spLocks noGrp="1"/>
          </p:cNvSpPr>
          <p:nvPr>
            <p:ph idx="1"/>
          </p:nvPr>
        </p:nvSpPr>
        <p:spPr bwMode="auto">
          <a:xfrm>
            <a:off x="838200" y="1870075"/>
            <a:ext cx="10515600" cy="4351338"/>
          </a:xfrm>
          <a:prstGeom prst="rect">
            <a:avLst/>
          </a:prstGeom>
          <a:noFill/>
          <a:ln>
            <a:noFill/>
          </a:ln>
          <a:extLst>
            <a:ext uri="{FAA26D3D-D897-4be2-8F04-BA451C77F1D7}">
              <ma14:placeholderFlag xmlns="" xmlns:ma14="http://schemas.microsoft.com/office/mac/drawingml/2011/main" val="1"/>
            </a:ext>
            <a:ext uri="{C572A759-6A51-4108-AA02-DFA0A04FC94B}">
              <ma14:wrappingTextBox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vert="horz" wrap="square" lIns="45718" tIns="45718" rIns="45718" bIns="45718" numCol="1" anchor="t" anchorCtr="0" compatLnSpc="1">
            <a:prstTxWarp prst="textNoShape">
              <a:avLst/>
            </a:prstTxWarp>
          </a:bodyPr>
          <a:lstStyle/>
          <a:p>
            <a:pPr lvl="0"/>
            <a:r>
              <a:rPr lang="en-US">
                <a:sym typeface="Arial" charset="0"/>
              </a:rPr>
              <a:t>Body Level One</a:t>
            </a:r>
          </a:p>
          <a:p>
            <a:pPr lvl="1"/>
            <a:r>
              <a:rPr lang="en-US">
                <a:sym typeface="Arial" charset="0"/>
              </a:rPr>
              <a:t>Body Level Two</a:t>
            </a:r>
          </a:p>
          <a:p>
            <a:pPr lvl="2"/>
            <a:r>
              <a:rPr lang="en-US">
                <a:sym typeface="Arial" charset="0"/>
              </a:rPr>
              <a:t>Body Level Three</a:t>
            </a:r>
          </a:p>
          <a:p>
            <a:pPr lvl="3"/>
            <a:r>
              <a:rPr lang="en-US">
                <a:sym typeface="Arial" charset="0"/>
              </a:rPr>
              <a:t>Body Level Four</a:t>
            </a:r>
          </a:p>
          <a:p>
            <a:pPr lvl="4"/>
            <a:r>
              <a:rPr lang="en-US">
                <a:sym typeface="Arial" charset="0"/>
              </a:rPr>
              <a:t>Body Level Five</a:t>
            </a:r>
          </a:p>
        </p:txBody>
      </p:sp>
    </p:spTree>
    <p:extLst>
      <p:ext uri="{BB962C8B-B14F-4D97-AF65-F5344CB8AC3E}">
        <p14:creationId xmlns:p14="http://schemas.microsoft.com/office/powerpoint/2010/main" val="2146950150"/>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8197" y="1348504"/>
            <a:ext cx="10477112" cy="1143000"/>
          </a:xfrm>
        </p:spPr>
        <p:txBody>
          <a:bodyPr anchor="t"/>
          <a:lstStyle>
            <a:lvl1pPr>
              <a:defRPr sz="3600" baseline="0"/>
            </a:lvl1pPr>
          </a:lstStyle>
          <a:p>
            <a:r>
              <a:rPr lang="en-US"/>
              <a:t>Sample slide title</a:t>
            </a:r>
          </a:p>
        </p:txBody>
      </p:sp>
      <p:sp>
        <p:nvSpPr>
          <p:cNvPr id="3" name="Content Placeholder 2"/>
          <p:cNvSpPr>
            <a:spLocks noGrp="1"/>
          </p:cNvSpPr>
          <p:nvPr>
            <p:ph idx="1" hasCustomPrompt="1"/>
          </p:nvPr>
        </p:nvSpPr>
        <p:spPr>
          <a:xfrm>
            <a:off x="815880" y="2595418"/>
            <a:ext cx="10489429" cy="3805382"/>
          </a:xfrm>
        </p:spPr>
        <p:txBody>
          <a:bodyPr/>
          <a:lstStyle>
            <a:lvl1pPr>
              <a:defRPr/>
            </a:lvl1pPr>
            <a:lvl5pPr>
              <a:defRPr/>
            </a:lvl5pPr>
            <a:lvl6pPr>
              <a:buClr>
                <a:srgbClr val="91278F"/>
              </a:buClr>
              <a:defRPr baseline="0"/>
            </a:lvl6pPr>
            <a:lvl7pPr>
              <a:buClr>
                <a:srgbClr val="41C4DC"/>
              </a:buClr>
              <a:defRPr baseline="0"/>
            </a:lvl7pPr>
            <a:lvl8pPr>
              <a:buClr>
                <a:srgbClr val="EC0B8D"/>
              </a:buClr>
              <a:defRPr baseline="0"/>
            </a:lvl8pPr>
            <a:lvl9pPr>
              <a:buClr>
                <a:srgbClr val="00A890"/>
              </a:buClr>
              <a:defRPr baseline="0"/>
            </a:lvl9pPr>
          </a:lstStyle>
          <a:p>
            <a:pPr lvl="0"/>
            <a:r>
              <a:rPr lang="en-US"/>
              <a:t>Sample body text</a:t>
            </a:r>
          </a:p>
        </p:txBody>
      </p:sp>
    </p:spTree>
    <p:extLst>
      <p:ext uri="{BB962C8B-B14F-4D97-AF65-F5344CB8AC3E}">
        <p14:creationId xmlns:p14="http://schemas.microsoft.com/office/powerpoint/2010/main" val="39753325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1511" y="2246287"/>
            <a:ext cx="10424773" cy="1488064"/>
          </a:xfrm>
        </p:spPr>
        <p:txBody>
          <a:bodyPr anchor="t"/>
          <a:lstStyle>
            <a:lvl1pPr algn="l" rtl="0" eaLnBrk="1" fontAlgn="base" hangingPunct="1">
              <a:lnSpc>
                <a:spcPct val="90000"/>
              </a:lnSpc>
              <a:spcBef>
                <a:spcPct val="0"/>
              </a:spcBef>
              <a:spcAft>
                <a:spcPct val="0"/>
              </a:spcAft>
              <a:defRPr lang="en-US" sz="4000" b="1" baseline="0" dirty="0">
                <a:solidFill>
                  <a:srgbClr val="0084A9"/>
                </a:solidFill>
                <a:latin typeface="+mj-lt"/>
                <a:ea typeface="+mj-ea"/>
                <a:cs typeface="+mj-cs"/>
              </a:defRPr>
            </a:lvl1pPr>
          </a:lstStyle>
          <a:p>
            <a:r>
              <a:rPr lang="en-US"/>
              <a:t>Sample section divider</a:t>
            </a:r>
          </a:p>
        </p:txBody>
      </p:sp>
    </p:spTree>
    <p:extLst>
      <p:ext uri="{BB962C8B-B14F-4D97-AF65-F5344CB8AC3E}">
        <p14:creationId xmlns:p14="http://schemas.microsoft.com/office/powerpoint/2010/main" val="27475025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Inside 1">
    <p:bg>
      <p:bgPr>
        <a:solidFill>
          <a:schemeClr val="bg1"/>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sz="quarter" idx="11" hasCustomPrompt="1"/>
          </p:nvPr>
        </p:nvSpPr>
        <p:spPr>
          <a:xfrm>
            <a:off x="508756" y="264792"/>
            <a:ext cx="5105400" cy="734483"/>
          </a:xfrm>
          <a:prstGeom prst="rect">
            <a:avLst/>
          </a:prstGeom>
        </p:spPr>
        <p:txBody>
          <a:bodyPr vert="horz"/>
          <a:lstStyle>
            <a:lvl1pPr marL="0" indent="0">
              <a:buNone/>
              <a:defRPr sz="3733">
                <a:solidFill>
                  <a:srgbClr val="FFFFFF"/>
                </a:solidFill>
                <a:latin typeface="Arial"/>
                <a:cs typeface="Arial"/>
              </a:defRPr>
            </a:lvl1pPr>
          </a:lstStyle>
          <a:p>
            <a:pPr lvl="0"/>
            <a:r>
              <a:rPr lang="en-GB"/>
              <a:t>Title</a:t>
            </a:r>
            <a:endParaRPr lang="en-US"/>
          </a:p>
        </p:txBody>
      </p:sp>
      <p:sp>
        <p:nvSpPr>
          <p:cNvPr id="4" name="Content Placeholder 10"/>
          <p:cNvSpPr>
            <a:spLocks noGrp="1"/>
          </p:cNvSpPr>
          <p:nvPr>
            <p:ph sz="quarter" idx="10" hasCustomPrompt="1"/>
          </p:nvPr>
        </p:nvSpPr>
        <p:spPr>
          <a:xfrm>
            <a:off x="508756" y="1509501"/>
            <a:ext cx="11202571" cy="4513276"/>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
                <a:srgbClr val="A626AA"/>
              </a:buClr>
              <a:buSzTx/>
              <a:buFont typeface="Arial"/>
              <a:buChar char="•"/>
              <a:tabLst/>
              <a:defRPr sz="1867" baseline="0">
                <a:latin typeface="Arial"/>
                <a:cs typeface="Arial"/>
              </a:defRPr>
            </a:lvl1pPr>
            <a:lvl2pPr>
              <a:defRPr sz="1867">
                <a:latin typeface="Arial"/>
                <a:cs typeface="Arial"/>
              </a:defRPr>
            </a:lvl2pPr>
            <a:lvl3pPr>
              <a:defRPr sz="1867">
                <a:latin typeface="Arial"/>
                <a:cs typeface="Arial"/>
              </a:defRPr>
            </a:lvl3pPr>
            <a:lvl4pPr>
              <a:defRPr sz="1867">
                <a:latin typeface="Arial"/>
                <a:cs typeface="Arial"/>
              </a:defRPr>
            </a:lvl4pPr>
            <a:lvl5pPr>
              <a:defRPr sz="1867">
                <a:latin typeface="Arial"/>
                <a:cs typeface="Arial"/>
              </a:defRPr>
            </a:lvl5pPr>
          </a:lstStyle>
          <a:p>
            <a:pPr lvl="0"/>
            <a:r>
              <a:rPr lang="en-GB"/>
              <a:t>  text</a:t>
            </a:r>
          </a:p>
          <a:p>
            <a:pPr lvl="0"/>
            <a:r>
              <a:rPr lang="en-GB"/>
              <a:t>  text</a:t>
            </a:r>
          </a:p>
          <a:p>
            <a:pPr lvl="0"/>
            <a:r>
              <a:rPr lang="en-GB"/>
              <a:t>  text</a:t>
            </a:r>
          </a:p>
        </p:txBody>
      </p:sp>
    </p:spTree>
    <p:extLst>
      <p:ext uri="{BB962C8B-B14F-4D97-AF65-F5344CB8AC3E}">
        <p14:creationId xmlns:p14="http://schemas.microsoft.com/office/powerpoint/2010/main" val="2744058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4DDFB-41C0-B7C2-BC50-A03D95255D8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86FE451-C095-6D8C-0519-F3793E117BF1}"/>
              </a:ext>
            </a:extLst>
          </p:cNvPr>
          <p:cNvSpPr>
            <a:spLocks noGrp="1"/>
          </p:cNvSpPr>
          <p:nvPr>
            <p:ph type="dt" sz="half" idx="10"/>
          </p:nvPr>
        </p:nvSpPr>
        <p:spPr/>
        <p:txBody>
          <a:bodyPr/>
          <a:lstStyle/>
          <a:p>
            <a:fld id="{3F7CA37F-3D4C-4E66-AEFD-7E21258F921E}" type="datetimeFigureOut">
              <a:rPr lang="en-GB" smtClean="0"/>
              <a:t>16/03/2026</a:t>
            </a:fld>
            <a:endParaRPr lang="en-GB"/>
          </a:p>
        </p:txBody>
      </p:sp>
      <p:sp>
        <p:nvSpPr>
          <p:cNvPr id="4" name="Footer Placeholder 3">
            <a:extLst>
              <a:ext uri="{FF2B5EF4-FFF2-40B4-BE49-F238E27FC236}">
                <a16:creationId xmlns:a16="http://schemas.microsoft.com/office/drawing/2014/main" id="{CC05F503-61B0-B468-2010-F06D5310E0C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A047AA5-9098-5F65-6BC6-B20C9936E0B2}"/>
              </a:ext>
            </a:extLst>
          </p:cNvPr>
          <p:cNvSpPr>
            <a:spLocks noGrp="1"/>
          </p:cNvSpPr>
          <p:nvPr>
            <p:ph type="sldNum" sz="quarter" idx="12"/>
          </p:nvPr>
        </p:nvSpPr>
        <p:spPr/>
        <p:txBody>
          <a:bodyPr/>
          <a:lstStyle/>
          <a:p>
            <a:fld id="{0226C95C-E8CB-4914-92EA-9D4DD2C7117E}" type="slidenum">
              <a:rPr lang="en-GB" smtClean="0"/>
              <a:t>‹#›</a:t>
            </a:fld>
            <a:endParaRPr lang="en-GB"/>
          </a:p>
        </p:txBody>
      </p:sp>
    </p:spTree>
    <p:extLst>
      <p:ext uri="{BB962C8B-B14F-4D97-AF65-F5344CB8AC3E}">
        <p14:creationId xmlns:p14="http://schemas.microsoft.com/office/powerpoint/2010/main" val="6756107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62000" y="976055"/>
            <a:ext cx="10591800" cy="5200909"/>
          </a:xfrm>
        </p:spPr>
        <p:txBody>
          <a:bodyPr/>
          <a:lstStyle>
            <a:lvl1pPr>
              <a:defRPr>
                <a:solidFill>
                  <a:schemeClr val="bg2">
                    <a:lumMod val="25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4"/>
          <p:cNvSpPr txBox="1">
            <a:spLocks/>
          </p:cNvSpPr>
          <p:nvPr/>
        </p:nvSpPr>
        <p:spPr>
          <a:xfrm>
            <a:off x="10077095" y="6209050"/>
            <a:ext cx="52270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C0224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200"/>
          </a:p>
        </p:txBody>
      </p:sp>
      <p:sp>
        <p:nvSpPr>
          <p:cNvPr id="17" name="Slide Number Placeholder 5"/>
          <p:cNvSpPr>
            <a:spLocks noGrp="1"/>
          </p:cNvSpPr>
          <p:nvPr>
            <p:ph type="sldNum" sz="quarter" idx="12"/>
          </p:nvPr>
        </p:nvSpPr>
        <p:spPr>
          <a:xfrm>
            <a:off x="7831465" y="6300389"/>
            <a:ext cx="2743200" cy="365125"/>
          </a:xfrm>
        </p:spPr>
        <p:txBody>
          <a:bodyPr/>
          <a:lstStyle>
            <a:lvl1pPr>
              <a:defRPr sz="1000">
                <a:solidFill>
                  <a:schemeClr val="bg2">
                    <a:lumMod val="50000"/>
                  </a:schemeClr>
                </a:solidFill>
              </a:defRPr>
            </a:lvl1pPr>
          </a:lstStyle>
          <a:p>
            <a:fld id="{9121FBF8-558B-458C-A707-84DE0F67C4BD}" type="slidenum">
              <a:rPr lang="en-GB" smtClean="0"/>
              <a:pPr/>
              <a:t>‹#›</a:t>
            </a:fld>
            <a:endParaRPr lang="en-GB"/>
          </a:p>
        </p:txBody>
      </p:sp>
      <p:sp>
        <p:nvSpPr>
          <p:cNvPr id="5" name="Title 4"/>
          <p:cNvSpPr>
            <a:spLocks noGrp="1"/>
          </p:cNvSpPr>
          <p:nvPr>
            <p:ph type="title"/>
          </p:nvPr>
        </p:nvSpPr>
        <p:spPr>
          <a:xfrm>
            <a:off x="838200" y="365127"/>
            <a:ext cx="10515600" cy="284446"/>
          </a:xfrm>
        </p:spPr>
        <p:txBody>
          <a:bodyPr>
            <a:noAutofit/>
          </a:bodyPr>
          <a:lstStyle>
            <a:lvl1pPr>
              <a:defRPr sz="4000"/>
            </a:lvl1pPr>
          </a:lstStyle>
          <a:p>
            <a:r>
              <a:rPr lang="en-US"/>
              <a:t>Click to edit Master title style</a:t>
            </a:r>
            <a:endParaRPr lang="en-GB"/>
          </a:p>
        </p:txBody>
      </p:sp>
    </p:spTree>
    <p:extLst>
      <p:ext uri="{BB962C8B-B14F-4D97-AF65-F5344CB8AC3E}">
        <p14:creationId xmlns:p14="http://schemas.microsoft.com/office/powerpoint/2010/main" val="26726156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p:txBody>
          <a:bodyPr/>
          <a:lstStyle/>
          <a:p>
            <a:r>
              <a:rPr lang="en-US"/>
              <a:t>Title</a:t>
            </a:r>
          </a:p>
        </p:txBody>
      </p:sp>
      <p:sp>
        <p:nvSpPr>
          <p:cNvPr id="3" name="Text 2"/>
          <p:cNvSpPr>
            <a:spLocks noGrp="1"/>
          </p:cNvSpPr>
          <p:nvPr>
            <p:ph type="body" idx="1"/>
          </p:nvPr>
        </p:nvSpPr>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C16525B2-4347-4F72-BAF7-76B19438D329}" type="datetimeFigureOut">
              <a:rPr lang="en-US" smtClean="0"/>
              <a:t>3/16/2026</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extLst>
      <p:ext uri="{BB962C8B-B14F-4D97-AF65-F5344CB8AC3E}">
        <p14:creationId xmlns:p14="http://schemas.microsoft.com/office/powerpoint/2010/main" val="686044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6E68EE-D1FE-9CD9-827B-269760B145F6}"/>
              </a:ext>
            </a:extLst>
          </p:cNvPr>
          <p:cNvSpPr>
            <a:spLocks noGrp="1"/>
          </p:cNvSpPr>
          <p:nvPr>
            <p:ph type="dt" sz="half" idx="10"/>
          </p:nvPr>
        </p:nvSpPr>
        <p:spPr/>
        <p:txBody>
          <a:bodyPr/>
          <a:lstStyle/>
          <a:p>
            <a:fld id="{C6DD118B-D713-C440-A9C0-11B637BA7A5C}" type="datetimeFigureOut">
              <a:rPr lang="en-US" smtClean="0"/>
              <a:t>3/16/2026</a:t>
            </a:fld>
            <a:endParaRPr lang="en-US"/>
          </a:p>
        </p:txBody>
      </p:sp>
      <p:sp>
        <p:nvSpPr>
          <p:cNvPr id="3" name="Footer Placeholder 2">
            <a:extLst>
              <a:ext uri="{FF2B5EF4-FFF2-40B4-BE49-F238E27FC236}">
                <a16:creationId xmlns:a16="http://schemas.microsoft.com/office/drawing/2014/main" id="{B013AD34-944D-7654-3F09-F76A92E1B1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7403A7-1B73-80A1-F5F0-C62036E73BCC}"/>
              </a:ext>
            </a:extLst>
          </p:cNvPr>
          <p:cNvSpPr>
            <a:spLocks noGrp="1"/>
          </p:cNvSpPr>
          <p:nvPr>
            <p:ph type="sldNum" sz="quarter" idx="12"/>
          </p:nvPr>
        </p:nvSpPr>
        <p:spPr/>
        <p:txBody>
          <a:bodyPr/>
          <a:lstStyle/>
          <a:p>
            <a:fld id="{E076954C-8739-B640-881C-C26B35822E30}" type="slidenum">
              <a:rPr lang="en-US" smtClean="0"/>
              <a:t>‹#›</a:t>
            </a:fld>
            <a:endParaRPr lang="en-US"/>
          </a:p>
        </p:txBody>
      </p:sp>
    </p:spTree>
    <p:extLst>
      <p:ext uri="{BB962C8B-B14F-4D97-AF65-F5344CB8AC3E}">
        <p14:creationId xmlns:p14="http://schemas.microsoft.com/office/powerpoint/2010/main" val="909231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1 - LBU">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a:prstGeom prst="rect">
            <a:avLst/>
          </a:prstGeo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0D15ED9F-789A-5446-A11C-D78D1D47FE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015" y="1341358"/>
            <a:ext cx="3433752" cy="1079580"/>
          </a:xfrm>
          <a:prstGeom prst="rect">
            <a:avLst/>
          </a:prstGeom>
        </p:spPr>
      </p:pic>
    </p:spTree>
    <p:extLst>
      <p:ext uri="{BB962C8B-B14F-4D97-AF65-F5344CB8AC3E}">
        <p14:creationId xmlns:p14="http://schemas.microsoft.com/office/powerpoint/2010/main" val="41980095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2 - LBU ">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a:prstGeom prst="rect">
            <a:avLst/>
          </a:prstGeo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12" name="Picture 11">
            <a:extLst>
              <a:ext uri="{FF2B5EF4-FFF2-40B4-BE49-F238E27FC236}">
                <a16:creationId xmlns:a16="http://schemas.microsoft.com/office/drawing/2014/main" id="{0D15ED9F-789A-5446-A11C-D78D1D47FE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015" y="1341358"/>
            <a:ext cx="3433752" cy="1079580"/>
          </a:xfrm>
          <a:prstGeom prst="rect">
            <a:avLst/>
          </a:prstGeom>
        </p:spPr>
      </p:pic>
    </p:spTree>
    <p:extLst>
      <p:ext uri="{BB962C8B-B14F-4D97-AF65-F5344CB8AC3E}">
        <p14:creationId xmlns:p14="http://schemas.microsoft.com/office/powerpoint/2010/main" val="3185995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Slide-AA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a:prstGeom prst="rect">
            <a:avLst/>
          </a:prstGeo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F53443E8-AE1F-9540-B39A-2476067EDD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8622" y="1251018"/>
            <a:ext cx="7401177" cy="1350000"/>
          </a:xfrm>
          <a:prstGeom prst="rect">
            <a:avLst/>
          </a:prstGeom>
        </p:spPr>
      </p:pic>
    </p:spTree>
    <p:extLst>
      <p:ext uri="{BB962C8B-B14F-4D97-AF65-F5344CB8AC3E}">
        <p14:creationId xmlns:p14="http://schemas.microsoft.com/office/powerpoint/2010/main" val="12753108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AA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a:prstGeom prst="rect">
            <a:avLst/>
          </a:prstGeo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5" name="Picture 4">
            <a:extLst>
              <a:ext uri="{FF2B5EF4-FFF2-40B4-BE49-F238E27FC236}">
                <a16:creationId xmlns:a16="http://schemas.microsoft.com/office/drawing/2014/main" id="{83F15B74-AD8A-5C42-8C85-5EFFD17502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8622" y="1251018"/>
            <a:ext cx="7401177" cy="1350000"/>
          </a:xfrm>
          <a:prstGeom prst="rect">
            <a:avLst/>
          </a:prstGeom>
        </p:spPr>
      </p:pic>
    </p:spTree>
    <p:extLst>
      <p:ext uri="{BB962C8B-B14F-4D97-AF65-F5344CB8AC3E}">
        <p14:creationId xmlns:p14="http://schemas.microsoft.com/office/powerpoint/2010/main" val="9002908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Slide-BE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a:prstGeom prst="rect">
            <a:avLst/>
          </a:prstGeo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9C6763B4-4BB3-9F4E-B7D6-36248C31ED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8621" y="1260162"/>
            <a:ext cx="8640000" cy="1350000"/>
          </a:xfrm>
          <a:prstGeom prst="rect">
            <a:avLst/>
          </a:prstGeom>
        </p:spPr>
      </p:pic>
    </p:spTree>
    <p:extLst>
      <p:ext uri="{BB962C8B-B14F-4D97-AF65-F5344CB8AC3E}">
        <p14:creationId xmlns:p14="http://schemas.microsoft.com/office/powerpoint/2010/main" val="38452826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Title Slide-BE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a:prstGeom prst="rect">
            <a:avLst/>
          </a:prstGeo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6" name="Picture 5">
            <a:extLst>
              <a:ext uri="{FF2B5EF4-FFF2-40B4-BE49-F238E27FC236}">
                <a16:creationId xmlns:a16="http://schemas.microsoft.com/office/drawing/2014/main" id="{4C8B6D5F-A3E7-564F-AFEB-E85F2F9D54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8621" y="1260162"/>
            <a:ext cx="8640000" cy="1350000"/>
          </a:xfrm>
          <a:prstGeom prst="rect">
            <a:avLst/>
          </a:prstGeom>
        </p:spPr>
      </p:pic>
    </p:spTree>
    <p:extLst>
      <p:ext uri="{BB962C8B-B14F-4D97-AF65-F5344CB8AC3E}">
        <p14:creationId xmlns:p14="http://schemas.microsoft.com/office/powerpoint/2010/main" val="30800593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Slide-CA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a:prstGeom prst="rect">
            <a:avLst/>
          </a:prstGeo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15B1BCC7-99A2-9B4A-AA86-4D23B021CE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8622" y="1251018"/>
            <a:ext cx="6956471" cy="1350000"/>
          </a:xfrm>
          <a:prstGeom prst="rect">
            <a:avLst/>
          </a:prstGeom>
        </p:spPr>
      </p:pic>
    </p:spTree>
    <p:extLst>
      <p:ext uri="{BB962C8B-B14F-4D97-AF65-F5344CB8AC3E}">
        <p14:creationId xmlns:p14="http://schemas.microsoft.com/office/powerpoint/2010/main" val="2259304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6E391B-6F0A-EC24-BCE3-E95FE2643864}"/>
              </a:ext>
            </a:extLst>
          </p:cNvPr>
          <p:cNvSpPr>
            <a:spLocks noGrp="1"/>
          </p:cNvSpPr>
          <p:nvPr>
            <p:ph type="dt" sz="half" idx="10"/>
          </p:nvPr>
        </p:nvSpPr>
        <p:spPr/>
        <p:txBody>
          <a:bodyPr/>
          <a:lstStyle/>
          <a:p>
            <a:fld id="{3F7CA37F-3D4C-4E66-AEFD-7E21258F921E}" type="datetimeFigureOut">
              <a:rPr lang="en-GB" smtClean="0"/>
              <a:t>16/03/2026</a:t>
            </a:fld>
            <a:endParaRPr lang="en-GB"/>
          </a:p>
        </p:txBody>
      </p:sp>
      <p:sp>
        <p:nvSpPr>
          <p:cNvPr id="3" name="Footer Placeholder 2">
            <a:extLst>
              <a:ext uri="{FF2B5EF4-FFF2-40B4-BE49-F238E27FC236}">
                <a16:creationId xmlns:a16="http://schemas.microsoft.com/office/drawing/2014/main" id="{85C6E909-1A85-C432-069D-7350F87BB36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8FDE016-B73C-F07C-F9E2-7C5B20087F1D}"/>
              </a:ext>
            </a:extLst>
          </p:cNvPr>
          <p:cNvSpPr>
            <a:spLocks noGrp="1"/>
          </p:cNvSpPr>
          <p:nvPr>
            <p:ph type="sldNum" sz="quarter" idx="12"/>
          </p:nvPr>
        </p:nvSpPr>
        <p:spPr/>
        <p:txBody>
          <a:bodyPr/>
          <a:lstStyle/>
          <a:p>
            <a:fld id="{0226C95C-E8CB-4914-92EA-9D4DD2C7117E}" type="slidenum">
              <a:rPr lang="en-GB" smtClean="0"/>
              <a:t>‹#›</a:t>
            </a:fld>
            <a:endParaRPr lang="en-GB"/>
          </a:p>
        </p:txBody>
      </p:sp>
    </p:spTree>
    <p:extLst>
      <p:ext uri="{BB962C8B-B14F-4D97-AF65-F5344CB8AC3E}">
        <p14:creationId xmlns:p14="http://schemas.microsoft.com/office/powerpoint/2010/main" val="41361369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Title Slide-CA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a:prstGeom prst="rect">
            <a:avLst/>
          </a:prstGeo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5" name="Picture 4">
            <a:extLst>
              <a:ext uri="{FF2B5EF4-FFF2-40B4-BE49-F238E27FC236}">
                <a16:creationId xmlns:a16="http://schemas.microsoft.com/office/drawing/2014/main" id="{947153B2-CED0-AC4A-AB1A-2FF70343C5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8622" y="1251018"/>
            <a:ext cx="6956471" cy="1350000"/>
          </a:xfrm>
          <a:prstGeom prst="rect">
            <a:avLst/>
          </a:prstGeom>
        </p:spPr>
      </p:pic>
    </p:spTree>
    <p:extLst>
      <p:ext uri="{BB962C8B-B14F-4D97-AF65-F5344CB8AC3E}">
        <p14:creationId xmlns:p14="http://schemas.microsoft.com/office/powerpoint/2010/main" val="38958105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Slide-CCT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a:prstGeom prst="rect">
            <a:avLst/>
          </a:prstGeo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FE7A1573-BFE6-0B4E-BF57-115A5F1F20A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8619" y="1243752"/>
            <a:ext cx="10768235" cy="1350000"/>
          </a:xfrm>
          <a:prstGeom prst="rect">
            <a:avLst/>
          </a:prstGeom>
        </p:spPr>
      </p:pic>
    </p:spTree>
    <p:extLst>
      <p:ext uri="{BB962C8B-B14F-4D97-AF65-F5344CB8AC3E}">
        <p14:creationId xmlns:p14="http://schemas.microsoft.com/office/powerpoint/2010/main" val="28769400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Title Slide-CCT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a:prstGeom prst="rect">
            <a:avLst/>
          </a:prstGeo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6" name="Picture 5">
            <a:extLst>
              <a:ext uri="{FF2B5EF4-FFF2-40B4-BE49-F238E27FC236}">
                <a16:creationId xmlns:a16="http://schemas.microsoft.com/office/drawing/2014/main" id="{78CD8D53-25B7-AE46-B05F-1769326872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8619" y="1243752"/>
            <a:ext cx="10796949" cy="1353600"/>
          </a:xfrm>
          <a:prstGeom prst="rect">
            <a:avLst/>
          </a:prstGeom>
        </p:spPr>
      </p:pic>
    </p:spTree>
    <p:extLst>
      <p:ext uri="{BB962C8B-B14F-4D97-AF65-F5344CB8AC3E}">
        <p14:creationId xmlns:p14="http://schemas.microsoft.com/office/powerpoint/2010/main" val="3400796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itle Slide-C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a:prstGeom prst="rect">
            <a:avLst/>
          </a:prstGeo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a:extLst>
              <a:ext uri="{FF2B5EF4-FFF2-40B4-BE49-F238E27FC236}">
                <a16:creationId xmlns:a16="http://schemas.microsoft.com/office/drawing/2014/main" id="{9AF3464E-F8ED-E44E-BFCD-703476C5CF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8620" y="1243752"/>
            <a:ext cx="9180001" cy="1350000"/>
          </a:xfrm>
          <a:prstGeom prst="rect">
            <a:avLst/>
          </a:prstGeom>
        </p:spPr>
      </p:pic>
    </p:spTree>
    <p:extLst>
      <p:ext uri="{BB962C8B-B14F-4D97-AF65-F5344CB8AC3E}">
        <p14:creationId xmlns:p14="http://schemas.microsoft.com/office/powerpoint/2010/main" val="33610517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Title Slide-C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a:prstGeom prst="rect">
            <a:avLst/>
          </a:prstGeo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5" name="Picture 4">
            <a:extLst>
              <a:ext uri="{FF2B5EF4-FFF2-40B4-BE49-F238E27FC236}">
                <a16:creationId xmlns:a16="http://schemas.microsoft.com/office/drawing/2014/main" id="{EF91816B-28C4-9443-A27E-5E67769CC6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8620" y="1243752"/>
            <a:ext cx="9180001" cy="1350000"/>
          </a:xfrm>
          <a:prstGeom prst="rect">
            <a:avLst/>
          </a:prstGeom>
        </p:spPr>
      </p:pic>
    </p:spTree>
    <p:extLst>
      <p:ext uri="{BB962C8B-B14F-4D97-AF65-F5344CB8AC3E}">
        <p14:creationId xmlns:p14="http://schemas.microsoft.com/office/powerpoint/2010/main" val="850347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itle Slide-CSH">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a:prstGeom prst="rect">
            <a:avLst/>
          </a:prstGeo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7FA4AF40-0E0C-8740-ACE2-CACFCE61F9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8619" y="1243752"/>
            <a:ext cx="7062353" cy="1350000"/>
          </a:xfrm>
          <a:prstGeom prst="rect">
            <a:avLst/>
          </a:prstGeom>
        </p:spPr>
      </p:pic>
    </p:spTree>
    <p:extLst>
      <p:ext uri="{BB962C8B-B14F-4D97-AF65-F5344CB8AC3E}">
        <p14:creationId xmlns:p14="http://schemas.microsoft.com/office/powerpoint/2010/main" val="6525122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Title Slide-CSH">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a:prstGeom prst="rect">
            <a:avLst/>
          </a:prstGeo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6" name="Picture 5">
            <a:extLst>
              <a:ext uri="{FF2B5EF4-FFF2-40B4-BE49-F238E27FC236}">
                <a16:creationId xmlns:a16="http://schemas.microsoft.com/office/drawing/2014/main" id="{793B5F55-D6B1-3D42-9BD1-62E0453925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8619" y="1243752"/>
            <a:ext cx="7062353" cy="1350000"/>
          </a:xfrm>
          <a:prstGeom prst="rect">
            <a:avLst/>
          </a:prstGeom>
        </p:spPr>
      </p:pic>
    </p:spTree>
    <p:extLst>
      <p:ext uri="{BB962C8B-B14F-4D97-AF65-F5344CB8AC3E}">
        <p14:creationId xmlns:p14="http://schemas.microsoft.com/office/powerpoint/2010/main" val="36747218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Slide-CS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a:prstGeom prst="rect">
            <a:avLst/>
          </a:prstGeo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a:extLst>
              <a:ext uri="{FF2B5EF4-FFF2-40B4-BE49-F238E27FC236}">
                <a16:creationId xmlns:a16="http://schemas.microsoft.com/office/drawing/2014/main" id="{1D1F0DC3-DE17-BD45-AE80-75791B1DB5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8619" y="1243752"/>
            <a:ext cx="8163528" cy="1350000"/>
          </a:xfrm>
          <a:prstGeom prst="rect">
            <a:avLst/>
          </a:prstGeom>
        </p:spPr>
      </p:pic>
    </p:spTree>
    <p:extLst>
      <p:ext uri="{BB962C8B-B14F-4D97-AF65-F5344CB8AC3E}">
        <p14:creationId xmlns:p14="http://schemas.microsoft.com/office/powerpoint/2010/main" val="30105154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Title Slide-CS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a:prstGeom prst="rect">
            <a:avLst/>
          </a:prstGeo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5" name="Picture 4">
            <a:extLst>
              <a:ext uri="{FF2B5EF4-FFF2-40B4-BE49-F238E27FC236}">
                <a16:creationId xmlns:a16="http://schemas.microsoft.com/office/drawing/2014/main" id="{3ECE842A-B802-814C-8E6E-F4C09D41FE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8619" y="1243752"/>
            <a:ext cx="8163528" cy="1350000"/>
          </a:xfrm>
          <a:prstGeom prst="rect">
            <a:avLst/>
          </a:prstGeom>
        </p:spPr>
      </p:pic>
    </p:spTree>
    <p:extLst>
      <p:ext uri="{BB962C8B-B14F-4D97-AF65-F5344CB8AC3E}">
        <p14:creationId xmlns:p14="http://schemas.microsoft.com/office/powerpoint/2010/main" val="14786180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Slide-ETHM">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a:prstGeom prst="rect">
            <a:avLst/>
          </a:prstGeo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E545076C-6B34-314D-97D3-1E910A315B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8619" y="1243752"/>
            <a:ext cx="10355293" cy="1350000"/>
          </a:xfrm>
          <a:prstGeom prst="rect">
            <a:avLst/>
          </a:prstGeom>
        </p:spPr>
      </p:pic>
    </p:spTree>
    <p:extLst>
      <p:ext uri="{BB962C8B-B14F-4D97-AF65-F5344CB8AC3E}">
        <p14:creationId xmlns:p14="http://schemas.microsoft.com/office/powerpoint/2010/main" val="604769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D0C7E-5EB3-9FC9-EE7A-355DEEBE4B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5DB561A-30F4-1AB9-9409-C9ED2CAD75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B14B692-6103-90F2-3C8C-F65040E8C9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0998A0-75DE-77D6-B2B9-6C237516D723}"/>
              </a:ext>
            </a:extLst>
          </p:cNvPr>
          <p:cNvSpPr>
            <a:spLocks noGrp="1"/>
          </p:cNvSpPr>
          <p:nvPr>
            <p:ph type="dt" sz="half" idx="10"/>
          </p:nvPr>
        </p:nvSpPr>
        <p:spPr/>
        <p:txBody>
          <a:bodyPr/>
          <a:lstStyle/>
          <a:p>
            <a:fld id="{3F7CA37F-3D4C-4E66-AEFD-7E21258F921E}" type="datetimeFigureOut">
              <a:rPr lang="en-GB" smtClean="0"/>
              <a:t>16/03/2026</a:t>
            </a:fld>
            <a:endParaRPr lang="en-GB"/>
          </a:p>
        </p:txBody>
      </p:sp>
      <p:sp>
        <p:nvSpPr>
          <p:cNvPr id="6" name="Footer Placeholder 5">
            <a:extLst>
              <a:ext uri="{FF2B5EF4-FFF2-40B4-BE49-F238E27FC236}">
                <a16:creationId xmlns:a16="http://schemas.microsoft.com/office/drawing/2014/main" id="{FA1B1842-AF38-2767-0DEE-4441524A39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DD54A4-A08C-C9AD-1954-60936732AB0B}"/>
              </a:ext>
            </a:extLst>
          </p:cNvPr>
          <p:cNvSpPr>
            <a:spLocks noGrp="1"/>
          </p:cNvSpPr>
          <p:nvPr>
            <p:ph type="sldNum" sz="quarter" idx="12"/>
          </p:nvPr>
        </p:nvSpPr>
        <p:spPr/>
        <p:txBody>
          <a:bodyPr/>
          <a:lstStyle/>
          <a:p>
            <a:fld id="{0226C95C-E8CB-4914-92EA-9D4DD2C7117E}" type="slidenum">
              <a:rPr lang="en-GB" smtClean="0"/>
              <a:t>‹#›</a:t>
            </a:fld>
            <a:endParaRPr lang="en-GB"/>
          </a:p>
        </p:txBody>
      </p:sp>
    </p:spTree>
    <p:extLst>
      <p:ext uri="{BB962C8B-B14F-4D97-AF65-F5344CB8AC3E}">
        <p14:creationId xmlns:p14="http://schemas.microsoft.com/office/powerpoint/2010/main" val="42528036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Title Slide-ETHM">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a:prstGeom prst="rect">
            <a:avLst/>
          </a:prstGeo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6" name="Picture 5">
            <a:extLst>
              <a:ext uri="{FF2B5EF4-FFF2-40B4-BE49-F238E27FC236}">
                <a16:creationId xmlns:a16="http://schemas.microsoft.com/office/drawing/2014/main" id="{E418C9EA-907E-F24E-89DC-B61B0CA035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8619" y="1243752"/>
            <a:ext cx="10355293" cy="1350000"/>
          </a:xfrm>
          <a:prstGeom prst="rect">
            <a:avLst/>
          </a:prstGeom>
        </p:spPr>
      </p:pic>
    </p:spTree>
    <p:extLst>
      <p:ext uri="{BB962C8B-B14F-4D97-AF65-F5344CB8AC3E}">
        <p14:creationId xmlns:p14="http://schemas.microsoft.com/office/powerpoint/2010/main" val="29578385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itle Slide-FMP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a:prstGeom prst="rect">
            <a:avLst/>
          </a:prstGeo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a:extLst>
              <a:ext uri="{FF2B5EF4-FFF2-40B4-BE49-F238E27FC236}">
                <a16:creationId xmlns:a16="http://schemas.microsoft.com/office/drawing/2014/main" id="{A408353E-6365-8F44-A77E-55DFA1640C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8619" y="1243752"/>
            <a:ext cx="7983528" cy="1350000"/>
          </a:xfrm>
          <a:prstGeom prst="rect">
            <a:avLst/>
          </a:prstGeom>
        </p:spPr>
      </p:pic>
    </p:spTree>
    <p:extLst>
      <p:ext uri="{BB962C8B-B14F-4D97-AF65-F5344CB8AC3E}">
        <p14:creationId xmlns:p14="http://schemas.microsoft.com/office/powerpoint/2010/main" val="11760196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Title Slide-FMP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a:prstGeom prst="rect">
            <a:avLst/>
          </a:prstGeo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5" name="Picture 4">
            <a:extLst>
              <a:ext uri="{FF2B5EF4-FFF2-40B4-BE49-F238E27FC236}">
                <a16:creationId xmlns:a16="http://schemas.microsoft.com/office/drawing/2014/main" id="{35A69226-3903-4E46-AA85-B44D3767EE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8619" y="1243752"/>
            <a:ext cx="7983528" cy="1350000"/>
          </a:xfrm>
          <a:prstGeom prst="rect">
            <a:avLst/>
          </a:prstGeom>
        </p:spPr>
      </p:pic>
    </p:spTree>
    <p:extLst>
      <p:ext uri="{BB962C8B-B14F-4D97-AF65-F5344CB8AC3E}">
        <p14:creationId xmlns:p14="http://schemas.microsoft.com/office/powerpoint/2010/main" val="10312319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Title Slide-HC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a:prstGeom prst="rect">
            <a:avLst/>
          </a:prstGeo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2A570970-1919-4D40-8D48-1019ACE2DB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8619" y="1243752"/>
            <a:ext cx="6691765" cy="1350000"/>
          </a:xfrm>
          <a:prstGeom prst="rect">
            <a:avLst/>
          </a:prstGeom>
        </p:spPr>
      </p:pic>
    </p:spTree>
    <p:extLst>
      <p:ext uri="{BB962C8B-B14F-4D97-AF65-F5344CB8AC3E}">
        <p14:creationId xmlns:p14="http://schemas.microsoft.com/office/powerpoint/2010/main" val="19398630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Title Slide-HC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a:prstGeom prst="rect">
            <a:avLst/>
          </a:prstGeo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6" name="Picture 5">
            <a:extLst>
              <a:ext uri="{FF2B5EF4-FFF2-40B4-BE49-F238E27FC236}">
                <a16:creationId xmlns:a16="http://schemas.microsoft.com/office/drawing/2014/main" id="{161B4AFA-B069-DC40-A5F9-C0DCFA9051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8619" y="1243752"/>
            <a:ext cx="6691765" cy="1350000"/>
          </a:xfrm>
          <a:prstGeom prst="rect">
            <a:avLst/>
          </a:prstGeom>
        </p:spPr>
      </p:pic>
    </p:spTree>
    <p:extLst>
      <p:ext uri="{BB962C8B-B14F-4D97-AF65-F5344CB8AC3E}">
        <p14:creationId xmlns:p14="http://schemas.microsoft.com/office/powerpoint/2010/main" val="264742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Slide-LB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a:prstGeom prst="rect">
            <a:avLst/>
          </a:prstGeo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a:extLst>
              <a:ext uri="{FF2B5EF4-FFF2-40B4-BE49-F238E27FC236}">
                <a16:creationId xmlns:a16="http://schemas.microsoft.com/office/drawing/2014/main" id="{106CB462-6FD6-C049-BBB3-A1F5EC6BB6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8619" y="1243752"/>
            <a:ext cx="7517647" cy="1350000"/>
          </a:xfrm>
          <a:prstGeom prst="rect">
            <a:avLst/>
          </a:prstGeom>
        </p:spPr>
      </p:pic>
    </p:spTree>
    <p:extLst>
      <p:ext uri="{BB962C8B-B14F-4D97-AF65-F5344CB8AC3E}">
        <p14:creationId xmlns:p14="http://schemas.microsoft.com/office/powerpoint/2010/main" val="18319871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Title Slide-LB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a:prstGeom prst="rect">
            <a:avLst/>
          </a:prstGeo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5" name="Picture 4">
            <a:extLst>
              <a:ext uri="{FF2B5EF4-FFF2-40B4-BE49-F238E27FC236}">
                <a16:creationId xmlns:a16="http://schemas.microsoft.com/office/drawing/2014/main" id="{43AAF28E-EE82-B14B-AB39-862AE43DBE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8619" y="1243752"/>
            <a:ext cx="7517647" cy="1350000"/>
          </a:xfrm>
          <a:prstGeom prst="rect">
            <a:avLst/>
          </a:prstGeom>
        </p:spPr>
      </p:pic>
    </p:spTree>
    <p:extLst>
      <p:ext uri="{BB962C8B-B14F-4D97-AF65-F5344CB8AC3E}">
        <p14:creationId xmlns:p14="http://schemas.microsoft.com/office/powerpoint/2010/main" val="18107771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itle Slide-LL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a:prstGeom prst="rect">
            <a:avLst/>
          </a:prstGeo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7E54E049-DF0F-FA44-B3F3-82B0C2EAC0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8619" y="1243752"/>
            <a:ext cx="6300000" cy="1350000"/>
          </a:xfrm>
          <a:prstGeom prst="rect">
            <a:avLst/>
          </a:prstGeom>
        </p:spPr>
      </p:pic>
    </p:spTree>
    <p:extLst>
      <p:ext uri="{BB962C8B-B14F-4D97-AF65-F5344CB8AC3E}">
        <p14:creationId xmlns:p14="http://schemas.microsoft.com/office/powerpoint/2010/main" val="36373766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Title Slide-LL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a:prstGeom prst="rect">
            <a:avLst/>
          </a:prstGeo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6" name="Picture 5">
            <a:extLst>
              <a:ext uri="{FF2B5EF4-FFF2-40B4-BE49-F238E27FC236}">
                <a16:creationId xmlns:a16="http://schemas.microsoft.com/office/drawing/2014/main" id="{63607142-9874-8441-A999-6D9FD8EF09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8619" y="1243752"/>
            <a:ext cx="6300000" cy="1350000"/>
          </a:xfrm>
          <a:prstGeom prst="rect">
            <a:avLst/>
          </a:prstGeom>
        </p:spPr>
      </p:pic>
    </p:spTree>
    <p:extLst>
      <p:ext uri="{BB962C8B-B14F-4D97-AF65-F5344CB8AC3E}">
        <p14:creationId xmlns:p14="http://schemas.microsoft.com/office/powerpoint/2010/main" val="21994761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le Slide-NF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a:prstGeom prst="rect">
            <a:avLst/>
          </a:prstGeo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a:extLst>
              <a:ext uri="{FF2B5EF4-FFF2-40B4-BE49-F238E27FC236}">
                <a16:creationId xmlns:a16="http://schemas.microsoft.com/office/drawing/2014/main" id="{491CAAFD-A9B3-A94D-AB75-680C7FE16E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1083" y="1315464"/>
            <a:ext cx="7401176" cy="1350000"/>
          </a:xfrm>
          <a:prstGeom prst="rect">
            <a:avLst/>
          </a:prstGeom>
        </p:spPr>
      </p:pic>
    </p:spTree>
    <p:extLst>
      <p:ext uri="{BB962C8B-B14F-4D97-AF65-F5344CB8AC3E}">
        <p14:creationId xmlns:p14="http://schemas.microsoft.com/office/powerpoint/2010/main" val="87747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B0CB4-FE24-B2C6-202D-E4BEF5D6C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D526607-5A16-C706-AC3A-E4D77CE072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9EC235D-7A38-4FDF-88CD-0AA28E5E3E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F0B9DA-4FE1-3B1B-4390-22A1EA52C38C}"/>
              </a:ext>
            </a:extLst>
          </p:cNvPr>
          <p:cNvSpPr>
            <a:spLocks noGrp="1"/>
          </p:cNvSpPr>
          <p:nvPr>
            <p:ph type="dt" sz="half" idx="10"/>
          </p:nvPr>
        </p:nvSpPr>
        <p:spPr/>
        <p:txBody>
          <a:bodyPr/>
          <a:lstStyle/>
          <a:p>
            <a:fld id="{3F7CA37F-3D4C-4E66-AEFD-7E21258F921E}" type="datetimeFigureOut">
              <a:rPr lang="en-GB" smtClean="0"/>
              <a:t>16/03/2026</a:t>
            </a:fld>
            <a:endParaRPr lang="en-GB"/>
          </a:p>
        </p:txBody>
      </p:sp>
      <p:sp>
        <p:nvSpPr>
          <p:cNvPr id="6" name="Footer Placeholder 5">
            <a:extLst>
              <a:ext uri="{FF2B5EF4-FFF2-40B4-BE49-F238E27FC236}">
                <a16:creationId xmlns:a16="http://schemas.microsoft.com/office/drawing/2014/main" id="{57DFBFA1-4A16-A750-38D7-C7C3A38934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573E2C6-B9A6-C6E3-ACC3-183A29EB82B9}"/>
              </a:ext>
            </a:extLst>
          </p:cNvPr>
          <p:cNvSpPr>
            <a:spLocks noGrp="1"/>
          </p:cNvSpPr>
          <p:nvPr>
            <p:ph type="sldNum" sz="quarter" idx="12"/>
          </p:nvPr>
        </p:nvSpPr>
        <p:spPr/>
        <p:txBody>
          <a:bodyPr/>
          <a:lstStyle/>
          <a:p>
            <a:fld id="{0226C95C-E8CB-4914-92EA-9D4DD2C7117E}" type="slidenum">
              <a:rPr lang="en-GB" smtClean="0"/>
              <a:t>‹#›</a:t>
            </a:fld>
            <a:endParaRPr lang="en-GB"/>
          </a:p>
        </p:txBody>
      </p:sp>
    </p:spTree>
    <p:extLst>
      <p:ext uri="{BB962C8B-B14F-4D97-AF65-F5344CB8AC3E}">
        <p14:creationId xmlns:p14="http://schemas.microsoft.com/office/powerpoint/2010/main" val="26892840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Title Slide-NF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a:prstGeom prst="rect">
            <a:avLst/>
          </a:prstGeo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5" name="Picture 4">
            <a:extLst>
              <a:ext uri="{FF2B5EF4-FFF2-40B4-BE49-F238E27FC236}">
                <a16:creationId xmlns:a16="http://schemas.microsoft.com/office/drawing/2014/main" id="{9CCF3C8E-D6DC-FE4E-9369-565D00C891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1083" y="1315464"/>
            <a:ext cx="7401176" cy="1350000"/>
          </a:xfrm>
          <a:prstGeom prst="rect">
            <a:avLst/>
          </a:prstGeom>
        </p:spPr>
      </p:pic>
    </p:spTree>
    <p:extLst>
      <p:ext uri="{BB962C8B-B14F-4D97-AF65-F5344CB8AC3E}">
        <p14:creationId xmlns:p14="http://schemas.microsoft.com/office/powerpoint/2010/main" val="149342419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Slide-S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a:prstGeom prst="rect">
            <a:avLst/>
          </a:prstGeo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C2BD5BAF-7CD4-7F4D-967F-2CE0D9E464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6639" y="1416308"/>
            <a:ext cx="7381748" cy="1013802"/>
          </a:xfrm>
          <a:prstGeom prst="rect">
            <a:avLst/>
          </a:prstGeom>
        </p:spPr>
      </p:pic>
    </p:spTree>
    <p:extLst>
      <p:ext uri="{BB962C8B-B14F-4D97-AF65-F5344CB8AC3E}">
        <p14:creationId xmlns:p14="http://schemas.microsoft.com/office/powerpoint/2010/main" val="2404583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Title Slide-S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a:prstGeom prst="rect">
            <a:avLst/>
          </a:prstGeo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6" name="Picture 5">
            <a:extLst>
              <a:ext uri="{FF2B5EF4-FFF2-40B4-BE49-F238E27FC236}">
                <a16:creationId xmlns:a16="http://schemas.microsoft.com/office/drawing/2014/main" id="{D090A202-8C02-E84C-8FA0-6F04EAE780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6639" y="1416308"/>
            <a:ext cx="7381748" cy="1013802"/>
          </a:xfrm>
          <a:prstGeom prst="rect">
            <a:avLst/>
          </a:prstGeom>
        </p:spPr>
      </p:pic>
    </p:spTree>
    <p:extLst>
      <p:ext uri="{BB962C8B-B14F-4D97-AF65-F5344CB8AC3E}">
        <p14:creationId xmlns:p14="http://schemas.microsoft.com/office/powerpoint/2010/main" val="16015036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Title Slide-SocSc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a:prstGeom prst="rect">
            <a:avLst/>
          </a:prstGeo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a:extLst>
              <a:ext uri="{FF2B5EF4-FFF2-40B4-BE49-F238E27FC236}">
                <a16:creationId xmlns:a16="http://schemas.microsoft.com/office/drawing/2014/main" id="{347D27DF-28EA-FA40-8FA5-5DA4AD7FD0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8619" y="1243752"/>
            <a:ext cx="8290589" cy="1350000"/>
          </a:xfrm>
          <a:prstGeom prst="rect">
            <a:avLst/>
          </a:prstGeom>
        </p:spPr>
      </p:pic>
    </p:spTree>
    <p:extLst>
      <p:ext uri="{BB962C8B-B14F-4D97-AF65-F5344CB8AC3E}">
        <p14:creationId xmlns:p14="http://schemas.microsoft.com/office/powerpoint/2010/main" val="19911804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Title Slide-SocSc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a:prstGeom prst="rect">
            <a:avLst/>
          </a:prstGeo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5" name="Picture 4">
            <a:extLst>
              <a:ext uri="{FF2B5EF4-FFF2-40B4-BE49-F238E27FC236}">
                <a16:creationId xmlns:a16="http://schemas.microsoft.com/office/drawing/2014/main" id="{80A65E14-CEA0-FA4E-B32D-945EFCF38C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8619" y="1243752"/>
            <a:ext cx="8290589" cy="1350000"/>
          </a:xfrm>
          <a:prstGeom prst="rect">
            <a:avLst/>
          </a:prstGeom>
        </p:spPr>
      </p:pic>
    </p:spTree>
    <p:extLst>
      <p:ext uri="{BB962C8B-B14F-4D97-AF65-F5344CB8AC3E}">
        <p14:creationId xmlns:p14="http://schemas.microsoft.com/office/powerpoint/2010/main" val="407911225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8" y="2049229"/>
            <a:ext cx="5617633" cy="2145059"/>
          </a:xfrm>
          <a:prstGeom prst="rect">
            <a:avLst/>
          </a:prstGeom>
        </p:spPr>
        <p:txBody>
          <a:bodyPr anchor="b">
            <a:noAutofit/>
          </a:bodyPr>
          <a:lstStyle>
            <a:lvl1pPr algn="l">
              <a:defRPr sz="5400">
                <a:solidFill>
                  <a:schemeClr val="accent1"/>
                </a:solidFill>
              </a:defRPr>
            </a:lvl1pPr>
          </a:lstStyle>
          <a:p>
            <a:r>
              <a:rPr lang="en-US"/>
              <a:t>Insert presentation</a:t>
            </a:r>
            <a:br>
              <a:rPr lang="en-US"/>
            </a:br>
            <a:r>
              <a:rPr lang="en-US"/>
              <a:t>title here</a:t>
            </a:r>
          </a:p>
        </p:txBody>
      </p:sp>
      <p:sp>
        <p:nvSpPr>
          <p:cNvPr id="3" name="Subtitle 2"/>
          <p:cNvSpPr>
            <a:spLocks noGrp="1"/>
          </p:cNvSpPr>
          <p:nvPr>
            <p:ph type="subTitle" idx="1" hasCustomPrompt="1"/>
          </p:nvPr>
        </p:nvSpPr>
        <p:spPr>
          <a:xfrm>
            <a:off x="504017" y="4227740"/>
            <a:ext cx="5598364" cy="581032"/>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8" name="Picture 7">
            <a:extLst>
              <a:ext uri="{FF2B5EF4-FFF2-40B4-BE49-F238E27FC236}">
                <a16:creationId xmlns:a16="http://schemas.microsoft.com/office/drawing/2014/main" id="{DBC05AC7-7927-8D4B-BD1C-738474C744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46611" y="2968716"/>
            <a:ext cx="2928743" cy="920571"/>
          </a:xfrm>
          <a:prstGeom prst="rect">
            <a:avLst/>
          </a:prstGeom>
        </p:spPr>
      </p:pic>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Picture Placeholder 23">
            <a:extLst>
              <a:ext uri="{FF2B5EF4-FFF2-40B4-BE49-F238E27FC236}">
                <a16:creationId xmlns:a16="http://schemas.microsoft.com/office/drawing/2014/main" id="{019CF9BC-6E00-604B-880B-7A2220C7C970}"/>
              </a:ext>
            </a:extLst>
          </p:cNvPr>
          <p:cNvSpPr>
            <a:spLocks noGrp="1"/>
          </p:cNvSpPr>
          <p:nvPr>
            <p:ph type="pic" sz="quarter" idx="10" hasCustomPrompt="1"/>
          </p:nvPr>
        </p:nvSpPr>
        <p:spPr>
          <a:xfrm>
            <a:off x="7652991" y="2968905"/>
            <a:ext cx="2922363" cy="920190"/>
          </a:xfrm>
          <a:prstGeom prst="rect">
            <a:avLst/>
          </a:prstGeom>
          <a:noFill/>
        </p:spPr>
        <p:txBody>
          <a:bodyPr anchor="ctr">
            <a:noAutofit/>
          </a:bodyPr>
          <a:lstStyle>
            <a:lvl1pPr algn="ctr">
              <a:defRPr sz="1200"/>
            </a:lvl1pPr>
          </a:lstStyle>
          <a:p>
            <a:r>
              <a:rPr lang="en-US"/>
              <a:t>Insert school logo</a:t>
            </a:r>
          </a:p>
        </p:txBody>
      </p:sp>
    </p:spTree>
    <p:extLst>
      <p:ext uri="{BB962C8B-B14F-4D97-AF65-F5344CB8AC3E}">
        <p14:creationId xmlns:p14="http://schemas.microsoft.com/office/powerpoint/2010/main" val="56366759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78368" y="2528521"/>
            <a:ext cx="10259385" cy="1463133"/>
          </a:xfrm>
          <a:prstGeom prst="rect">
            <a:avLst/>
          </a:prstGeom>
        </p:spPr>
        <p:txBody>
          <a:bodyPr anchor="b">
            <a:noAutofit/>
          </a:bodyPr>
          <a:lstStyle>
            <a:lvl1pPr algn="l">
              <a:defRPr sz="5400">
                <a:solidFill>
                  <a:schemeClr val="bg1"/>
                </a:solidFill>
              </a:defRPr>
            </a:lvl1pPr>
          </a:lstStyle>
          <a:p>
            <a:r>
              <a:rPr lang="en-US"/>
              <a:t>Breaker</a:t>
            </a:r>
            <a:br>
              <a:rPr lang="en-US"/>
            </a:br>
            <a:r>
              <a:rPr lang="en-US"/>
              <a:t>heading text</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8">
            <a:extLst>
              <a:ext uri="{FF2B5EF4-FFF2-40B4-BE49-F238E27FC236}">
                <a16:creationId xmlns:a16="http://schemas.microsoft.com/office/drawing/2014/main" id="{E1726E6C-AD25-E441-8362-FEA28FFE6F48}"/>
              </a:ext>
            </a:extLst>
          </p:cNvPr>
          <p:cNvSpPr>
            <a:spLocks noGrp="1"/>
          </p:cNvSpPr>
          <p:nvPr>
            <p:ph type="body" sz="quarter" idx="10" hasCustomPrompt="1"/>
          </p:nvPr>
        </p:nvSpPr>
        <p:spPr>
          <a:xfrm>
            <a:off x="478366" y="4171653"/>
            <a:ext cx="10260141" cy="2823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Breaker sub-heading text</a:t>
            </a:r>
          </a:p>
        </p:txBody>
      </p:sp>
      <p:pic>
        <p:nvPicPr>
          <p:cNvPr id="2" name="Picture 1">
            <a:extLst>
              <a:ext uri="{FF2B5EF4-FFF2-40B4-BE49-F238E27FC236}">
                <a16:creationId xmlns:a16="http://schemas.microsoft.com/office/drawing/2014/main" id="{14562EE6-CE5C-B94D-853A-6B83AAEB268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334" y="1554034"/>
            <a:ext cx="1934873" cy="608329"/>
          </a:xfrm>
          <a:prstGeom prst="rect">
            <a:avLst/>
          </a:prstGeom>
        </p:spPr>
      </p:pic>
    </p:spTree>
    <p:extLst>
      <p:ext uri="{BB962C8B-B14F-4D97-AF65-F5344CB8AC3E}">
        <p14:creationId xmlns:p14="http://schemas.microsoft.com/office/powerpoint/2010/main" val="373358599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78368" y="2528521"/>
            <a:ext cx="10259385" cy="1463133"/>
          </a:xfrm>
          <a:prstGeom prst="rect">
            <a:avLst/>
          </a:prstGeom>
        </p:spPr>
        <p:txBody>
          <a:bodyPr anchor="b">
            <a:noAutofit/>
          </a:bodyPr>
          <a:lstStyle>
            <a:lvl1pPr algn="l">
              <a:defRPr sz="5400">
                <a:solidFill>
                  <a:schemeClr val="accent1"/>
                </a:solidFill>
              </a:defRPr>
            </a:lvl1pPr>
          </a:lstStyle>
          <a:p>
            <a:r>
              <a:rPr lang="en-US"/>
              <a:t>Breaker</a:t>
            </a:r>
            <a:br>
              <a:rPr lang="en-US"/>
            </a:br>
            <a:r>
              <a:rPr lang="en-US"/>
              <a:t>heading text</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8">
            <a:extLst>
              <a:ext uri="{FF2B5EF4-FFF2-40B4-BE49-F238E27FC236}">
                <a16:creationId xmlns:a16="http://schemas.microsoft.com/office/drawing/2014/main" id="{E1726E6C-AD25-E441-8362-FEA28FFE6F48}"/>
              </a:ext>
            </a:extLst>
          </p:cNvPr>
          <p:cNvSpPr>
            <a:spLocks noGrp="1"/>
          </p:cNvSpPr>
          <p:nvPr>
            <p:ph type="body" sz="quarter" idx="10" hasCustomPrompt="1"/>
          </p:nvPr>
        </p:nvSpPr>
        <p:spPr>
          <a:xfrm>
            <a:off x="478366" y="4171653"/>
            <a:ext cx="10260141" cy="282388"/>
          </a:xfrm>
          <a:prstGeom prst="rect">
            <a:avLst/>
          </a:prstGeom>
        </p:spPr>
        <p:txBody>
          <a:bodyPr/>
          <a:lstStyle>
            <a:lvl1pPr>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Breaker sub-heading text</a:t>
            </a:r>
          </a:p>
        </p:txBody>
      </p:sp>
      <p:pic>
        <p:nvPicPr>
          <p:cNvPr id="9" name="Picture 8">
            <a:extLst>
              <a:ext uri="{FF2B5EF4-FFF2-40B4-BE49-F238E27FC236}">
                <a16:creationId xmlns:a16="http://schemas.microsoft.com/office/drawing/2014/main" id="{6CA444EE-0193-BC48-9494-C8D2CB3F91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0207" y="1547287"/>
            <a:ext cx="1920000" cy="603500"/>
          </a:xfrm>
          <a:prstGeom prst="rect">
            <a:avLst/>
          </a:prstGeom>
        </p:spPr>
      </p:pic>
    </p:spTree>
    <p:extLst>
      <p:ext uri="{BB962C8B-B14F-4D97-AF65-F5344CB8AC3E}">
        <p14:creationId xmlns:p14="http://schemas.microsoft.com/office/powerpoint/2010/main" val="34557372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8">
            <a:extLst>
              <a:ext uri="{FF2B5EF4-FFF2-40B4-BE49-F238E27FC236}">
                <a16:creationId xmlns:a16="http://schemas.microsoft.com/office/drawing/2014/main" id="{E1726E6C-AD25-E441-8362-FEA28FFE6F48}"/>
              </a:ext>
            </a:extLst>
          </p:cNvPr>
          <p:cNvSpPr>
            <a:spLocks noGrp="1"/>
          </p:cNvSpPr>
          <p:nvPr>
            <p:ph type="body" sz="quarter" idx="10" hasCustomPrompt="1"/>
          </p:nvPr>
        </p:nvSpPr>
        <p:spPr>
          <a:xfrm>
            <a:off x="478366" y="4171653"/>
            <a:ext cx="10260141" cy="2823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Breaker sub-heading text</a:t>
            </a:r>
          </a:p>
        </p:txBody>
      </p:sp>
      <p:sp>
        <p:nvSpPr>
          <p:cNvPr id="9" name="Title 1">
            <a:extLst>
              <a:ext uri="{FF2B5EF4-FFF2-40B4-BE49-F238E27FC236}">
                <a16:creationId xmlns:a16="http://schemas.microsoft.com/office/drawing/2014/main" id="{5D8298D0-9789-3046-A0BA-E685BD3606A3}"/>
              </a:ext>
            </a:extLst>
          </p:cNvPr>
          <p:cNvSpPr>
            <a:spLocks noGrp="1"/>
          </p:cNvSpPr>
          <p:nvPr>
            <p:ph type="ctrTitle" hasCustomPrompt="1"/>
          </p:nvPr>
        </p:nvSpPr>
        <p:spPr>
          <a:xfrm>
            <a:off x="478368" y="2528521"/>
            <a:ext cx="10259385" cy="1463133"/>
          </a:xfrm>
          <a:prstGeom prst="rect">
            <a:avLst/>
          </a:prstGeom>
        </p:spPr>
        <p:txBody>
          <a:bodyPr anchor="b">
            <a:noAutofit/>
          </a:bodyPr>
          <a:lstStyle>
            <a:lvl1pPr algn="l">
              <a:defRPr sz="5400">
                <a:solidFill>
                  <a:schemeClr val="bg1"/>
                </a:solidFill>
              </a:defRPr>
            </a:lvl1pPr>
          </a:lstStyle>
          <a:p>
            <a:r>
              <a:rPr lang="en-US"/>
              <a:t>Breaker</a:t>
            </a:r>
            <a:br>
              <a:rPr lang="en-US"/>
            </a:br>
            <a:r>
              <a:rPr lang="en-US"/>
              <a:t>heading text</a:t>
            </a:r>
          </a:p>
        </p:txBody>
      </p:sp>
      <p:pic>
        <p:nvPicPr>
          <p:cNvPr id="10" name="Picture 9">
            <a:extLst>
              <a:ext uri="{FF2B5EF4-FFF2-40B4-BE49-F238E27FC236}">
                <a16:creationId xmlns:a16="http://schemas.microsoft.com/office/drawing/2014/main" id="{8CC44543-1F8E-444C-B34B-453E0B9D99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334" y="1554034"/>
            <a:ext cx="1934873" cy="608329"/>
          </a:xfrm>
          <a:prstGeom prst="rect">
            <a:avLst/>
          </a:prstGeom>
        </p:spPr>
      </p:pic>
    </p:spTree>
    <p:extLst>
      <p:ext uri="{BB962C8B-B14F-4D97-AF65-F5344CB8AC3E}">
        <p14:creationId xmlns:p14="http://schemas.microsoft.com/office/powerpoint/2010/main" val="121523354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78368" y="368301"/>
            <a:ext cx="10259385" cy="1422957"/>
          </a:xfrm>
          <a:prstGeom prst="rect">
            <a:avLst/>
          </a:prstGeom>
        </p:spPr>
        <p:txBody>
          <a:bodyPr anchor="b">
            <a:normAutofit/>
          </a:bodyPr>
          <a:lstStyle>
            <a:lvl1pPr algn="l">
              <a:defRPr sz="4400">
                <a:solidFill>
                  <a:schemeClr val="accent1"/>
                </a:solidFill>
              </a:defRPr>
            </a:lvl1pPr>
          </a:lstStyle>
          <a:p>
            <a:r>
              <a:rPr lang="en-US"/>
              <a:t>Insert heading</a:t>
            </a:r>
            <a:br>
              <a:rPr lang="en-US"/>
            </a:br>
            <a:r>
              <a:rPr lang="en-US"/>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78366" y="2166295"/>
            <a:ext cx="10260141" cy="3519286"/>
          </a:xfrm>
          <a:prstGeom prst="rect">
            <a:avLst/>
          </a:prstGeom>
        </p:spPr>
        <p:txBody>
          <a:bodyPr>
            <a:norm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B9A39A85-645C-9E4B-B1FA-1371F6EB8E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8364" y="6053100"/>
            <a:ext cx="1440000" cy="452626"/>
          </a:xfrm>
          <a:prstGeom prst="rect">
            <a:avLst/>
          </a:prstGeom>
        </p:spPr>
      </p:pic>
    </p:spTree>
    <p:extLst>
      <p:ext uri="{BB962C8B-B14F-4D97-AF65-F5344CB8AC3E}">
        <p14:creationId xmlns:p14="http://schemas.microsoft.com/office/powerpoint/2010/main" val="1437579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47" Type="http://schemas.openxmlformats.org/officeDocument/2006/relationships/slideLayout" Target="../slideLayouts/slideLayout59.xml"/><Relationship Id="rId50" Type="http://schemas.openxmlformats.org/officeDocument/2006/relationships/slideLayout" Target="../slideLayouts/slideLayout62.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9" Type="http://schemas.openxmlformats.org/officeDocument/2006/relationships/slideLayout" Target="../slideLayouts/slideLayout41.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slideLayout" Target="../slideLayouts/slideLayout57.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49" Type="http://schemas.openxmlformats.org/officeDocument/2006/relationships/slideLayout" Target="../slideLayouts/slideLayout61.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48" Type="http://schemas.openxmlformats.org/officeDocument/2006/relationships/slideLayout" Target="../slideLayouts/slideLayout60.xml"/><Relationship Id="rId8" Type="http://schemas.openxmlformats.org/officeDocument/2006/relationships/slideLayout" Target="../slideLayouts/slideLayout20.xml"/><Relationship Id="rId51" Type="http://schemas.openxmlformats.org/officeDocument/2006/relationships/theme" Target="../theme/theme2.xml"/><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slideLayout" Target="../slideLayouts/slideLayout58.xml"/><Relationship Id="rId20" Type="http://schemas.openxmlformats.org/officeDocument/2006/relationships/slideLayout" Target="../slideLayouts/slideLayout32.xml"/><Relationship Id="rId41" Type="http://schemas.openxmlformats.org/officeDocument/2006/relationships/slideLayout" Target="../slideLayouts/slideLayout53.xml"/><Relationship Id="rId1" Type="http://schemas.openxmlformats.org/officeDocument/2006/relationships/slideLayout" Target="../slideLayouts/slideLayout13.xml"/><Relationship Id="rId6"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9" Type="http://schemas.openxmlformats.org/officeDocument/2006/relationships/slideLayout" Target="../slideLayouts/slideLayout101.xml"/><Relationship Id="rId21" Type="http://schemas.openxmlformats.org/officeDocument/2006/relationships/slideLayout" Target="../slideLayouts/slideLayout83.xml"/><Relationship Id="rId34" Type="http://schemas.openxmlformats.org/officeDocument/2006/relationships/slideLayout" Target="../slideLayouts/slideLayout96.xml"/><Relationship Id="rId42" Type="http://schemas.openxmlformats.org/officeDocument/2006/relationships/slideLayout" Target="../slideLayouts/slideLayout104.xml"/><Relationship Id="rId47" Type="http://schemas.openxmlformats.org/officeDocument/2006/relationships/slideLayout" Target="../slideLayouts/slideLayout109.xml"/><Relationship Id="rId50" Type="http://schemas.openxmlformats.org/officeDocument/2006/relationships/slideLayout" Target="../slideLayouts/slideLayout112.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9" Type="http://schemas.openxmlformats.org/officeDocument/2006/relationships/slideLayout" Target="../slideLayouts/slideLayout91.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slideLayout" Target="../slideLayouts/slideLayout94.xml"/><Relationship Id="rId37" Type="http://schemas.openxmlformats.org/officeDocument/2006/relationships/slideLayout" Target="../slideLayouts/slideLayout99.xml"/><Relationship Id="rId40" Type="http://schemas.openxmlformats.org/officeDocument/2006/relationships/slideLayout" Target="../slideLayouts/slideLayout102.xml"/><Relationship Id="rId45" Type="http://schemas.openxmlformats.org/officeDocument/2006/relationships/slideLayout" Target="../slideLayouts/slideLayout107.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36" Type="http://schemas.openxmlformats.org/officeDocument/2006/relationships/slideLayout" Target="../slideLayouts/slideLayout98.xml"/><Relationship Id="rId49" Type="http://schemas.openxmlformats.org/officeDocument/2006/relationships/slideLayout" Target="../slideLayouts/slideLayout111.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31" Type="http://schemas.openxmlformats.org/officeDocument/2006/relationships/slideLayout" Target="../slideLayouts/slideLayout93.xml"/><Relationship Id="rId44" Type="http://schemas.openxmlformats.org/officeDocument/2006/relationships/slideLayout" Target="../slideLayouts/slideLayout106.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slideLayout" Target="../slideLayouts/slideLayout92.xml"/><Relationship Id="rId35" Type="http://schemas.openxmlformats.org/officeDocument/2006/relationships/slideLayout" Target="../slideLayouts/slideLayout97.xml"/><Relationship Id="rId43" Type="http://schemas.openxmlformats.org/officeDocument/2006/relationships/slideLayout" Target="../slideLayouts/slideLayout105.xml"/><Relationship Id="rId48" Type="http://schemas.openxmlformats.org/officeDocument/2006/relationships/slideLayout" Target="../slideLayouts/slideLayout110.xml"/><Relationship Id="rId8" Type="http://schemas.openxmlformats.org/officeDocument/2006/relationships/slideLayout" Target="../slideLayouts/slideLayout70.xml"/><Relationship Id="rId51" Type="http://schemas.openxmlformats.org/officeDocument/2006/relationships/theme" Target="../theme/theme3.xml"/><Relationship Id="rId3" Type="http://schemas.openxmlformats.org/officeDocument/2006/relationships/slideLayout" Target="../slideLayouts/slideLayout65.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33" Type="http://schemas.openxmlformats.org/officeDocument/2006/relationships/slideLayout" Target="../slideLayouts/slideLayout95.xml"/><Relationship Id="rId38" Type="http://schemas.openxmlformats.org/officeDocument/2006/relationships/slideLayout" Target="../slideLayouts/slideLayout100.xml"/><Relationship Id="rId46" Type="http://schemas.openxmlformats.org/officeDocument/2006/relationships/slideLayout" Target="../slideLayouts/slideLayout108.xml"/><Relationship Id="rId20" Type="http://schemas.openxmlformats.org/officeDocument/2006/relationships/slideLayout" Target="../slideLayouts/slideLayout82.xml"/><Relationship Id="rId41" Type="http://schemas.openxmlformats.org/officeDocument/2006/relationships/slideLayout" Target="../slideLayouts/slideLayout103.xml"/><Relationship Id="rId1" Type="http://schemas.openxmlformats.org/officeDocument/2006/relationships/slideLayout" Target="../slideLayouts/slideLayout63.xml"/><Relationship Id="rId6"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FC502B-26A8-DA4B-CE2A-53DCCD4B05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04FE44-2B8A-C27A-84C5-B34D172D4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C0C198-280A-8ADE-BB44-4C6B53ADA8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7CA37F-3D4C-4E66-AEFD-7E21258F921E}" type="datetimeFigureOut">
              <a:rPr lang="en-GB" smtClean="0"/>
              <a:t>16/03/2026</a:t>
            </a:fld>
            <a:endParaRPr lang="en-GB"/>
          </a:p>
        </p:txBody>
      </p:sp>
      <p:sp>
        <p:nvSpPr>
          <p:cNvPr id="5" name="Footer Placeholder 4">
            <a:extLst>
              <a:ext uri="{FF2B5EF4-FFF2-40B4-BE49-F238E27FC236}">
                <a16:creationId xmlns:a16="http://schemas.microsoft.com/office/drawing/2014/main" id="{FABD88F8-2679-D903-CBD8-55CA8ECEFC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855A771-C624-AF8D-498F-A68C37B925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226C95C-E8CB-4914-92EA-9D4DD2C7117E}" type="slidenum">
              <a:rPr lang="en-GB" smtClean="0"/>
              <a:t>‹#›</a:t>
            </a:fld>
            <a:endParaRPr lang="en-GB"/>
          </a:p>
        </p:txBody>
      </p:sp>
    </p:spTree>
    <p:extLst>
      <p:ext uri="{BB962C8B-B14F-4D97-AF65-F5344CB8AC3E}">
        <p14:creationId xmlns:p14="http://schemas.microsoft.com/office/powerpoint/2010/main" val="4003126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83850"/>
            <a:ext cx="11234209" cy="1325563"/>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479425" y="1944348"/>
            <a:ext cx="11234209" cy="4437402"/>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54542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6" r:id="rId44"/>
    <p:sldLayoutId id="2147483707" r:id="rId45"/>
    <p:sldLayoutId id="2147483708" r:id="rId46"/>
    <p:sldLayoutId id="2147483709" r:id="rId47"/>
    <p:sldLayoutId id="2147483710" r:id="rId48"/>
    <p:sldLayoutId id="2147483711" r:id="rId49"/>
    <p:sldLayoutId id="2147483712" r:id="rId50"/>
  </p:sldLayoutIdLst>
  <p:txStyles>
    <p:titleStyle>
      <a:lvl1pPr algn="l" defTabSz="914400" rtl="0" eaLnBrk="1" latinLnBrk="0" hangingPunct="1">
        <a:lnSpc>
          <a:spcPct val="90000"/>
        </a:lnSpc>
        <a:spcBef>
          <a:spcPct val="0"/>
        </a:spcBef>
        <a:buNone/>
        <a:defRPr sz="4400" b="1" kern="1200" spc="-15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800"/>
        </a:spcAft>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7378">
          <p15:clr>
            <a:srgbClr val="F26B43"/>
          </p15:clr>
        </p15:guide>
        <p15:guide id="4" pos="302">
          <p15:clr>
            <a:srgbClr val="F26B43"/>
          </p15:clr>
        </p15:guide>
        <p15:guide id="5" orient="horz" pos="4020">
          <p15:clr>
            <a:srgbClr val="F26B43"/>
          </p15:clr>
        </p15:guide>
        <p15:guide id="6" orient="horz" pos="300">
          <p15:clr>
            <a:srgbClr val="F26B43"/>
          </p15:clr>
        </p15:guide>
        <p15:guide id="8" orient="horz" pos="2795">
          <p15:clr>
            <a:srgbClr val="F26B43"/>
          </p15:clr>
        </p15:guide>
        <p15:guide id="9" orient="horz" pos="152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584510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 id="2147483744" r:id="rId31"/>
    <p:sldLayoutId id="2147483745" r:id="rId32"/>
    <p:sldLayoutId id="2147483746" r:id="rId33"/>
    <p:sldLayoutId id="2147483747" r:id="rId34"/>
    <p:sldLayoutId id="2147483748" r:id="rId35"/>
    <p:sldLayoutId id="2147483749" r:id="rId36"/>
    <p:sldLayoutId id="2147483750" r:id="rId37"/>
    <p:sldLayoutId id="2147483751" r:id="rId38"/>
    <p:sldLayoutId id="2147483752" r:id="rId39"/>
    <p:sldLayoutId id="2147483753" r:id="rId40"/>
    <p:sldLayoutId id="2147483754" r:id="rId41"/>
    <p:sldLayoutId id="2147483755" r:id="rId42"/>
    <p:sldLayoutId id="2147483756" r:id="rId43"/>
    <p:sldLayoutId id="2147483757" r:id="rId44"/>
    <p:sldLayoutId id="2147483758" r:id="rId45"/>
    <p:sldLayoutId id="2147483759" r:id="rId46"/>
    <p:sldLayoutId id="2147483760" r:id="rId47"/>
    <p:sldLayoutId id="2147483761" r:id="rId48"/>
    <p:sldLayoutId id="2147483762" r:id="rId49"/>
    <p:sldLayoutId id="2147483763" r:id="rId50"/>
  </p:sldLayoutIdLst>
  <p:txStyles>
    <p:titleStyle>
      <a:lvl1pPr algn="l" defTabSz="914400" rtl="0" eaLnBrk="1" latinLnBrk="0" hangingPunct="1">
        <a:lnSpc>
          <a:spcPct val="90000"/>
        </a:lnSpc>
        <a:spcBef>
          <a:spcPct val="0"/>
        </a:spcBef>
        <a:buNone/>
        <a:defRPr sz="4400" b="1" kern="1200" spc="-15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800"/>
        </a:spcAft>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p15:clr>
            <a:srgbClr val="F26B43"/>
          </p15:clr>
        </p15:guide>
        <p15:guide id="3" pos="5534">
          <p15:clr>
            <a:srgbClr val="F26B43"/>
          </p15:clr>
        </p15:guide>
        <p15:guide id="4" pos="226">
          <p15:clr>
            <a:srgbClr val="F26B43"/>
          </p15:clr>
        </p15:guide>
        <p15:guide id="5" orient="horz" pos="4088">
          <p15:clr>
            <a:srgbClr val="F26B43"/>
          </p15:clr>
        </p15:guide>
        <p15:guide id="6" orient="horz" pos="232">
          <p15:clr>
            <a:srgbClr val="F26B43"/>
          </p15:clr>
        </p15:guide>
        <p15:guide id="8" orient="horz" pos="2795">
          <p15:clr>
            <a:srgbClr val="F26B43"/>
          </p15:clr>
        </p15:guide>
        <p15:guide id="9" orient="horz" pos="1527">
          <p15:clr>
            <a:srgbClr val="F26B43"/>
          </p15:clr>
        </p15:guide>
        <p15:guide id="10" orient="horz" pos="84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9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9.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100.xml"/><Relationship Id="rId5" Type="http://schemas.openxmlformats.org/officeDocument/2006/relationships/hyperlink" Target="https://www.nmc.org.uk/standards/standards-for-nurses/standards-of-proficiency-for-registered-nurses/" TargetMode="External"/><Relationship Id="rId4" Type="http://schemas.openxmlformats.org/officeDocument/2006/relationships/hyperlink" Target="mailto:https://www.nmc.org.uk/standards/standards-for-nurses/standards-of-proficiency-for-registered-nurses/"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1.xml"/><Relationship Id="rId1" Type="http://schemas.openxmlformats.org/officeDocument/2006/relationships/tags" Target="../tags/tag1.xml"/><Relationship Id="rId4" Type="http://schemas.openxmlformats.org/officeDocument/2006/relationships/hyperlink" Target="https://www.nmc.org.uk/standards/standards-for-nurses/standards-of-proficiency-for-registered-nurse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99.xml"/><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99.xml"/></Relationships>
</file>

<file path=ppt/slides/_rels/slide16.xml.rels><?xml version="1.0" encoding="UTF-8" standalone="yes"?>
<Relationships xmlns="http://schemas.openxmlformats.org/package/2006/relationships"><Relationship Id="rId3" Type="http://schemas.openxmlformats.org/officeDocument/2006/relationships/hyperlink" Target="https://www.leedsbeckett.ac.uk/school-of-health/lived-experience/" TargetMode="External"/><Relationship Id="rId2" Type="http://schemas.openxmlformats.org/officeDocument/2006/relationships/notesSlide" Target="../notesSlides/notesSlide16.xml"/><Relationship Id="rId1" Type="http://schemas.openxmlformats.org/officeDocument/2006/relationships/slideLayout" Target="../slideLayouts/slideLayout9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9.xml"/></Relationships>
</file>

<file path=ppt/slides/_rels/slide18.xml.rels><?xml version="1.0" encoding="UTF-8" standalone="yes"?>
<Relationships xmlns="http://schemas.openxmlformats.org/package/2006/relationships"><Relationship Id="rId3" Type="http://schemas.openxmlformats.org/officeDocument/2006/relationships/hyperlink" Target="https://www.leedsbeckett.ac.uk/health-practice-learning-hub/" TargetMode="External"/><Relationship Id="rId2" Type="http://schemas.openxmlformats.org/officeDocument/2006/relationships/notesSlide" Target="../notesSlides/notesSlide18.xml"/><Relationship Id="rId1" Type="http://schemas.openxmlformats.org/officeDocument/2006/relationships/slideLayout" Target="../slideLayouts/slideLayout6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0.xml"/><Relationship Id="rId1" Type="http://schemas.openxmlformats.org/officeDocument/2006/relationships/slideLayout" Target="../slideLayouts/slideLayout101.xml"/><Relationship Id="rId4" Type="http://schemas.openxmlformats.org/officeDocument/2006/relationships/hyperlink" Target="https://www.wypartnership.co.uk/publications/icb-placement-strategy"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1.xml"/><Relationship Id="rId1" Type="http://schemas.openxmlformats.org/officeDocument/2006/relationships/slideLayout" Target="../slideLayouts/slideLayout10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9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hyperlink" Target="mailto:https://www.leedsbeckett.ac.uk/school-of-health/lived-experience/" TargetMode="External"/><Relationship Id="rId2" Type="http://schemas.openxmlformats.org/officeDocument/2006/relationships/notesSlide" Target="../notesSlides/notesSlide23.xml"/><Relationship Id="rId1" Type="http://schemas.openxmlformats.org/officeDocument/2006/relationships/slideLayout" Target="../slideLayouts/slideLayout99.xml"/></Relationships>
</file>

<file path=ppt/slides/_rels/slide24.xml.rels><?xml version="1.0" encoding="UTF-8" standalone="yes"?>
<Relationships xmlns="http://schemas.openxmlformats.org/package/2006/relationships"><Relationship Id="rId3" Type="http://schemas.openxmlformats.org/officeDocument/2006/relationships/hyperlink" Target="https://www.leedsbeckett.ac.uk/courses/adult-nursing-bsc/" TargetMode="External"/><Relationship Id="rId2" Type="http://schemas.openxmlformats.org/officeDocument/2006/relationships/notesSlide" Target="../notesSlides/notesSlide24.xml"/><Relationship Id="rId1" Type="http://schemas.openxmlformats.org/officeDocument/2006/relationships/slideLayout" Target="../slideLayouts/slideLayout99.xml"/><Relationship Id="rId5" Type="http://schemas.openxmlformats.org/officeDocument/2006/relationships/hyperlink" Target="https://www.careersandjobsfair.com/leeds-2026" TargetMode="External"/><Relationship Id="rId4" Type="http://schemas.openxmlformats.org/officeDocument/2006/relationships/hyperlink" Target="https://www.leedsbeckett.ac.uk/courses/mental-health-nursing-bsc/"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https://www.leedsbeckett.ac.uk/health-practice-learning-hub/nursing/" TargetMode="External"/><Relationship Id="rId2" Type="http://schemas.openxmlformats.org/officeDocument/2006/relationships/notesSlide" Target="../notesSlides/notesSlide25.xml"/><Relationship Id="rId1" Type="http://schemas.openxmlformats.org/officeDocument/2006/relationships/slideLayout" Target="../slideLayouts/slideLayout99.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1.xml"/></Relationships>
</file>

<file path=ppt/slides/_rels/slide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4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notesSlide" Target="../notesSlides/notesSlide9.xml"/><Relationship Id="rId1" Type="http://schemas.openxmlformats.org/officeDocument/2006/relationships/slideLayout" Target="../slideLayouts/slideLayout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647FB3-F4EF-D650-4E97-FD2CF8AD4079}"/>
              </a:ext>
            </a:extLst>
          </p:cNvPr>
          <p:cNvSpPr>
            <a:spLocks noGrp="1"/>
          </p:cNvSpPr>
          <p:nvPr>
            <p:ph type="ctrTitle"/>
          </p:nvPr>
        </p:nvSpPr>
        <p:spPr>
          <a:xfrm>
            <a:off x="478367" y="2578308"/>
            <a:ext cx="10293624" cy="2763065"/>
          </a:xfrm>
        </p:spPr>
        <p:txBody>
          <a:bodyPr>
            <a:normAutofit fontScale="90000"/>
          </a:bodyPr>
          <a:lstStyle/>
          <a:p>
            <a:pPr>
              <a:lnSpc>
                <a:spcPct val="100000"/>
              </a:lnSpc>
              <a:spcBef>
                <a:spcPts val="0"/>
              </a:spcBef>
            </a:pPr>
            <a:br>
              <a:rPr lang="en-GB" sz="4400" spc="-150" dirty="0">
                <a:latin typeface="Calibri" panose="020F0502020204030204" pitchFamily="34" charset="0"/>
                <a:cs typeface="Calibri" panose="020F0502020204030204" pitchFamily="34" charset="0"/>
              </a:rPr>
            </a:br>
            <a:br>
              <a:rPr lang="en-GB" sz="4400" spc="-150" dirty="0">
                <a:latin typeface="Calibri" panose="020F0502020204030204" pitchFamily="34" charset="0"/>
                <a:cs typeface="Calibri" panose="020F0502020204030204" pitchFamily="34" charset="0"/>
              </a:rPr>
            </a:br>
            <a:r>
              <a:rPr lang="en-GB" sz="4400" spc="-150" dirty="0">
                <a:solidFill>
                  <a:srgbClr val="FFFFFF"/>
                </a:solidFill>
                <a:latin typeface="Calibri"/>
                <a:ea typeface="Calibri"/>
                <a:cs typeface="Calibri"/>
              </a:rPr>
              <a:t>Practice Educator Conference</a:t>
            </a:r>
            <a:br>
              <a:rPr lang="en-GB" sz="4400" spc="-150" dirty="0">
                <a:latin typeface="Calibri" panose="020F0502020204030204" pitchFamily="34" charset="0"/>
                <a:cs typeface="Calibri" panose="020F0502020204030204" pitchFamily="34" charset="0"/>
              </a:rPr>
            </a:br>
            <a:r>
              <a:rPr lang="en-GB" sz="4400" dirty="0">
                <a:solidFill>
                  <a:srgbClr val="FFFFFF"/>
                </a:solidFill>
                <a:latin typeface="Calibri"/>
                <a:ea typeface="Calibri"/>
                <a:cs typeface="Calibri"/>
              </a:rPr>
              <a:t>BSc (Hons) Adult</a:t>
            </a:r>
            <a:r>
              <a:rPr lang="en-GB" sz="4400" spc="-150" dirty="0">
                <a:solidFill>
                  <a:srgbClr val="FFFFFF"/>
                </a:solidFill>
                <a:latin typeface="Calibri"/>
                <a:ea typeface="Calibri"/>
                <a:cs typeface="Calibri"/>
              </a:rPr>
              <a:t> and Mental Health Nursing</a:t>
            </a:r>
            <a:br>
              <a:rPr lang="en-GB" sz="4400" spc="-150" dirty="0">
                <a:latin typeface="Calibri" panose="020F0502020204030204" pitchFamily="34" charset="0"/>
                <a:cs typeface="Calibri" panose="020F0502020204030204" pitchFamily="34" charset="0"/>
              </a:rPr>
            </a:br>
            <a:r>
              <a:rPr lang="en-GB" sz="4400" spc="-150" dirty="0">
                <a:solidFill>
                  <a:srgbClr val="FFFFFF"/>
                </a:solidFill>
                <a:latin typeface="Calibri"/>
                <a:ea typeface="Calibri"/>
                <a:cs typeface="Calibri"/>
              </a:rPr>
              <a:t>4</a:t>
            </a:r>
            <a:r>
              <a:rPr lang="en-GB" sz="4400" spc="-150" baseline="30000" dirty="0">
                <a:solidFill>
                  <a:srgbClr val="FFFFFF"/>
                </a:solidFill>
                <a:latin typeface="Calibri"/>
                <a:ea typeface="Calibri"/>
                <a:cs typeface="Calibri"/>
              </a:rPr>
              <a:t>th</a:t>
            </a:r>
            <a:r>
              <a:rPr lang="en-GB" sz="4400" spc="-150">
                <a:solidFill>
                  <a:srgbClr val="FFFFFF"/>
                </a:solidFill>
                <a:latin typeface="Calibri"/>
                <a:ea typeface="Calibri"/>
                <a:cs typeface="Calibri"/>
              </a:rPr>
              <a:t> </a:t>
            </a:r>
            <a:r>
              <a:rPr lang="en-GB" sz="4400">
                <a:solidFill>
                  <a:srgbClr val="FFFFFF"/>
                </a:solidFill>
                <a:latin typeface="Calibri"/>
                <a:ea typeface="Calibri"/>
                <a:cs typeface="Calibri"/>
              </a:rPr>
              <a:t>March 2026</a:t>
            </a:r>
            <a:endParaRPr lang="en-US">
              <a:latin typeface="Calibri"/>
              <a:ea typeface="Calibri"/>
              <a:cs typeface="Calibri"/>
            </a:endParaRPr>
          </a:p>
        </p:txBody>
      </p:sp>
    </p:spTree>
    <p:extLst>
      <p:ext uri="{BB962C8B-B14F-4D97-AF65-F5344CB8AC3E}">
        <p14:creationId xmlns:p14="http://schemas.microsoft.com/office/powerpoint/2010/main" val="1270187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0617"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4" name="Title 3">
            <a:extLst>
              <a:ext uri="{FF2B5EF4-FFF2-40B4-BE49-F238E27FC236}">
                <a16:creationId xmlns:a16="http://schemas.microsoft.com/office/drawing/2014/main" id="{1881ED54-9674-4A47-9912-8EF3BFFD826B}"/>
              </a:ext>
            </a:extLst>
          </p:cNvPr>
          <p:cNvSpPr>
            <a:spLocks noGrp="1"/>
          </p:cNvSpPr>
          <p:nvPr>
            <p:ph type="ctrTitle"/>
          </p:nvPr>
        </p:nvSpPr>
        <p:spPr>
          <a:xfrm>
            <a:off x="3808027" y="2043664"/>
            <a:ext cx="4578895" cy="2031055"/>
          </a:xfrm>
        </p:spPr>
        <p:txBody>
          <a:bodyPr vert="horz" lIns="91440" tIns="45720" rIns="91440" bIns="45720" rtlCol="0" anchor="b">
            <a:normAutofit/>
          </a:bodyPr>
          <a:lstStyle/>
          <a:p>
            <a:pPr algn="ctr"/>
            <a:r>
              <a:rPr lang="en-US" sz="6000">
                <a:solidFill>
                  <a:srgbClr val="FFFFFF"/>
                </a:solidFill>
              </a:rPr>
              <a:t>Practice Learning</a:t>
            </a:r>
          </a:p>
        </p:txBody>
      </p:sp>
    </p:spTree>
    <p:extLst>
      <p:ext uri="{BB962C8B-B14F-4D97-AF65-F5344CB8AC3E}">
        <p14:creationId xmlns:p14="http://schemas.microsoft.com/office/powerpoint/2010/main" val="1239627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326E9-ADD6-9600-8CF5-C83A69BE4E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6280BC-9BBD-65B3-CDFE-73C86CDD2491}"/>
              </a:ext>
            </a:extLst>
          </p:cNvPr>
          <p:cNvSpPr>
            <a:spLocks noGrp="1"/>
          </p:cNvSpPr>
          <p:nvPr>
            <p:ph type="ctrTitle"/>
          </p:nvPr>
        </p:nvSpPr>
        <p:spPr>
          <a:xfrm>
            <a:off x="478368" y="-356828"/>
            <a:ext cx="10259385" cy="1422957"/>
          </a:xfrm>
        </p:spPr>
        <p:txBody>
          <a:bodyPr lIns="91440" tIns="45720" rIns="91440" bIns="45720" anchor="b">
            <a:normAutofit/>
          </a:bodyPr>
          <a:lstStyle/>
          <a:p>
            <a:r>
              <a:rPr lang="en-GB">
                <a:cs typeface="Arial"/>
              </a:rPr>
              <a:t>Practice Assessment modules</a:t>
            </a:r>
            <a:endParaRPr lang="en-GB" dirty="0">
              <a:cs typeface="Arial"/>
            </a:endParaRPr>
          </a:p>
        </p:txBody>
      </p:sp>
      <p:sp>
        <p:nvSpPr>
          <p:cNvPr id="3" name="Text Placeholder 2">
            <a:extLst>
              <a:ext uri="{FF2B5EF4-FFF2-40B4-BE49-F238E27FC236}">
                <a16:creationId xmlns:a16="http://schemas.microsoft.com/office/drawing/2014/main" id="{66788918-06D5-5306-7491-4767EB760077}"/>
              </a:ext>
            </a:extLst>
          </p:cNvPr>
          <p:cNvSpPr>
            <a:spLocks noGrp="1"/>
          </p:cNvSpPr>
          <p:nvPr>
            <p:ph type="body" sz="quarter" idx="10"/>
          </p:nvPr>
        </p:nvSpPr>
        <p:spPr>
          <a:xfrm>
            <a:off x="478366" y="1514908"/>
            <a:ext cx="10260141" cy="4170673"/>
          </a:xfrm>
        </p:spPr>
        <p:txBody>
          <a:bodyPr lIns="91440" tIns="45720" rIns="91440" bIns="45720" anchor="t">
            <a:normAutofit/>
          </a:bodyPr>
          <a:lstStyle/>
          <a:p>
            <a:pPr marL="342900" indent="-342900">
              <a:buChar char="•"/>
            </a:pPr>
            <a:r>
              <a:rPr lang="en-GB">
                <a:cs typeface="Arial"/>
              </a:rPr>
              <a:t>Meet all module learning outcomes for each year</a:t>
            </a:r>
            <a:endParaRPr lang="en-US" dirty="0">
              <a:cs typeface="Arial"/>
            </a:endParaRPr>
          </a:p>
          <a:p>
            <a:pPr marL="342900" indent="-342900">
              <a:buChar char="•"/>
            </a:pPr>
            <a:r>
              <a:rPr lang="en-GB" dirty="0">
                <a:latin typeface="Arial"/>
                <a:ea typeface="Calibri"/>
                <a:cs typeface="Arial"/>
              </a:rPr>
              <a:t>Achievement of the prerequisite hours identified by NMC in clinical practice</a:t>
            </a:r>
          </a:p>
          <a:p>
            <a:pPr marL="342900" indent="-342900">
              <a:buChar char="•"/>
            </a:pPr>
            <a:r>
              <a:rPr lang="en-GB">
                <a:latin typeface="Arial"/>
                <a:ea typeface="Calibri"/>
                <a:cs typeface="Arial"/>
              </a:rPr>
              <a:t>Practice placements assessed by a practice assessor whilst in practice</a:t>
            </a:r>
            <a:endParaRPr lang="en-GB" dirty="0">
              <a:latin typeface="Arial"/>
              <a:ea typeface="Calibri"/>
              <a:cs typeface="Arial"/>
            </a:endParaRPr>
          </a:p>
          <a:p>
            <a:pPr marL="342900" indent="-342900">
              <a:buChar char="•"/>
            </a:pPr>
            <a:r>
              <a:rPr lang="en-GB" dirty="0">
                <a:latin typeface="Arial"/>
                <a:ea typeface="Calibri"/>
                <a:cs typeface="Arial"/>
              </a:rPr>
              <a:t>Satisfactory completion and assessment by a practice assessor of the </a:t>
            </a:r>
            <a:r>
              <a:rPr lang="en-GB" dirty="0" err="1">
                <a:latin typeface="Arial"/>
                <a:ea typeface="Calibri"/>
                <a:cs typeface="Arial"/>
              </a:rPr>
              <a:t>ePAD</a:t>
            </a:r>
            <a:r>
              <a:rPr lang="en-GB" dirty="0">
                <a:latin typeface="Arial"/>
                <a:ea typeface="Calibri"/>
                <a:cs typeface="Arial"/>
              </a:rPr>
              <a:t> and OAR for Pre-registration Nursing including Episode of Care, Medicines </a:t>
            </a:r>
            <a:r>
              <a:rPr lang="en-GB">
                <a:latin typeface="Arial"/>
                <a:ea typeface="Calibri"/>
                <a:cs typeface="Arial"/>
              </a:rPr>
              <a:t>Management</a:t>
            </a:r>
            <a:r>
              <a:rPr lang="en-GB" dirty="0">
                <a:latin typeface="Arial"/>
                <a:ea typeface="Calibri"/>
                <a:cs typeface="Arial"/>
              </a:rPr>
              <a:t>, Professional Values and Proficiencies.</a:t>
            </a:r>
          </a:p>
          <a:p>
            <a:pPr marL="342900" indent="-342900">
              <a:buChar char="•"/>
            </a:pPr>
            <a:r>
              <a:rPr lang="en-GB" dirty="0">
                <a:cs typeface="Arial"/>
              </a:rPr>
              <a:t>X6 </a:t>
            </a:r>
            <a:r>
              <a:rPr lang="en-GB">
                <a:cs typeface="Arial"/>
              </a:rPr>
              <a:t>Alternative</a:t>
            </a:r>
            <a:r>
              <a:rPr lang="en-GB" dirty="0">
                <a:cs typeface="Arial"/>
              </a:rPr>
              <a:t> fields</a:t>
            </a:r>
          </a:p>
          <a:p>
            <a:pPr marL="342900" indent="-342900">
              <a:buChar char="•"/>
            </a:pPr>
            <a:r>
              <a:rPr lang="en-GB">
                <a:cs typeface="Arial"/>
              </a:rPr>
              <a:t>225 enrichment placement hours</a:t>
            </a:r>
            <a:endParaRPr lang="en-GB" dirty="0">
              <a:cs typeface="Arial"/>
            </a:endParaRPr>
          </a:p>
          <a:p>
            <a:pPr marL="342900" indent="-342900">
              <a:buChar char="•"/>
            </a:pPr>
            <a:r>
              <a:rPr lang="en-GB">
                <a:cs typeface="Arial"/>
              </a:rPr>
              <a:t>Min x2 patient feedbacks per year</a:t>
            </a:r>
            <a:endParaRPr lang="en-GB" dirty="0">
              <a:cs typeface="Arial"/>
            </a:endParaRPr>
          </a:p>
          <a:p>
            <a:pPr marL="342900" indent="-342900">
              <a:buChar char="•"/>
            </a:pPr>
            <a:r>
              <a:rPr lang="en-GB" dirty="0">
                <a:cs typeface="Arial"/>
              </a:rPr>
              <a:t>Missed </a:t>
            </a:r>
            <a:r>
              <a:rPr lang="en-GB">
                <a:cs typeface="Arial"/>
              </a:rPr>
              <a:t>work-books EPAD and declaration</a:t>
            </a:r>
          </a:p>
          <a:p>
            <a:pPr marL="342900" indent="-342900">
              <a:buChar char="•"/>
            </a:pPr>
            <a:endParaRPr lang="en-GB" dirty="0">
              <a:cs typeface="Arial"/>
            </a:endParaRPr>
          </a:p>
          <a:p>
            <a:pPr marL="342900" indent="-342900">
              <a:buChar char="•"/>
            </a:pPr>
            <a:endParaRPr lang="en-GB" dirty="0">
              <a:cs typeface="Arial"/>
            </a:endParaRPr>
          </a:p>
          <a:p>
            <a:endParaRPr lang="en-GB" dirty="0">
              <a:cs typeface="Arial"/>
            </a:endParaRPr>
          </a:p>
        </p:txBody>
      </p:sp>
    </p:spTree>
    <p:extLst>
      <p:ext uri="{BB962C8B-B14F-4D97-AF65-F5344CB8AC3E}">
        <p14:creationId xmlns:p14="http://schemas.microsoft.com/office/powerpoint/2010/main" val="777688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sp>
        <p:nvSpPr>
          <p:cNvPr id="2" name="Title 1">
            <a:extLst>
              <a:ext uri="{FF2B5EF4-FFF2-40B4-BE49-F238E27FC236}">
                <a16:creationId xmlns:a16="http://schemas.microsoft.com/office/drawing/2014/main" id="{F8B6A322-9496-C2C9-D99E-84E6A77D5E0B}"/>
              </a:ext>
            </a:extLst>
          </p:cNvPr>
          <p:cNvSpPr>
            <a:spLocks noGrp="1"/>
          </p:cNvSpPr>
          <p:nvPr>
            <p:ph type="ctrTitle"/>
          </p:nvPr>
        </p:nvSpPr>
        <p:spPr>
          <a:xfrm>
            <a:off x="2152650" y="184806"/>
            <a:ext cx="7886700" cy="1505883"/>
          </a:xfrm>
        </p:spPr>
        <p:txBody>
          <a:bodyPr vert="horz" lIns="91440" tIns="45720" rIns="91440" bIns="45720" rtlCol="0" anchor="ctr">
            <a:normAutofit/>
          </a:bodyPr>
          <a:lstStyle/>
          <a:p>
            <a:r>
              <a:rPr lang="en-US" sz="4500" dirty="0">
                <a:solidFill>
                  <a:schemeClr val="tx1"/>
                </a:solidFill>
              </a:rPr>
              <a:t>NMC Annex A Skills</a:t>
            </a:r>
          </a:p>
        </p:txBody>
      </p:sp>
      <p:pic>
        <p:nvPicPr>
          <p:cNvPr id="4" name="Picture 3">
            <a:extLst>
              <a:ext uri="{FF2B5EF4-FFF2-40B4-BE49-F238E27FC236}">
                <a16:creationId xmlns:a16="http://schemas.microsoft.com/office/drawing/2014/main" id="{227722A5-8DE7-1B97-39E6-E3EE714A91C4}"/>
              </a:ext>
            </a:extLst>
          </p:cNvPr>
          <p:cNvPicPr>
            <a:picLocks noChangeAspect="1"/>
          </p:cNvPicPr>
          <p:nvPr/>
        </p:nvPicPr>
        <p:blipFill>
          <a:blip r:embed="rId3"/>
          <a:stretch>
            <a:fillRect/>
          </a:stretch>
        </p:blipFill>
        <p:spPr>
          <a:xfrm>
            <a:off x="1397048" y="1328444"/>
            <a:ext cx="8402223" cy="4201111"/>
          </a:xfrm>
          <a:prstGeom prst="rect">
            <a:avLst/>
          </a:prstGeom>
        </p:spPr>
      </p:pic>
      <p:sp>
        <p:nvSpPr>
          <p:cNvPr id="8" name="TextBox 7">
            <a:hlinkClick r:id="rId4"/>
            <a:extLst>
              <a:ext uri="{FF2B5EF4-FFF2-40B4-BE49-F238E27FC236}">
                <a16:creationId xmlns:a16="http://schemas.microsoft.com/office/drawing/2014/main" id="{ADF8E146-7DBE-EF9E-EB0C-39D07F97F57B}"/>
              </a:ext>
            </a:extLst>
          </p:cNvPr>
          <p:cNvSpPr txBox="1"/>
          <p:nvPr/>
        </p:nvSpPr>
        <p:spPr>
          <a:xfrm>
            <a:off x="1524000" y="5666155"/>
            <a:ext cx="8686702" cy="646331"/>
          </a:xfrm>
          <a:prstGeom prst="rect">
            <a:avLst/>
          </a:prstGeom>
          <a:noFill/>
        </p:spPr>
        <p:txBody>
          <a:bodyPr wrap="square">
            <a:spAutoFit/>
          </a:bodyPr>
          <a:lstStyle/>
          <a:p>
            <a:r>
              <a:rPr lang="en-GB" dirty="0">
                <a:hlinkClick r:id="rId5"/>
              </a:rPr>
              <a:t>https://www.nmc.org.uk/standards/standards-for-nurses/standards-of-proficiency-for-registered-nurses/</a:t>
            </a:r>
            <a:r>
              <a:rPr lang="en-GB" dirty="0"/>
              <a:t> </a:t>
            </a:r>
          </a:p>
        </p:txBody>
      </p:sp>
    </p:spTree>
    <p:extLst>
      <p:ext uri="{BB962C8B-B14F-4D97-AF65-F5344CB8AC3E}">
        <p14:creationId xmlns:p14="http://schemas.microsoft.com/office/powerpoint/2010/main" val="4095930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p:cNvSpPr txBox="1">
            <a:spLocks/>
          </p:cNvSpPr>
          <p:nvPr/>
        </p:nvSpPr>
        <p:spPr>
          <a:xfrm>
            <a:off x="396240" y="227558"/>
            <a:ext cx="10718800" cy="1295400"/>
          </a:xfrm>
          <a:prstGeom prst="rect">
            <a:avLst/>
          </a:prstGeom>
        </p:spPr>
        <p:txBody>
          <a:bodyPr/>
          <a:lstStyle>
            <a:lvl1pPr marL="0" indent="0" algn="l"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800"/>
              </a:spcAft>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b="1" dirty="0">
                <a:solidFill>
                  <a:srgbClr val="7030A0"/>
                </a:solidFill>
                <a:latin typeface="Calibri" panose="020F0502020204030204" pitchFamily="34" charset="0"/>
                <a:cs typeface="Calibri" panose="020F0502020204030204" pitchFamily="34" charset="0"/>
              </a:rPr>
              <a:t>Annex B Skills – University Theory &amp; Practice</a:t>
            </a:r>
          </a:p>
        </p:txBody>
      </p:sp>
      <p:grpSp>
        <p:nvGrpSpPr>
          <p:cNvPr id="10" name="Group 9"/>
          <p:cNvGrpSpPr/>
          <p:nvPr/>
        </p:nvGrpSpPr>
        <p:grpSpPr>
          <a:xfrm>
            <a:off x="1662620" y="2609603"/>
            <a:ext cx="8148202" cy="1070726"/>
            <a:chOff x="138623" y="3121069"/>
            <a:chExt cx="6213266" cy="1217294"/>
          </a:xfrm>
        </p:grpSpPr>
        <p:sp>
          <p:nvSpPr>
            <p:cNvPr id="11" name="Rounded Rectangle 10"/>
            <p:cNvSpPr/>
            <p:nvPr/>
          </p:nvSpPr>
          <p:spPr>
            <a:xfrm>
              <a:off x="138623" y="3121069"/>
              <a:ext cx="1001690" cy="1217294"/>
            </a:xfrm>
            <a:prstGeom prst="roundRect">
              <a:avLst/>
            </a:prstGeom>
            <a:solidFill>
              <a:srgbClr val="92D050"/>
            </a:solidFill>
            <a:ln>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b="1">
                  <a:solidFill>
                    <a:srgbClr val="FFFFFF"/>
                  </a:solidFill>
                  <a:latin typeface="Calibri" panose="020F0502020204030204" pitchFamily="34" charset="0"/>
                  <a:cs typeface="Calibri" panose="020F0502020204030204" pitchFamily="34" charset="0"/>
                </a:rPr>
                <a:t>Year Two</a:t>
              </a:r>
            </a:p>
          </p:txBody>
        </p:sp>
        <p:sp>
          <p:nvSpPr>
            <p:cNvPr id="12" name="Rounded Rectangle 11"/>
            <p:cNvSpPr/>
            <p:nvPr/>
          </p:nvSpPr>
          <p:spPr>
            <a:xfrm>
              <a:off x="1225565" y="3121069"/>
              <a:ext cx="5126324" cy="1217294"/>
            </a:xfrm>
            <a:prstGeom prst="roundRect">
              <a:avLst/>
            </a:prstGeom>
            <a:solidFill>
              <a:srgbClr val="FFFFFF"/>
            </a:solidFill>
            <a:ln>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Clr>
                  <a:srgbClr val="92D050"/>
                </a:buClr>
                <a:buFont typeface="Wingdings" panose="05000000000000000000" pitchFamily="2" charset="2"/>
                <a:buChar char="§"/>
              </a:pPr>
              <a:r>
                <a:rPr lang="en-GB" sz="1400" b="1" dirty="0">
                  <a:solidFill>
                    <a:srgbClr val="000000"/>
                  </a:solidFill>
                  <a:latin typeface="Calibri" panose="020F0502020204030204" pitchFamily="34" charset="0"/>
                  <a:ea typeface="Calibri" panose="020F0502020204030204" pitchFamily="34" charset="0"/>
                  <a:cs typeface="Calibri" panose="020F0502020204030204" pitchFamily="34" charset="0"/>
                </a:rPr>
                <a:t>Venepuncture</a:t>
              </a:r>
              <a:r>
                <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rPr>
                <a:t> (lab analysis); </a:t>
              </a:r>
              <a:r>
                <a:rPr lang="en-GB" sz="1400" b="1" dirty="0">
                  <a:solidFill>
                    <a:srgbClr val="000000"/>
                  </a:solidFill>
                  <a:latin typeface="Calibri" panose="020F0502020204030204" pitchFamily="34" charset="0"/>
                  <a:ea typeface="Calibri" panose="020F0502020204030204" pitchFamily="34" charset="0"/>
                  <a:cs typeface="Calibri" panose="020F0502020204030204" pitchFamily="34" charset="0"/>
                </a:rPr>
                <a:t>cannulation</a:t>
              </a:r>
              <a:r>
                <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rPr>
                <a:t>; IV fluid management; monitoring of blood transfusion; medical device monitoring; </a:t>
              </a:r>
            </a:p>
            <a:p>
              <a:pPr marL="285750" indent="-285750">
                <a:buClr>
                  <a:srgbClr val="92D050"/>
                </a:buClr>
                <a:buFont typeface="Wingdings" panose="05000000000000000000" pitchFamily="2" charset="2"/>
                <a:buChar char="§"/>
              </a:pPr>
              <a:r>
                <a:rPr lang="en-GB" sz="1400" b="1" dirty="0">
                  <a:solidFill>
                    <a:srgbClr val="000000"/>
                  </a:solidFill>
                  <a:latin typeface="Calibri" panose="020F0502020204030204" pitchFamily="34" charset="0"/>
                  <a:ea typeface="Calibri" panose="020F0502020204030204" pitchFamily="34" charset="0"/>
                  <a:cs typeface="Calibri" panose="020F0502020204030204" pitchFamily="34" charset="0"/>
                </a:rPr>
                <a:t>All Gender Urinary Catheterisation</a:t>
              </a:r>
              <a:r>
                <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GB" sz="1400" b="1" dirty="0">
                  <a:solidFill>
                    <a:srgbClr val="000000"/>
                  </a:solidFill>
                  <a:latin typeface="Calibri" panose="020F0502020204030204" pitchFamily="34" charset="0"/>
                  <a:ea typeface="Calibri" panose="020F0502020204030204" pitchFamily="34" charset="0"/>
                  <a:cs typeface="Calibri" panose="020F0502020204030204" pitchFamily="34" charset="0"/>
                </a:rPr>
                <a:t>Cardiac monitoring</a:t>
              </a:r>
              <a:r>
                <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GB" sz="1400" b="1" dirty="0">
                  <a:solidFill>
                    <a:srgbClr val="000000"/>
                  </a:solidFill>
                  <a:latin typeface="Calibri" panose="020F0502020204030204" pitchFamily="34" charset="0"/>
                  <a:ea typeface="Calibri" panose="020F0502020204030204" pitchFamily="34" charset="0"/>
                  <a:cs typeface="Calibri" panose="020F0502020204030204" pitchFamily="34" charset="0"/>
                </a:rPr>
                <a:t>12 Lead ECG</a:t>
              </a:r>
              <a:r>
                <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rPr>
                <a:t>. Airway management theory; Respiratory assessment, End of life care (also at L6)</a:t>
              </a:r>
            </a:p>
          </p:txBody>
        </p:sp>
      </p:grpSp>
      <p:grpSp>
        <p:nvGrpSpPr>
          <p:cNvPr id="13" name="Group 12"/>
          <p:cNvGrpSpPr/>
          <p:nvPr/>
        </p:nvGrpSpPr>
        <p:grpSpPr>
          <a:xfrm>
            <a:off x="1636389" y="3947816"/>
            <a:ext cx="8161316" cy="987054"/>
            <a:chOff x="138623" y="4769227"/>
            <a:chExt cx="5562600" cy="1062277"/>
          </a:xfrm>
        </p:grpSpPr>
        <p:sp>
          <p:nvSpPr>
            <p:cNvPr id="14" name="Rounded Rectangle 13"/>
            <p:cNvSpPr/>
            <p:nvPr/>
          </p:nvSpPr>
          <p:spPr>
            <a:xfrm>
              <a:off x="138623" y="4801063"/>
              <a:ext cx="895350" cy="1030441"/>
            </a:xfrm>
            <a:prstGeom prst="roundRect">
              <a:avLst/>
            </a:prstGeom>
            <a:solidFill>
              <a:srgbClr val="ED7D31"/>
            </a:solidFill>
            <a:ln>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b="1" dirty="0">
                  <a:solidFill>
                    <a:srgbClr val="FFFFFF"/>
                  </a:solidFill>
                  <a:latin typeface="Calibri" panose="020F0502020204030204" pitchFamily="34" charset="0"/>
                  <a:cs typeface="Calibri" panose="020F0502020204030204" pitchFamily="34" charset="0"/>
                </a:rPr>
                <a:t>Year Three</a:t>
              </a:r>
            </a:p>
          </p:txBody>
        </p:sp>
        <p:sp>
          <p:nvSpPr>
            <p:cNvPr id="15" name="Rounded Rectangle 14"/>
            <p:cNvSpPr/>
            <p:nvPr/>
          </p:nvSpPr>
          <p:spPr>
            <a:xfrm>
              <a:off x="1110173" y="4769227"/>
              <a:ext cx="4591050" cy="1062276"/>
            </a:xfrm>
            <a:prstGeom prst="roundRect">
              <a:avLst/>
            </a:prstGeom>
            <a:solidFill>
              <a:srgbClr val="FFFFFF"/>
            </a:solidFill>
            <a:ln>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defTabSz="457200">
                <a:buClr>
                  <a:srgbClr val="FFFF00"/>
                </a:buClr>
                <a:buFont typeface="Wingdings" panose="05000000000000000000" pitchFamily="2" charset="2"/>
                <a:buChar char="§"/>
              </a:pPr>
              <a:r>
                <a:rPr lang="en-GB" sz="1400" b="1" dirty="0">
                  <a:solidFill>
                    <a:srgbClr val="000000"/>
                  </a:solidFill>
                  <a:latin typeface="Calibri"/>
                  <a:cs typeface="Calibri"/>
                </a:rPr>
                <a:t>IV administration of drugs and additives</a:t>
              </a:r>
              <a:r>
                <a:rPr lang="en-GB" sz="1400" dirty="0">
                  <a:solidFill>
                    <a:srgbClr val="000000"/>
                  </a:solidFill>
                  <a:latin typeface="Calibri"/>
                  <a:cs typeface="Calibri"/>
                </a:rPr>
                <a:t>; Management of blood transfusions.</a:t>
              </a:r>
            </a:p>
            <a:p>
              <a:pPr marL="342900" indent="-342900" defTabSz="457200">
                <a:buClr>
                  <a:srgbClr val="FFFF00"/>
                </a:buClr>
                <a:buFont typeface="Wingdings" panose="05000000000000000000" pitchFamily="2" charset="2"/>
                <a:buChar char="§"/>
              </a:pPr>
              <a:r>
                <a:rPr lang="en-GB" sz="1400" b="1" dirty="0">
                  <a:solidFill>
                    <a:srgbClr val="000000"/>
                  </a:solidFill>
                  <a:latin typeface="Calibri"/>
                  <a:cs typeface="Calibri"/>
                </a:rPr>
                <a:t>NG Tube insertion</a:t>
              </a:r>
              <a:r>
                <a:rPr lang="en-GB" sz="1400" dirty="0">
                  <a:solidFill>
                    <a:srgbClr val="000000"/>
                  </a:solidFill>
                  <a:latin typeface="Calibri"/>
                  <a:cs typeface="Calibri"/>
                </a:rPr>
                <a:t>, </a:t>
              </a:r>
              <a:r>
                <a:rPr lang="en-GB" sz="1400" b="1" dirty="0">
                  <a:solidFill>
                    <a:srgbClr val="000000"/>
                  </a:solidFill>
                  <a:latin typeface="Calibri"/>
                  <a:cs typeface="Calibri"/>
                </a:rPr>
                <a:t>chest auscultation</a:t>
              </a:r>
              <a:r>
                <a:rPr lang="en-GB" sz="1400" dirty="0">
                  <a:solidFill>
                    <a:srgbClr val="000000"/>
                  </a:solidFill>
                  <a:latin typeface="Calibri"/>
                  <a:cs typeface="Calibri"/>
                </a:rPr>
                <a:t>,</a:t>
              </a:r>
            </a:p>
            <a:p>
              <a:pPr marL="342900" indent="-342900" defTabSz="457200">
                <a:buClr>
                  <a:srgbClr val="FFFF00"/>
                </a:buClr>
                <a:buFont typeface="Wingdings" panose="05000000000000000000" pitchFamily="2" charset="2"/>
                <a:buChar char="§"/>
              </a:pPr>
              <a:r>
                <a:rPr lang="en-GB" sz="1400" dirty="0">
                  <a:solidFill>
                    <a:srgbClr val="000000"/>
                  </a:solidFill>
                  <a:latin typeface="Calibri"/>
                  <a:cs typeface="Calibri"/>
                </a:rPr>
                <a:t>Invasive medical device management; Airways devices; Verification of death; Blood gas interpretation</a:t>
              </a:r>
            </a:p>
          </p:txBody>
        </p:sp>
      </p:grpSp>
      <p:grpSp>
        <p:nvGrpSpPr>
          <p:cNvPr id="16" name="Group 15"/>
          <p:cNvGrpSpPr/>
          <p:nvPr/>
        </p:nvGrpSpPr>
        <p:grpSpPr>
          <a:xfrm>
            <a:off x="1636389" y="5096614"/>
            <a:ext cx="8161316" cy="1038155"/>
            <a:chOff x="138623" y="5549243"/>
            <a:chExt cx="6223266" cy="1117273"/>
          </a:xfrm>
        </p:grpSpPr>
        <p:sp>
          <p:nvSpPr>
            <p:cNvPr id="17" name="Rounded Rectangle 16"/>
            <p:cNvSpPr/>
            <p:nvPr/>
          </p:nvSpPr>
          <p:spPr>
            <a:xfrm>
              <a:off x="138623" y="5636075"/>
              <a:ext cx="1001690" cy="1030441"/>
            </a:xfrm>
            <a:prstGeom prst="roundRect">
              <a:avLst/>
            </a:prstGeom>
            <a:solidFill>
              <a:srgbClr val="5A4099"/>
            </a:solidFill>
            <a:ln>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200" b="1" dirty="0">
                  <a:solidFill>
                    <a:srgbClr val="FFFFFF"/>
                  </a:solidFill>
                  <a:latin typeface="Calibri" panose="020F0502020204030204" pitchFamily="34" charset="0"/>
                  <a:cs typeface="Calibri" panose="020F0502020204030204" pitchFamily="34" charset="0"/>
                </a:rPr>
                <a:t>Throughout Course</a:t>
              </a:r>
            </a:p>
          </p:txBody>
        </p:sp>
        <p:sp>
          <p:nvSpPr>
            <p:cNvPr id="18" name="Rounded Rectangle 17"/>
            <p:cNvSpPr/>
            <p:nvPr/>
          </p:nvSpPr>
          <p:spPr>
            <a:xfrm>
              <a:off x="1225563" y="5549243"/>
              <a:ext cx="5136326" cy="1030441"/>
            </a:xfrm>
            <a:prstGeom prst="roundRect">
              <a:avLst/>
            </a:prstGeom>
            <a:solidFill>
              <a:srgbClr val="FFFFFF"/>
            </a:solidFill>
            <a:ln>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defTabSz="457200">
                <a:buFont typeface="Wingdings" panose="05000000000000000000" pitchFamily="2" charset="2"/>
                <a:buChar char="§"/>
              </a:pPr>
              <a:r>
                <a:rPr lang="en-GB" sz="1400" b="1" dirty="0">
                  <a:solidFill>
                    <a:srgbClr val="000000"/>
                  </a:solidFill>
                  <a:latin typeface="Calibri" panose="020F0502020204030204" pitchFamily="34" charset="0"/>
                  <a:cs typeface="Calibri" panose="020F0502020204030204" pitchFamily="34" charset="0"/>
                </a:rPr>
                <a:t>Clinical key (Elsevier) Clinical Skills Platform</a:t>
              </a:r>
            </a:p>
            <a:p>
              <a:pPr marL="285750" indent="-285750" defTabSz="457200">
                <a:buFont typeface="Wingdings" panose="05000000000000000000" pitchFamily="2" charset="2"/>
                <a:buChar char="§"/>
              </a:pPr>
              <a:r>
                <a:rPr lang="en-GB" sz="1400" b="1" dirty="0" err="1">
                  <a:solidFill>
                    <a:srgbClr val="000000"/>
                  </a:solidFill>
                  <a:latin typeface="Calibri" panose="020F0502020204030204" pitchFamily="34" charset="0"/>
                  <a:cs typeface="Calibri" panose="020F0502020204030204" pitchFamily="34" charset="0"/>
                </a:rPr>
                <a:t>Safemedicate</a:t>
              </a:r>
              <a:r>
                <a:rPr lang="en-GB" sz="1400" b="1" dirty="0">
                  <a:solidFill>
                    <a:srgbClr val="000000"/>
                  </a:solidFill>
                  <a:latin typeface="Calibri" panose="020F0502020204030204" pitchFamily="34" charset="0"/>
                  <a:cs typeface="Calibri" panose="020F0502020204030204" pitchFamily="34" charset="0"/>
                </a:rPr>
                <a:t> E-Learning</a:t>
              </a:r>
            </a:p>
            <a:p>
              <a:pPr marL="285750" indent="-285750" defTabSz="457200">
                <a:buFont typeface="Wingdings" panose="05000000000000000000" pitchFamily="2" charset="2"/>
                <a:buChar char="§"/>
              </a:pPr>
              <a:r>
                <a:rPr lang="en-GB" sz="1400" b="1" dirty="0">
                  <a:solidFill>
                    <a:srgbClr val="000000"/>
                  </a:solidFill>
                  <a:latin typeface="Calibri" panose="020F0502020204030204" pitchFamily="34" charset="0"/>
                  <a:cs typeface="Calibri" panose="020F0502020204030204" pitchFamily="34" charset="0"/>
                </a:rPr>
                <a:t>E-Learning for Health Mandatory Training</a:t>
              </a:r>
            </a:p>
            <a:p>
              <a:pPr marL="285750" indent="-285750" defTabSz="457200">
                <a:buFont typeface="Wingdings" panose="05000000000000000000" pitchFamily="2" charset="2"/>
                <a:buChar char="§"/>
              </a:pPr>
              <a:r>
                <a:rPr lang="en-GB" sz="1400" b="1" dirty="0">
                  <a:solidFill>
                    <a:srgbClr val="000000"/>
                  </a:solidFill>
                  <a:latin typeface="Calibri" panose="020F0502020204030204" pitchFamily="34" charset="0"/>
                  <a:cs typeface="Calibri" panose="020F0502020204030204" pitchFamily="34" charset="0"/>
                </a:rPr>
                <a:t>A-E assessments- management of a deteriorating patient</a:t>
              </a:r>
            </a:p>
            <a:p>
              <a:pPr marL="285750" indent="-285750" defTabSz="457200">
                <a:buFont typeface="Wingdings" panose="05000000000000000000" pitchFamily="2" charset="2"/>
                <a:buChar char="§"/>
              </a:pPr>
              <a:r>
                <a:rPr lang="en-GB" sz="1400" b="1">
                  <a:solidFill>
                    <a:srgbClr val="000000"/>
                  </a:solidFill>
                  <a:latin typeface="Calibri"/>
                  <a:ea typeface="Calibri"/>
                  <a:cs typeface="Calibri"/>
                </a:rPr>
                <a:t>Yearly mandatory training</a:t>
              </a:r>
              <a:endParaRPr lang="en-GB" sz="1400" b="1" dirty="0">
                <a:solidFill>
                  <a:srgbClr val="000000"/>
                </a:solidFill>
                <a:latin typeface="Calibri" panose="020F0502020204030204" pitchFamily="34" charset="0"/>
                <a:ea typeface="Calibri"/>
                <a:cs typeface="Calibri" panose="020F0502020204030204" pitchFamily="34" charset="0"/>
              </a:endParaRPr>
            </a:p>
          </p:txBody>
        </p:sp>
      </p:grpSp>
      <p:grpSp>
        <p:nvGrpSpPr>
          <p:cNvPr id="19" name="Group 18">
            <a:extLst>
              <a:ext uri="{FF2B5EF4-FFF2-40B4-BE49-F238E27FC236}">
                <a16:creationId xmlns:a16="http://schemas.microsoft.com/office/drawing/2014/main" id="{D30C94C8-3537-6D52-838D-81492AFD9622}"/>
              </a:ext>
            </a:extLst>
          </p:cNvPr>
          <p:cNvGrpSpPr/>
          <p:nvPr/>
        </p:nvGrpSpPr>
        <p:grpSpPr>
          <a:xfrm>
            <a:off x="1637960" y="1217285"/>
            <a:ext cx="8172862" cy="1199373"/>
            <a:chOff x="129819" y="3249824"/>
            <a:chExt cx="6232070" cy="1088538"/>
          </a:xfrm>
        </p:grpSpPr>
        <p:sp>
          <p:nvSpPr>
            <p:cNvPr id="20" name="Rounded Rectangle 10">
              <a:extLst>
                <a:ext uri="{FF2B5EF4-FFF2-40B4-BE49-F238E27FC236}">
                  <a16:creationId xmlns:a16="http://schemas.microsoft.com/office/drawing/2014/main" id="{B89BF658-710F-8984-E35D-418B8C539647}"/>
                </a:ext>
              </a:extLst>
            </p:cNvPr>
            <p:cNvSpPr/>
            <p:nvPr/>
          </p:nvSpPr>
          <p:spPr>
            <a:xfrm>
              <a:off x="129819" y="3249824"/>
              <a:ext cx="1010493" cy="1088538"/>
            </a:xfrm>
            <a:prstGeom prst="roundRect">
              <a:avLst/>
            </a:prstGeom>
            <a:solidFill>
              <a:srgbClr val="00B0F0"/>
            </a:solidFill>
            <a:ln>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b="1">
                  <a:solidFill>
                    <a:srgbClr val="FFFFFF"/>
                  </a:solidFill>
                  <a:latin typeface="Calibri" panose="020F0502020204030204" pitchFamily="34" charset="0"/>
                  <a:cs typeface="Calibri" panose="020F0502020204030204" pitchFamily="34" charset="0"/>
                </a:rPr>
                <a:t>Year One</a:t>
              </a:r>
            </a:p>
          </p:txBody>
        </p:sp>
        <p:sp>
          <p:nvSpPr>
            <p:cNvPr id="21" name="Rounded Rectangle 11">
              <a:extLst>
                <a:ext uri="{FF2B5EF4-FFF2-40B4-BE49-F238E27FC236}">
                  <a16:creationId xmlns:a16="http://schemas.microsoft.com/office/drawing/2014/main" id="{464818A9-B02B-D18E-3DDC-5333B626D563}"/>
                </a:ext>
              </a:extLst>
            </p:cNvPr>
            <p:cNvSpPr/>
            <p:nvPr/>
          </p:nvSpPr>
          <p:spPr>
            <a:xfrm>
              <a:off x="1225563" y="3307921"/>
              <a:ext cx="5136326" cy="1030441"/>
            </a:xfrm>
            <a:prstGeom prst="roundRect">
              <a:avLst/>
            </a:prstGeom>
            <a:solidFill>
              <a:srgbClr val="FFFFFF"/>
            </a:solidFill>
            <a:ln>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a:solidFill>
                  <a:srgbClr val="7030A0"/>
                </a:solidFill>
                <a:latin typeface="Calibri" panose="020F0502020204030204" pitchFamily="34" charset="0"/>
                <a:cs typeface="Calibri" panose="020F0502020204030204" pitchFamily="34" charset="0"/>
              </a:endParaRPr>
            </a:p>
          </p:txBody>
        </p:sp>
      </p:grpSp>
      <p:sp>
        <p:nvSpPr>
          <p:cNvPr id="23" name="TextBox 22">
            <a:extLst>
              <a:ext uri="{FF2B5EF4-FFF2-40B4-BE49-F238E27FC236}">
                <a16:creationId xmlns:a16="http://schemas.microsoft.com/office/drawing/2014/main" id="{3A924B9F-8705-6A2C-3DD9-3BA70E61CA41}"/>
              </a:ext>
            </a:extLst>
          </p:cNvPr>
          <p:cNvSpPr txBox="1"/>
          <p:nvPr/>
        </p:nvSpPr>
        <p:spPr>
          <a:xfrm>
            <a:off x="3074941" y="1522958"/>
            <a:ext cx="6722764" cy="738664"/>
          </a:xfrm>
          <a:prstGeom prst="rect">
            <a:avLst/>
          </a:prstGeom>
          <a:noFill/>
        </p:spPr>
        <p:txBody>
          <a:bodyPr wrap="square" lIns="91440" tIns="45720" rIns="91440" bIns="45720" anchor="t">
            <a:spAutoFit/>
          </a:bodyPr>
          <a:lstStyle/>
          <a:p>
            <a:pPr marL="285750" indent="-285750">
              <a:buClr>
                <a:srgbClr val="00B0F0"/>
              </a:buClr>
              <a:buFont typeface="Wingdings" panose="05000000000000000000" pitchFamily="2" charset="2"/>
              <a:buChar char="§"/>
            </a:pPr>
            <a:r>
              <a:rPr lang="en-GB" sz="1400" b="1" dirty="0">
                <a:solidFill>
                  <a:srgbClr val="000000"/>
                </a:solidFill>
                <a:latin typeface="Calibri" panose="020F0502020204030204" pitchFamily="34" charset="0"/>
                <a:ea typeface="Calibri" panose="020F0502020204030204" pitchFamily="34" charset="0"/>
                <a:cs typeface="Calibri" panose="020F0502020204030204" pitchFamily="34" charset="0"/>
              </a:rPr>
              <a:t>Observation taking; Aseptic technique; Injection technique (S/C, IM)</a:t>
            </a:r>
          </a:p>
          <a:p>
            <a:pPr marL="285750" indent="-285750">
              <a:buClr>
                <a:srgbClr val="00B0F0"/>
              </a:buClr>
              <a:buFont typeface="Wingdings" panose="05000000000000000000" pitchFamily="2" charset="2"/>
              <a:buChar char="§"/>
            </a:pPr>
            <a:r>
              <a:rPr lang="en-GB" sz="1400" b="1">
                <a:solidFill>
                  <a:srgbClr val="000000"/>
                </a:solidFill>
                <a:latin typeface="Calibri"/>
                <a:ea typeface="Calibri"/>
                <a:cs typeface="Calibri"/>
              </a:rPr>
              <a:t>BLS, Moving &amp; Handling, Breakaway training</a:t>
            </a:r>
            <a:endParaRPr lang="en-GB" sz="1400" b="1">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buClr>
                <a:srgbClr val="00B0F0"/>
              </a:buClr>
              <a:buFont typeface="Wingdings" panose="05000000000000000000" pitchFamily="2" charset="2"/>
              <a:buChar char="§"/>
            </a:pPr>
            <a:r>
              <a:rPr lang="en-GB" sz="1400" b="1" dirty="0">
                <a:solidFill>
                  <a:srgbClr val="000000"/>
                </a:solidFill>
                <a:latin typeface="Calibri" panose="020F0502020204030204" pitchFamily="34" charset="0"/>
                <a:ea typeface="Calibri" panose="020F0502020204030204" pitchFamily="34" charset="0"/>
                <a:cs typeface="Calibri" panose="020F0502020204030204" pitchFamily="34" charset="0"/>
              </a:rPr>
              <a:t>Fluid balance monitoring; Nutritional assessment</a:t>
            </a:r>
            <a:r>
              <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p>
        </p:txBody>
      </p:sp>
      <p:sp>
        <p:nvSpPr>
          <p:cNvPr id="3" name="TextBox 2">
            <a:extLst>
              <a:ext uri="{FF2B5EF4-FFF2-40B4-BE49-F238E27FC236}">
                <a16:creationId xmlns:a16="http://schemas.microsoft.com/office/drawing/2014/main" id="{0C9AC95B-EED5-A018-7372-3AEC3FA93782}"/>
              </a:ext>
            </a:extLst>
          </p:cNvPr>
          <p:cNvSpPr txBox="1"/>
          <p:nvPr/>
        </p:nvSpPr>
        <p:spPr>
          <a:xfrm>
            <a:off x="2611749" y="6134769"/>
            <a:ext cx="8320411" cy="646331"/>
          </a:xfrm>
          <a:prstGeom prst="rect">
            <a:avLst/>
          </a:prstGeom>
          <a:noFill/>
        </p:spPr>
        <p:txBody>
          <a:bodyPr wrap="square" rtlCol="0">
            <a:spAutoFit/>
          </a:bodyPr>
          <a:lstStyle/>
          <a:p>
            <a:r>
              <a:rPr lang="en-GB" dirty="0">
                <a:hlinkClick r:id="rId4"/>
              </a:rPr>
              <a:t>https://www.nmc.org.uk/standards/standards-for-nurses/standards-of-proficiency-for-registered-nurses/</a:t>
            </a:r>
            <a:r>
              <a:rPr lang="en-GB" dirty="0"/>
              <a:t> </a:t>
            </a:r>
          </a:p>
        </p:txBody>
      </p:sp>
    </p:spTree>
    <p:custDataLst>
      <p:tags r:id="rId1"/>
    </p:custDataLst>
    <p:extLst>
      <p:ext uri="{BB962C8B-B14F-4D97-AF65-F5344CB8AC3E}">
        <p14:creationId xmlns:p14="http://schemas.microsoft.com/office/powerpoint/2010/main" val="2218484610"/>
      </p:ext>
    </p:extLst>
  </p:cSld>
  <p:clrMapOvr>
    <a:masterClrMapping/>
  </p:clrMapOvr>
  <mc:AlternateContent xmlns:mc="http://schemas.openxmlformats.org/markup-compatibility/2006">
    <mc:Choice xmlns:p14="http://schemas.microsoft.com/office/powerpoint/2010/main" Requires="p14">
      <p:transition spd="slow" p14:dur="2000" advTm="169133"/>
    </mc:Choice>
    <mc:Fallback>
      <p:transition spd="slow" advTm="16913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235C2-2657-9507-BF5C-F0F3948507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07480D-41EF-F01D-1B38-D37751DEA106}"/>
              </a:ext>
            </a:extLst>
          </p:cNvPr>
          <p:cNvSpPr>
            <a:spLocks noGrp="1"/>
          </p:cNvSpPr>
          <p:nvPr>
            <p:ph type="ctrTitle"/>
          </p:nvPr>
        </p:nvSpPr>
        <p:spPr/>
        <p:txBody>
          <a:bodyPr lIns="91440" tIns="45720" rIns="91440" bIns="45720" anchor="b">
            <a:normAutofit/>
          </a:bodyPr>
          <a:lstStyle/>
          <a:p>
            <a:r>
              <a:rPr lang="en-GB" dirty="0" err="1"/>
              <a:t>Pebblepad</a:t>
            </a:r>
            <a:r>
              <a:rPr lang="en-GB" dirty="0"/>
              <a:t> </a:t>
            </a:r>
            <a:br>
              <a:rPr lang="en-GB" dirty="0"/>
            </a:br>
            <a:r>
              <a:rPr lang="en-GB" dirty="0"/>
              <a:t>Documen</a:t>
            </a:r>
            <a:r>
              <a:rPr lang="en-GB" dirty="0">
                <a:solidFill>
                  <a:srgbClr val="753BBD"/>
                </a:solidFill>
                <a:latin typeface="Arial"/>
                <a:cs typeface="Arial"/>
              </a:rPr>
              <a:t>tation</a:t>
            </a:r>
            <a:endParaRPr lang="en-GB" dirty="0"/>
          </a:p>
        </p:txBody>
      </p:sp>
      <p:sp>
        <p:nvSpPr>
          <p:cNvPr id="3" name="Text Placeholder 2">
            <a:extLst>
              <a:ext uri="{FF2B5EF4-FFF2-40B4-BE49-F238E27FC236}">
                <a16:creationId xmlns:a16="http://schemas.microsoft.com/office/drawing/2014/main" id="{E0AA5207-D51E-09F2-367D-81134C6ABE5D}"/>
              </a:ext>
            </a:extLst>
          </p:cNvPr>
          <p:cNvSpPr>
            <a:spLocks noGrp="1"/>
          </p:cNvSpPr>
          <p:nvPr>
            <p:ph type="body" sz="quarter" idx="10"/>
          </p:nvPr>
        </p:nvSpPr>
        <p:spPr/>
        <p:txBody>
          <a:bodyPr lIns="91440" tIns="45720" rIns="91440" bIns="45720" anchor="t">
            <a:normAutofit/>
          </a:bodyPr>
          <a:lstStyle/>
          <a:p>
            <a:r>
              <a:rPr lang="en-GB"/>
              <a:t>Use Checklist to support full completion-</a:t>
            </a:r>
            <a:endParaRPr lang="en-GB" dirty="0"/>
          </a:p>
          <a:p>
            <a:r>
              <a:rPr lang="en-GB" dirty="0"/>
              <a:t>available on </a:t>
            </a:r>
            <a:r>
              <a:rPr lang="en-GB" dirty="0" err="1"/>
              <a:t>Pebblepads</a:t>
            </a:r>
            <a:r>
              <a:rPr lang="en-GB" dirty="0"/>
              <a:t> under 'Guidance' </a:t>
            </a:r>
          </a:p>
          <a:p>
            <a:r>
              <a:rPr lang="en-GB">
                <a:cs typeface="Arial"/>
              </a:rPr>
              <a:t>then 'LBU Guidance'</a:t>
            </a:r>
            <a:endParaRPr lang="en-GB" dirty="0">
              <a:cs typeface="Arial"/>
            </a:endParaRPr>
          </a:p>
          <a:p>
            <a:endParaRPr lang="en-GB" dirty="0">
              <a:cs typeface="Arial"/>
            </a:endParaRPr>
          </a:p>
          <a:p>
            <a:r>
              <a:rPr lang="en-GB" dirty="0">
                <a:cs typeface="Arial"/>
              </a:rPr>
              <a:t>Links in </a:t>
            </a:r>
            <a:r>
              <a:rPr lang="en-GB" dirty="0" err="1">
                <a:cs typeface="Arial"/>
              </a:rPr>
              <a:t>Pebblepad</a:t>
            </a:r>
            <a:r>
              <a:rPr lang="en-GB" dirty="0">
                <a:cs typeface="Arial"/>
              </a:rPr>
              <a:t> for 'How to':</a:t>
            </a:r>
          </a:p>
          <a:p>
            <a:endParaRPr lang="en-GB" dirty="0">
              <a:cs typeface="Arial"/>
            </a:endParaRPr>
          </a:p>
        </p:txBody>
      </p:sp>
      <p:pic>
        <p:nvPicPr>
          <p:cNvPr id="4" name="Picture 3" descr="A close-up of a document&#10;&#10;AI-generated content may be incorrect.">
            <a:extLst>
              <a:ext uri="{FF2B5EF4-FFF2-40B4-BE49-F238E27FC236}">
                <a16:creationId xmlns:a16="http://schemas.microsoft.com/office/drawing/2014/main" id="{4992E82D-9B80-4759-30A5-58C554F68C2C}"/>
              </a:ext>
            </a:extLst>
          </p:cNvPr>
          <p:cNvPicPr>
            <a:picLocks noChangeAspect="1"/>
          </p:cNvPicPr>
          <p:nvPr/>
        </p:nvPicPr>
        <p:blipFill>
          <a:blip r:embed="rId3"/>
          <a:stretch>
            <a:fillRect/>
          </a:stretch>
        </p:blipFill>
        <p:spPr>
          <a:xfrm>
            <a:off x="5608996" y="364408"/>
            <a:ext cx="5619750" cy="5981700"/>
          </a:xfrm>
          <a:prstGeom prst="rect">
            <a:avLst/>
          </a:prstGeom>
        </p:spPr>
      </p:pic>
      <p:pic>
        <p:nvPicPr>
          <p:cNvPr id="5" name="Picture 4" descr="A screenshot of a computer&#10;&#10;AI-generated content may be incorrect.">
            <a:extLst>
              <a:ext uri="{FF2B5EF4-FFF2-40B4-BE49-F238E27FC236}">
                <a16:creationId xmlns:a16="http://schemas.microsoft.com/office/drawing/2014/main" id="{9A39B01B-DB08-CC2D-4025-FB5611719965}"/>
              </a:ext>
            </a:extLst>
          </p:cNvPr>
          <p:cNvPicPr>
            <a:picLocks noChangeAspect="1"/>
          </p:cNvPicPr>
          <p:nvPr/>
        </p:nvPicPr>
        <p:blipFill>
          <a:blip r:embed="rId4"/>
          <a:stretch>
            <a:fillRect/>
          </a:stretch>
        </p:blipFill>
        <p:spPr>
          <a:xfrm>
            <a:off x="478862" y="4301153"/>
            <a:ext cx="3933825" cy="1647825"/>
          </a:xfrm>
          <a:prstGeom prst="rect">
            <a:avLst/>
          </a:prstGeom>
        </p:spPr>
      </p:pic>
    </p:spTree>
    <p:extLst>
      <p:ext uri="{BB962C8B-B14F-4D97-AF65-F5344CB8AC3E}">
        <p14:creationId xmlns:p14="http://schemas.microsoft.com/office/powerpoint/2010/main" val="1806556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A5C7F-6A38-79A2-069D-BCD3EBC931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6090FB-A79D-C3B0-B77E-CEDDD3B4B9A1}"/>
              </a:ext>
            </a:extLst>
          </p:cNvPr>
          <p:cNvSpPr>
            <a:spLocks noGrp="1"/>
          </p:cNvSpPr>
          <p:nvPr>
            <p:ph type="ctrTitle"/>
          </p:nvPr>
        </p:nvSpPr>
        <p:spPr>
          <a:xfrm>
            <a:off x="479122" y="-250538"/>
            <a:ext cx="10259385" cy="1422957"/>
          </a:xfrm>
        </p:spPr>
        <p:txBody>
          <a:bodyPr lIns="91440" tIns="45720" rIns="91440" bIns="45720" anchor="b">
            <a:normAutofit/>
          </a:bodyPr>
          <a:lstStyle/>
          <a:p>
            <a:r>
              <a:rPr lang="en-GB">
                <a:cs typeface="Arial"/>
              </a:rPr>
              <a:t>Updated Placement details section</a:t>
            </a:r>
            <a:endParaRPr lang="en-GB" dirty="0">
              <a:cs typeface="Arial"/>
            </a:endParaRPr>
          </a:p>
        </p:txBody>
      </p:sp>
      <p:sp>
        <p:nvSpPr>
          <p:cNvPr id="3" name="Text Placeholder 2">
            <a:extLst>
              <a:ext uri="{FF2B5EF4-FFF2-40B4-BE49-F238E27FC236}">
                <a16:creationId xmlns:a16="http://schemas.microsoft.com/office/drawing/2014/main" id="{A9C5B6FD-E831-7895-27C8-CF3EF014696D}"/>
              </a:ext>
            </a:extLst>
          </p:cNvPr>
          <p:cNvSpPr>
            <a:spLocks noGrp="1"/>
          </p:cNvSpPr>
          <p:nvPr>
            <p:ph type="body" sz="quarter" idx="10"/>
          </p:nvPr>
        </p:nvSpPr>
        <p:spPr>
          <a:xfrm>
            <a:off x="478366" y="1669357"/>
            <a:ext cx="10260141" cy="3519286"/>
          </a:xfrm>
        </p:spPr>
        <p:txBody>
          <a:bodyPr lIns="91440" tIns="45720" rIns="91440" bIns="45720" anchor="t">
            <a:normAutofit/>
          </a:bodyPr>
          <a:lstStyle/>
          <a:p>
            <a:pPr marL="342900" indent="-342900">
              <a:buChar char="•"/>
            </a:pPr>
            <a:endParaRPr lang="en-GB" dirty="0"/>
          </a:p>
          <a:p>
            <a:endParaRPr lang="en-GB" dirty="0"/>
          </a:p>
          <a:p>
            <a:endParaRPr lang="en-GB" dirty="0">
              <a:cs typeface="Arial"/>
            </a:endParaRPr>
          </a:p>
        </p:txBody>
      </p:sp>
      <p:pic>
        <p:nvPicPr>
          <p:cNvPr id="5" name="Picture 4" descr="A screenshot of a computer&#10;&#10;AI-generated content may be incorrect.">
            <a:extLst>
              <a:ext uri="{FF2B5EF4-FFF2-40B4-BE49-F238E27FC236}">
                <a16:creationId xmlns:a16="http://schemas.microsoft.com/office/drawing/2014/main" id="{31B7E5B1-DEF8-0F0B-F265-9686FCA575EC}"/>
              </a:ext>
            </a:extLst>
          </p:cNvPr>
          <p:cNvPicPr>
            <a:picLocks noChangeAspect="1"/>
          </p:cNvPicPr>
          <p:nvPr/>
        </p:nvPicPr>
        <p:blipFill>
          <a:blip r:embed="rId3"/>
          <a:stretch>
            <a:fillRect/>
          </a:stretch>
        </p:blipFill>
        <p:spPr>
          <a:xfrm>
            <a:off x="1635633" y="1172419"/>
            <a:ext cx="7426309" cy="5171325"/>
          </a:xfrm>
          <a:prstGeom prst="rect">
            <a:avLst/>
          </a:prstGeom>
        </p:spPr>
      </p:pic>
    </p:spTree>
    <p:extLst>
      <p:ext uri="{BB962C8B-B14F-4D97-AF65-F5344CB8AC3E}">
        <p14:creationId xmlns:p14="http://schemas.microsoft.com/office/powerpoint/2010/main" val="2453063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FC8D8-33DE-A3E7-9865-7638DD8EBE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8EF5DB-4973-3B5C-04E7-ABE332EACB8E}"/>
              </a:ext>
            </a:extLst>
          </p:cNvPr>
          <p:cNvSpPr>
            <a:spLocks noGrp="1"/>
          </p:cNvSpPr>
          <p:nvPr>
            <p:ph type="ctrTitle"/>
          </p:nvPr>
        </p:nvSpPr>
        <p:spPr>
          <a:xfrm>
            <a:off x="479122" y="-250538"/>
            <a:ext cx="10259385" cy="1422957"/>
          </a:xfrm>
        </p:spPr>
        <p:txBody>
          <a:bodyPr/>
          <a:lstStyle/>
          <a:p>
            <a:r>
              <a:rPr lang="en-GB" dirty="0"/>
              <a:t>Co-Production working</a:t>
            </a:r>
          </a:p>
        </p:txBody>
      </p:sp>
      <p:sp>
        <p:nvSpPr>
          <p:cNvPr id="3" name="Text Placeholder 2">
            <a:extLst>
              <a:ext uri="{FF2B5EF4-FFF2-40B4-BE49-F238E27FC236}">
                <a16:creationId xmlns:a16="http://schemas.microsoft.com/office/drawing/2014/main" id="{2D379C48-3B3C-9DDB-12E2-E9D5D6A9C7D4}"/>
              </a:ext>
            </a:extLst>
          </p:cNvPr>
          <p:cNvSpPr>
            <a:spLocks noGrp="1"/>
          </p:cNvSpPr>
          <p:nvPr>
            <p:ph type="body" sz="quarter" idx="10"/>
          </p:nvPr>
        </p:nvSpPr>
        <p:spPr>
          <a:xfrm>
            <a:off x="478366" y="1669357"/>
            <a:ext cx="10260141" cy="3519286"/>
          </a:xfrm>
        </p:spPr>
        <p:txBody>
          <a:bodyPr lIns="91440" tIns="45720" rIns="91440" bIns="45720" anchor="t">
            <a:normAutofit/>
          </a:bodyPr>
          <a:lstStyle/>
          <a:p>
            <a:pPr marL="342900" indent="-342900">
              <a:buChar char="•"/>
            </a:pPr>
            <a:endParaRPr lang="en-GB" dirty="0"/>
          </a:p>
          <a:p>
            <a:endParaRPr lang="en-GB" dirty="0"/>
          </a:p>
          <a:p>
            <a:endParaRPr lang="en-GB" dirty="0">
              <a:cs typeface="Arial"/>
            </a:endParaRPr>
          </a:p>
        </p:txBody>
      </p:sp>
      <p:sp>
        <p:nvSpPr>
          <p:cNvPr id="5" name="TextBox 4">
            <a:extLst>
              <a:ext uri="{FF2B5EF4-FFF2-40B4-BE49-F238E27FC236}">
                <a16:creationId xmlns:a16="http://schemas.microsoft.com/office/drawing/2014/main" id="{529B1A69-B054-D84E-E911-2B0FDE591CF6}"/>
              </a:ext>
            </a:extLst>
          </p:cNvPr>
          <p:cNvSpPr txBox="1"/>
          <p:nvPr/>
        </p:nvSpPr>
        <p:spPr>
          <a:xfrm>
            <a:off x="2801112" y="5188643"/>
            <a:ext cx="6096000" cy="369332"/>
          </a:xfrm>
          <a:prstGeom prst="rect">
            <a:avLst/>
          </a:prstGeom>
          <a:noFill/>
        </p:spPr>
        <p:txBody>
          <a:bodyPr wrap="square">
            <a:spAutoFit/>
          </a:bodyPr>
          <a:lstStyle/>
          <a:p>
            <a:r>
              <a:rPr lang="en-GB" dirty="0">
                <a:hlinkClick r:id="rId3"/>
              </a:rPr>
              <a:t>Public and Patient Involvement and Engagement</a:t>
            </a:r>
            <a:endParaRPr lang="en-GB" dirty="0"/>
          </a:p>
        </p:txBody>
      </p:sp>
      <p:sp>
        <p:nvSpPr>
          <p:cNvPr id="6" name="TextBox 5">
            <a:extLst>
              <a:ext uri="{FF2B5EF4-FFF2-40B4-BE49-F238E27FC236}">
                <a16:creationId xmlns:a16="http://schemas.microsoft.com/office/drawing/2014/main" id="{60FBDAF7-7124-62CE-E4D9-E66F64F0480C}"/>
              </a:ext>
            </a:extLst>
          </p:cNvPr>
          <p:cNvSpPr txBox="1"/>
          <p:nvPr/>
        </p:nvSpPr>
        <p:spPr>
          <a:xfrm>
            <a:off x="576072" y="1499616"/>
            <a:ext cx="9573768" cy="3416320"/>
          </a:xfrm>
          <a:prstGeom prst="rect">
            <a:avLst/>
          </a:prstGeom>
          <a:noFill/>
        </p:spPr>
        <p:txBody>
          <a:bodyPr wrap="square" rtlCol="0">
            <a:spAutoFit/>
          </a:bodyPr>
          <a:lstStyle/>
          <a:p>
            <a:r>
              <a:rPr lang="en-GB" dirty="0"/>
              <a:t>People who have lived through challenges—such as physical or mental health issues, disabilities, or social injustice—have valuable insights that can help improve services and education. We want to make sure their voices are heard.</a:t>
            </a:r>
          </a:p>
          <a:p>
            <a:endParaRPr lang="en-GB" dirty="0"/>
          </a:p>
          <a:p>
            <a:r>
              <a:rPr lang="en-GB" dirty="0"/>
              <a:t>People with Lived Experience can learn how to get involved, via two different routes:</a:t>
            </a:r>
          </a:p>
          <a:p>
            <a:endParaRPr lang="en-GB" dirty="0"/>
          </a:p>
          <a:p>
            <a:pPr marL="285750" indent="-285750">
              <a:buFont typeface="Arial" panose="020B0604020202020204" pitchFamily="34" charset="0"/>
              <a:buChar char="•"/>
            </a:pPr>
            <a:r>
              <a:rPr lang="en-GB" dirty="0"/>
              <a:t>Support the student experience in the education and development of our future healthcare professionals. Find out more information by viewing ‘The Student Experience’ section below.</a:t>
            </a:r>
          </a:p>
          <a:p>
            <a:pPr marL="285750" indent="-285750">
              <a:buFont typeface="Arial" panose="020B0604020202020204" pitchFamily="34" charset="0"/>
              <a:buChar char="•"/>
            </a:pPr>
            <a:r>
              <a:rPr lang="en-GB" dirty="0"/>
              <a:t>and/or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Become involved in relevant active research that informs future health and social care.</a:t>
            </a:r>
          </a:p>
        </p:txBody>
      </p:sp>
    </p:spTree>
    <p:extLst>
      <p:ext uri="{BB962C8B-B14F-4D97-AF65-F5344CB8AC3E}">
        <p14:creationId xmlns:p14="http://schemas.microsoft.com/office/powerpoint/2010/main" val="730717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C6D3D-1967-27B0-0CCB-10867189A6EF}"/>
              </a:ext>
            </a:extLst>
          </p:cNvPr>
          <p:cNvSpPr>
            <a:spLocks noGrp="1"/>
          </p:cNvSpPr>
          <p:nvPr>
            <p:ph type="ctrTitle"/>
          </p:nvPr>
        </p:nvSpPr>
        <p:spPr/>
        <p:txBody>
          <a:bodyPr/>
          <a:lstStyle/>
          <a:p>
            <a:r>
              <a:rPr lang="en-GB"/>
              <a:t>Absence reporting </a:t>
            </a:r>
          </a:p>
        </p:txBody>
      </p:sp>
      <p:sp>
        <p:nvSpPr>
          <p:cNvPr id="3" name="Text Placeholder 2">
            <a:extLst>
              <a:ext uri="{FF2B5EF4-FFF2-40B4-BE49-F238E27FC236}">
                <a16:creationId xmlns:a16="http://schemas.microsoft.com/office/drawing/2014/main" id="{2F641225-12AF-E787-1D38-6075B4E52942}"/>
              </a:ext>
            </a:extLst>
          </p:cNvPr>
          <p:cNvSpPr>
            <a:spLocks noGrp="1"/>
          </p:cNvSpPr>
          <p:nvPr>
            <p:ph type="body" sz="quarter" idx="10"/>
          </p:nvPr>
        </p:nvSpPr>
        <p:spPr/>
        <p:txBody>
          <a:bodyPr lIns="91440" tIns="45720" rIns="91440" bIns="45720" anchor="t">
            <a:normAutofit/>
          </a:bodyPr>
          <a:lstStyle/>
          <a:p>
            <a:r>
              <a:rPr lang="en-GB"/>
              <a:t>Students have a clear process for reporting absence which involves informing University AND the placement area. They are advised if they cannot contact the placement, to contact the Practice Learning team at the University </a:t>
            </a:r>
          </a:p>
          <a:p>
            <a:endParaRPr lang="en-GB"/>
          </a:p>
          <a:p>
            <a:r>
              <a:rPr lang="en-GB"/>
              <a:t>They are also advised to contact their Academic advisor </a:t>
            </a:r>
            <a:endParaRPr lang="en-GB">
              <a:cs typeface="Arial"/>
            </a:endParaRPr>
          </a:p>
          <a:p>
            <a:r>
              <a:rPr lang="en-GB"/>
              <a:t>If they do not attend placement and haven’t notified you, please do report to our practice learning team. </a:t>
            </a:r>
            <a:endParaRPr lang="en-GB">
              <a:cs typeface="Arial"/>
            </a:endParaRPr>
          </a:p>
        </p:txBody>
      </p:sp>
    </p:spTree>
    <p:extLst>
      <p:ext uri="{BB962C8B-B14F-4D97-AF65-F5344CB8AC3E}">
        <p14:creationId xmlns:p14="http://schemas.microsoft.com/office/powerpoint/2010/main" val="3024758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83779-582C-1286-2E1C-96EB98DAB004}"/>
              </a:ext>
            </a:extLst>
          </p:cNvPr>
          <p:cNvSpPr>
            <a:spLocks noGrp="1"/>
          </p:cNvSpPr>
          <p:nvPr>
            <p:ph type="ctrTitle"/>
          </p:nvPr>
        </p:nvSpPr>
        <p:spPr>
          <a:xfrm>
            <a:off x="1974215" y="2118975"/>
            <a:ext cx="8426450" cy="2317143"/>
          </a:xfrm>
        </p:spPr>
        <p:txBody>
          <a:bodyPr anchor="b">
            <a:normAutofit/>
          </a:bodyPr>
          <a:lstStyle/>
          <a:p>
            <a:r>
              <a:rPr lang="en-GB" dirty="0"/>
              <a:t>Health and Social care Practice Learning Hub </a:t>
            </a:r>
          </a:p>
        </p:txBody>
      </p:sp>
      <p:sp>
        <p:nvSpPr>
          <p:cNvPr id="3" name="Text Placeholder 2">
            <a:extLst>
              <a:ext uri="{FF2B5EF4-FFF2-40B4-BE49-F238E27FC236}">
                <a16:creationId xmlns:a16="http://schemas.microsoft.com/office/drawing/2014/main" id="{383A7C54-45C6-9730-1705-95C07E5FADBF}"/>
              </a:ext>
            </a:extLst>
          </p:cNvPr>
          <p:cNvSpPr>
            <a:spLocks noGrp="1"/>
          </p:cNvSpPr>
          <p:nvPr>
            <p:ph type="subTitle" idx="1"/>
          </p:nvPr>
        </p:nvSpPr>
        <p:spPr>
          <a:xfrm>
            <a:off x="3162935" y="4734989"/>
            <a:ext cx="8397547" cy="555336"/>
          </a:xfrm>
        </p:spPr>
        <p:txBody>
          <a:bodyPr>
            <a:normAutofit/>
          </a:bodyPr>
          <a:lstStyle/>
          <a:p>
            <a:r>
              <a:rPr lang="en-GB" dirty="0">
                <a:hlinkClick r:id="rId3"/>
              </a:rPr>
              <a:t>Health and social care practice learning hub</a:t>
            </a:r>
            <a:endParaRPr lang="en-GB" dirty="0"/>
          </a:p>
        </p:txBody>
      </p:sp>
    </p:spTree>
    <p:extLst>
      <p:ext uri="{BB962C8B-B14F-4D97-AF65-F5344CB8AC3E}">
        <p14:creationId xmlns:p14="http://schemas.microsoft.com/office/powerpoint/2010/main" val="3454252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2135560" y="404664"/>
            <a:ext cx="4464496" cy="3744416"/>
          </a:xfrm>
          <a:prstGeom prst="wedgeEllipseCallout">
            <a:avLst>
              <a:gd name="adj1" fmla="val 42914"/>
              <a:gd name="adj2" fmla="val 78300"/>
            </a:avLst>
          </a:prstGeom>
          <a:gradFill flip="none" rotWithShape="1">
            <a:gsLst>
              <a:gs pos="22000">
                <a:srgbClr val="14B5A5"/>
              </a:gs>
              <a:gs pos="71000">
                <a:schemeClr val="accent3">
                  <a:lumMod val="97000"/>
                  <a:lumOff val="3000"/>
                </a:schemeClr>
              </a:gs>
              <a:gs pos="100000">
                <a:schemeClr val="accent3">
                  <a:lumMod val="60000"/>
                  <a:lumOff val="40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000" dirty="0">
                <a:solidFill>
                  <a:srgbClr val="FFFFFF"/>
                </a:solidFill>
                <a:effectLst>
                  <a:outerShdw blurRad="38100" dist="38100" dir="2700000" algn="tl">
                    <a:srgbClr val="000000">
                      <a:alpha val="43137"/>
                    </a:srgbClr>
                  </a:outerShdw>
                </a:effectLst>
                <a:latin typeface="Calibri"/>
                <a:cs typeface="Calibri"/>
              </a:rPr>
              <a:t>Practice area updates- Now time for questions and discussion!</a:t>
            </a:r>
          </a:p>
        </p:txBody>
      </p:sp>
      <p:sp>
        <p:nvSpPr>
          <p:cNvPr id="6" name="Oval Callout 3">
            <a:extLst>
              <a:ext uri="{FF2B5EF4-FFF2-40B4-BE49-F238E27FC236}">
                <a16:creationId xmlns:a16="http://schemas.microsoft.com/office/drawing/2014/main" id="{25C63FB9-4088-F852-01E5-B0723D0BABDF}"/>
              </a:ext>
            </a:extLst>
          </p:cNvPr>
          <p:cNvSpPr/>
          <p:nvPr/>
        </p:nvSpPr>
        <p:spPr>
          <a:xfrm>
            <a:off x="2776791" y="4553969"/>
            <a:ext cx="2049101" cy="1343398"/>
          </a:xfrm>
          <a:prstGeom prst="wedgeEllipseCallout">
            <a:avLst>
              <a:gd name="adj1" fmla="val 42914"/>
              <a:gd name="adj2" fmla="val 78300"/>
            </a:avLst>
          </a:prstGeom>
          <a:gradFill flip="none" rotWithShape="1">
            <a:gsLst>
              <a:gs pos="22000">
                <a:srgbClr val="14B5A5"/>
              </a:gs>
              <a:gs pos="71000">
                <a:schemeClr val="accent3">
                  <a:lumMod val="97000"/>
                  <a:lumOff val="3000"/>
                </a:schemeClr>
              </a:gs>
              <a:gs pos="100000">
                <a:schemeClr val="accent3">
                  <a:lumMod val="60000"/>
                  <a:lumOff val="40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3000">
              <a:solidFill>
                <a:srgbClr val="FFFFFF"/>
              </a:solidFill>
              <a:effectLst>
                <a:outerShdw blurRad="38100" dist="38100" dir="2700000" algn="tl">
                  <a:srgbClr val="000000">
                    <a:alpha val="43137"/>
                  </a:srgbClr>
                </a:outerShdw>
              </a:effectLst>
              <a:latin typeface="Calibri"/>
              <a:cs typeface="Calibri"/>
            </a:endParaRPr>
          </a:p>
        </p:txBody>
      </p:sp>
      <p:sp>
        <p:nvSpPr>
          <p:cNvPr id="9" name="Oval Callout 3">
            <a:extLst>
              <a:ext uri="{FF2B5EF4-FFF2-40B4-BE49-F238E27FC236}">
                <a16:creationId xmlns:a16="http://schemas.microsoft.com/office/drawing/2014/main" id="{DE3E4C11-A896-C080-5A98-1E678D143801}"/>
              </a:ext>
            </a:extLst>
          </p:cNvPr>
          <p:cNvSpPr/>
          <p:nvPr/>
        </p:nvSpPr>
        <p:spPr>
          <a:xfrm flipH="1">
            <a:off x="7328663" y="982634"/>
            <a:ext cx="2049101" cy="1343398"/>
          </a:xfrm>
          <a:prstGeom prst="wedgeEllipseCallout">
            <a:avLst>
              <a:gd name="adj1" fmla="val 42914"/>
              <a:gd name="adj2" fmla="val 78300"/>
            </a:avLst>
          </a:prstGeom>
          <a:gradFill flip="none" rotWithShape="1">
            <a:gsLst>
              <a:gs pos="22000">
                <a:srgbClr val="14B5A5"/>
              </a:gs>
              <a:gs pos="71000">
                <a:schemeClr val="accent3">
                  <a:lumMod val="97000"/>
                  <a:lumOff val="3000"/>
                </a:schemeClr>
              </a:gs>
              <a:gs pos="100000">
                <a:schemeClr val="accent3">
                  <a:lumMod val="60000"/>
                  <a:lumOff val="40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3000">
              <a:solidFill>
                <a:srgbClr val="FFFFFF"/>
              </a:solidFill>
              <a:effectLst>
                <a:outerShdw blurRad="38100" dist="38100" dir="2700000" algn="tl">
                  <a:srgbClr val="000000">
                    <a:alpha val="43137"/>
                  </a:srgbClr>
                </a:outerShdw>
              </a:effectLst>
              <a:latin typeface="Calibri"/>
              <a:cs typeface="Calibri"/>
            </a:endParaRPr>
          </a:p>
        </p:txBody>
      </p:sp>
      <p:sp>
        <p:nvSpPr>
          <p:cNvPr id="11" name="Oval Callout 3">
            <a:extLst>
              <a:ext uri="{FF2B5EF4-FFF2-40B4-BE49-F238E27FC236}">
                <a16:creationId xmlns:a16="http://schemas.microsoft.com/office/drawing/2014/main" id="{FB76419F-149D-8E4C-DCC3-DA0EC8DEA5D4}"/>
              </a:ext>
            </a:extLst>
          </p:cNvPr>
          <p:cNvSpPr/>
          <p:nvPr/>
        </p:nvSpPr>
        <p:spPr>
          <a:xfrm flipH="1">
            <a:off x="7049742" y="4154279"/>
            <a:ext cx="2307893" cy="1731586"/>
          </a:xfrm>
          <a:prstGeom prst="wedgeEllipseCallout">
            <a:avLst>
              <a:gd name="adj1" fmla="val 42914"/>
              <a:gd name="adj2" fmla="val 78300"/>
            </a:avLst>
          </a:prstGeom>
          <a:gradFill flip="none" rotWithShape="1">
            <a:gsLst>
              <a:gs pos="22000">
                <a:srgbClr val="14B5A5"/>
              </a:gs>
              <a:gs pos="71000">
                <a:schemeClr val="accent3">
                  <a:lumMod val="97000"/>
                  <a:lumOff val="3000"/>
                </a:schemeClr>
              </a:gs>
              <a:gs pos="100000">
                <a:schemeClr val="accent3">
                  <a:lumMod val="60000"/>
                  <a:lumOff val="40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3000">
              <a:solidFill>
                <a:srgbClr val="FFFFFF"/>
              </a:solidFill>
              <a:effectLst>
                <a:outerShdw blurRad="38100" dist="38100" dir="2700000" algn="tl">
                  <a:srgbClr val="000000">
                    <a:alpha val="43137"/>
                  </a:srgbClr>
                </a:outerShdw>
              </a:effectLst>
              <a:latin typeface="Calibri"/>
              <a:cs typeface="Calibri"/>
            </a:endParaRPr>
          </a:p>
        </p:txBody>
      </p:sp>
    </p:spTree>
    <p:extLst>
      <p:ext uri="{BB962C8B-B14F-4D97-AF65-F5344CB8AC3E}">
        <p14:creationId xmlns:p14="http://schemas.microsoft.com/office/powerpoint/2010/main" val="464035347"/>
      </p:ext>
    </p:extLst>
  </p:cSld>
  <p:clrMapOvr>
    <a:masterClrMapping/>
  </p:clrMapOvr>
  <mc:AlternateContent xmlns:mc="http://schemas.openxmlformats.org/markup-compatibility/2006" xmlns:p14="http://schemas.microsoft.com/office/powerpoint/2010/main">
    <mc:Choice Requires="p14">
      <p:transition spd="slow" p14:dur="2000" advTm="52459"/>
    </mc:Choice>
    <mc:Fallback xmlns="">
      <p:transition spd="slow" advTm="524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0" y="0"/>
            <a:ext cx="12317832" cy="6858000"/>
          </a:xfrm>
          <a:prstGeom prst="rect">
            <a:avLst/>
          </a:prstGeom>
          <a:blipFill>
            <a:blip r:embed="rId3" cstate="print"/>
            <a:stretch>
              <a:fillRect/>
            </a:stretch>
          </a:blipFill>
        </p:spPr>
        <p:txBody>
          <a:bodyPr wrap="square" lIns="0" tIns="0" rIns="0" bIns="0" rtlCol="0">
            <a:spAutoFit/>
          </a:bodyPr>
          <a:lstStyle/>
          <a:p>
            <a:endParaRPr dirty="0"/>
          </a:p>
        </p:txBody>
      </p:sp>
      <p:sp>
        <p:nvSpPr>
          <p:cNvPr id="3" name="object 3"/>
          <p:cNvSpPr txBox="1"/>
          <p:nvPr/>
        </p:nvSpPr>
        <p:spPr>
          <a:xfrm>
            <a:off x="1666240" y="436881"/>
            <a:ext cx="9428479" cy="8486386"/>
          </a:xfrm>
          <a:prstGeom prst="rect">
            <a:avLst/>
          </a:prstGeom>
        </p:spPr>
        <p:txBody>
          <a:bodyPr vert="horz" wrap="square" lIns="0" tIns="0" rIns="0" bIns="0" rtlCol="0">
            <a:spAutoFit/>
          </a:bodyPr>
          <a:lstStyle/>
          <a:p>
            <a:pPr marL="0" marR="0">
              <a:lnSpc>
                <a:spcPts val="4915"/>
              </a:lnSpc>
              <a:spcBef>
                <a:spcPts val="0"/>
              </a:spcBef>
              <a:spcAft>
                <a:spcPts val="0"/>
              </a:spcAft>
            </a:pPr>
            <a:r>
              <a:rPr sz="4400" spc="-150" dirty="0">
                <a:solidFill>
                  <a:srgbClr val="743ABC"/>
                </a:solidFill>
                <a:latin typeface="QDOEVU+Arial-BoldMT"/>
                <a:cs typeface="QDOEVU+Arial-BoldMT"/>
              </a:rPr>
              <a:t>Agenda</a:t>
            </a:r>
            <a:endParaRPr lang="en-GB" sz="4400" spc="-150" dirty="0">
              <a:solidFill>
                <a:srgbClr val="743ABC"/>
              </a:solidFill>
              <a:latin typeface="QDOEVU+Arial-BoldMT"/>
              <a:cs typeface="QDOEVU+Arial-BoldMT"/>
            </a:endParaRPr>
          </a:p>
          <a:p>
            <a:pPr marL="0" marR="0">
              <a:lnSpc>
                <a:spcPct val="150000"/>
              </a:lnSpc>
              <a:spcBef>
                <a:spcPts val="0"/>
              </a:spcBef>
              <a:spcAft>
                <a:spcPts val="0"/>
              </a:spcAft>
            </a:pPr>
            <a:r>
              <a:rPr lang="en-GB" b="1" spc="-150" dirty="0">
                <a:cs typeface="QDOEVU+Arial-BoldMT"/>
              </a:rPr>
              <a:t>Welcome and Introductions</a:t>
            </a:r>
          </a:p>
          <a:p>
            <a:pPr marL="0" marR="0">
              <a:lnSpc>
                <a:spcPct val="150000"/>
              </a:lnSpc>
              <a:spcBef>
                <a:spcPts val="0"/>
              </a:spcBef>
              <a:spcAft>
                <a:spcPts val="0"/>
              </a:spcAft>
            </a:pPr>
            <a:r>
              <a:rPr lang="en-GB" b="1" spc="-150" dirty="0">
                <a:cs typeface="QDOEVU+Arial-BoldMT"/>
              </a:rPr>
              <a:t>Format for the day</a:t>
            </a:r>
          </a:p>
          <a:p>
            <a:pPr marL="0" marR="0">
              <a:lnSpc>
                <a:spcPct val="150000"/>
              </a:lnSpc>
              <a:spcBef>
                <a:spcPts val="0"/>
              </a:spcBef>
              <a:spcAft>
                <a:spcPts val="0"/>
              </a:spcAft>
            </a:pPr>
            <a:r>
              <a:rPr lang="en-GB" b="1" spc="-150" dirty="0">
                <a:cs typeface="QDOEVU+Arial-BoldMT"/>
              </a:rPr>
              <a:t>Student updates from University:</a:t>
            </a:r>
          </a:p>
          <a:p>
            <a:pPr marL="457200" marR="0" indent="-457200">
              <a:lnSpc>
                <a:spcPct val="150000"/>
              </a:lnSpc>
              <a:spcBef>
                <a:spcPts val="0"/>
              </a:spcBef>
              <a:spcAft>
                <a:spcPts val="0"/>
              </a:spcAft>
              <a:buFont typeface="Arial" panose="020B0604020202020204" pitchFamily="34" charset="0"/>
              <a:buChar char="•"/>
            </a:pPr>
            <a:r>
              <a:rPr lang="en-GB" spc="-150" dirty="0">
                <a:cs typeface="QDOEVU+Arial-BoldMT"/>
              </a:rPr>
              <a:t>The student pathways and progress towards completion</a:t>
            </a:r>
          </a:p>
          <a:p>
            <a:pPr marL="457200" marR="0" indent="-457200">
              <a:lnSpc>
                <a:spcPct val="150000"/>
              </a:lnSpc>
              <a:spcBef>
                <a:spcPts val="0"/>
              </a:spcBef>
              <a:spcAft>
                <a:spcPts val="0"/>
              </a:spcAft>
              <a:buFont typeface="Arial" panose="020B0604020202020204" pitchFamily="34" charset="0"/>
              <a:buChar char="•"/>
            </a:pPr>
            <a:r>
              <a:rPr lang="en-GB" spc="-150" dirty="0">
                <a:cs typeface="QDOEVU+Arial-BoldMT"/>
              </a:rPr>
              <a:t>Development and enhancements to the programme</a:t>
            </a:r>
          </a:p>
          <a:p>
            <a:pPr marL="457200" marR="0" indent="-457200">
              <a:lnSpc>
                <a:spcPct val="150000"/>
              </a:lnSpc>
              <a:spcBef>
                <a:spcPts val="0"/>
              </a:spcBef>
              <a:spcAft>
                <a:spcPts val="0"/>
              </a:spcAft>
              <a:buFont typeface="Arial" panose="020B0604020202020204" pitchFamily="34" charset="0"/>
              <a:buChar char="•"/>
            </a:pPr>
            <a:r>
              <a:rPr lang="en-GB" spc="-150" dirty="0">
                <a:cs typeface="QDOEVU+Arial-BoldMT"/>
              </a:rPr>
              <a:t>Student support/managing student assessment </a:t>
            </a:r>
          </a:p>
          <a:p>
            <a:pPr marL="457200" marR="0" indent="-457200">
              <a:lnSpc>
                <a:spcPct val="150000"/>
              </a:lnSpc>
              <a:spcBef>
                <a:spcPts val="0"/>
              </a:spcBef>
              <a:spcAft>
                <a:spcPts val="0"/>
              </a:spcAft>
              <a:buFont typeface="Arial" panose="020B0604020202020204" pitchFamily="34" charset="0"/>
              <a:buChar char="•"/>
            </a:pPr>
            <a:r>
              <a:rPr lang="en-GB" spc="-150" dirty="0">
                <a:cs typeface="QDOEVU+Arial-BoldMT"/>
              </a:rPr>
              <a:t>Student update from practice areas </a:t>
            </a:r>
          </a:p>
          <a:p>
            <a:pPr marL="457200" marR="0" indent="-457200">
              <a:lnSpc>
                <a:spcPct val="150000"/>
              </a:lnSpc>
              <a:spcBef>
                <a:spcPts val="0"/>
              </a:spcBef>
              <a:spcAft>
                <a:spcPts val="0"/>
              </a:spcAft>
              <a:buFont typeface="Arial" panose="020B0604020202020204" pitchFamily="34" charset="0"/>
              <a:buChar char="•"/>
            </a:pPr>
            <a:r>
              <a:rPr lang="en-GB" spc="-150" dirty="0">
                <a:cs typeface="QDOEVU+Arial-BoldMT"/>
              </a:rPr>
              <a:t>E portfolio/PAD work </a:t>
            </a:r>
          </a:p>
          <a:p>
            <a:pPr marR="0">
              <a:lnSpc>
                <a:spcPct val="150000"/>
              </a:lnSpc>
              <a:spcBef>
                <a:spcPts val="0"/>
              </a:spcBef>
              <a:spcAft>
                <a:spcPts val="0"/>
              </a:spcAft>
            </a:pPr>
            <a:r>
              <a:rPr lang="en-GB" b="1" spc="-150" dirty="0">
                <a:cs typeface="QDOEVU+Arial-BoldMT"/>
              </a:rPr>
              <a:t>Practice area updates </a:t>
            </a:r>
          </a:p>
          <a:p>
            <a:pPr marR="0">
              <a:lnSpc>
                <a:spcPct val="150000"/>
              </a:lnSpc>
              <a:spcBef>
                <a:spcPts val="0"/>
              </a:spcBef>
              <a:spcAft>
                <a:spcPts val="0"/>
              </a:spcAft>
            </a:pPr>
            <a:r>
              <a:rPr lang="en-GB" b="1" spc="-150" dirty="0">
                <a:cs typeface="QDOEVU+Arial-BoldMT"/>
              </a:rPr>
              <a:t>NMC updates/issues</a:t>
            </a:r>
          </a:p>
          <a:p>
            <a:pPr marR="0">
              <a:lnSpc>
                <a:spcPct val="150000"/>
              </a:lnSpc>
              <a:spcBef>
                <a:spcPts val="0"/>
              </a:spcBef>
              <a:spcAft>
                <a:spcPts val="0"/>
              </a:spcAft>
            </a:pPr>
            <a:r>
              <a:rPr lang="en-GB" b="1" spc="-150" dirty="0">
                <a:cs typeface="QDOEVU+Arial-BoldMT"/>
              </a:rPr>
              <a:t> Recruitment plans/ graduate progression opportunity  </a:t>
            </a:r>
          </a:p>
          <a:p>
            <a:pPr marR="0">
              <a:lnSpc>
                <a:spcPct val="150000"/>
              </a:lnSpc>
              <a:spcBef>
                <a:spcPts val="0"/>
              </a:spcBef>
              <a:spcAft>
                <a:spcPts val="0"/>
              </a:spcAft>
            </a:pPr>
            <a:r>
              <a:rPr lang="en-GB" b="1" spc="-150" dirty="0">
                <a:cs typeface="QDOEVU+Arial-BoldMT"/>
              </a:rPr>
              <a:t>AOB  </a:t>
            </a:r>
          </a:p>
          <a:p>
            <a:pPr marR="0">
              <a:lnSpc>
                <a:spcPct val="150000"/>
              </a:lnSpc>
              <a:spcBef>
                <a:spcPts val="0"/>
              </a:spcBef>
              <a:spcAft>
                <a:spcPts val="0"/>
              </a:spcAft>
            </a:pPr>
            <a:r>
              <a:rPr lang="en-GB" b="1" spc="-150" dirty="0">
                <a:cs typeface="QDOEVU+Arial-BoldMT"/>
              </a:rPr>
              <a:t>Date and time of the next conference </a:t>
            </a:r>
          </a:p>
          <a:p>
            <a:pPr marR="0">
              <a:lnSpc>
                <a:spcPts val="4915"/>
              </a:lnSpc>
              <a:spcBef>
                <a:spcPts val="0"/>
              </a:spcBef>
              <a:spcAft>
                <a:spcPts val="0"/>
              </a:spcAft>
            </a:pPr>
            <a:endParaRPr lang="en-GB" sz="2800" spc="-150" dirty="0">
              <a:cs typeface="QDOEVU+Arial-BoldMT"/>
            </a:endParaRPr>
          </a:p>
          <a:p>
            <a:pPr marR="0">
              <a:lnSpc>
                <a:spcPts val="4915"/>
              </a:lnSpc>
              <a:spcBef>
                <a:spcPts val="0"/>
              </a:spcBef>
              <a:spcAft>
                <a:spcPts val="0"/>
              </a:spcAft>
            </a:pPr>
            <a:endParaRPr lang="en-GB" sz="2800" spc="-150" dirty="0">
              <a:solidFill>
                <a:srgbClr val="743ABC"/>
              </a:solidFill>
              <a:cs typeface="QDOEVU+Arial-BoldMT"/>
            </a:endParaRPr>
          </a:p>
          <a:p>
            <a:pPr marL="0" marR="0">
              <a:lnSpc>
                <a:spcPts val="4915"/>
              </a:lnSpc>
              <a:spcBef>
                <a:spcPts val="0"/>
              </a:spcBef>
              <a:spcAft>
                <a:spcPts val="0"/>
              </a:spcAft>
            </a:pPr>
            <a:endParaRPr lang="en-GB" sz="2800" spc="-150" dirty="0">
              <a:solidFill>
                <a:srgbClr val="743ABC"/>
              </a:solidFill>
              <a:cs typeface="QDOEVU+Arial-BoldMT"/>
            </a:endParaRPr>
          </a:p>
          <a:p>
            <a:pPr marL="0" marR="0">
              <a:lnSpc>
                <a:spcPts val="4915"/>
              </a:lnSpc>
              <a:spcBef>
                <a:spcPts val="0"/>
              </a:spcBef>
              <a:spcAft>
                <a:spcPts val="0"/>
              </a:spcAft>
            </a:pPr>
            <a:endParaRPr sz="2800" spc="-150" dirty="0">
              <a:solidFill>
                <a:srgbClr val="743ABC"/>
              </a:solidFill>
              <a:cs typeface="QDOEVU+Arial-BoldM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E3BEB-BC59-F739-3A21-57F5252B0044}"/>
            </a:ext>
          </a:extLst>
        </p:cNvPr>
        <p:cNvGrpSpPr/>
        <p:nvPr/>
      </p:nvGrpSpPr>
      <p:grpSpPr>
        <a:xfrm>
          <a:off x="0" y="0"/>
          <a:ext cx="0" cy="0"/>
          <a:chOff x="0" y="0"/>
          <a:chExt cx="0" cy="0"/>
        </a:xfrm>
      </p:grpSpPr>
      <p:pic>
        <p:nvPicPr>
          <p:cNvPr id="2050" name="Picture 2" descr="26,300+ Sticky Notes On White Stock Photos, Pictures &amp; Royalty-Free Images  - iStock | Sticky notes on white board, Sticky notes on white background">
            <a:extLst>
              <a:ext uri="{FF2B5EF4-FFF2-40B4-BE49-F238E27FC236}">
                <a16:creationId xmlns:a16="http://schemas.microsoft.com/office/drawing/2014/main" id="{9A621A10-D418-86B4-9124-8D4E6DD3CC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4658" y="1053588"/>
            <a:ext cx="7044927" cy="47508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B486860-586E-896D-DCA3-4C59853466BC}"/>
              </a:ext>
            </a:extLst>
          </p:cNvPr>
          <p:cNvSpPr txBox="1"/>
          <p:nvPr/>
        </p:nvSpPr>
        <p:spPr>
          <a:xfrm>
            <a:off x="2928375" y="1628079"/>
            <a:ext cx="1622324" cy="1661993"/>
          </a:xfrm>
          <a:prstGeom prst="rect">
            <a:avLst/>
          </a:prstGeom>
          <a:noFill/>
        </p:spPr>
        <p:txBody>
          <a:bodyPr wrap="square" rtlCol="0">
            <a:spAutoFit/>
          </a:bodyPr>
          <a:lstStyle/>
          <a:p>
            <a:r>
              <a:rPr lang="en-GB" sz="1400" dirty="0">
                <a:solidFill>
                  <a:srgbClr val="000000"/>
                </a:solidFill>
                <a:latin typeface="Arial"/>
              </a:rPr>
              <a:t>What challenges do you experience when supporting students in practice?  </a:t>
            </a:r>
            <a:endParaRPr lang="en-US" sz="1400" dirty="0">
              <a:solidFill>
                <a:srgbClr val="000000"/>
              </a:solidFill>
              <a:latin typeface="Arial"/>
            </a:endParaRPr>
          </a:p>
          <a:p>
            <a:endParaRPr lang="en-GB" dirty="0">
              <a:solidFill>
                <a:srgbClr val="000000"/>
              </a:solidFill>
              <a:latin typeface="Arial"/>
            </a:endParaRPr>
          </a:p>
        </p:txBody>
      </p:sp>
      <p:sp>
        <p:nvSpPr>
          <p:cNvPr id="3" name="TextBox 2">
            <a:extLst>
              <a:ext uri="{FF2B5EF4-FFF2-40B4-BE49-F238E27FC236}">
                <a16:creationId xmlns:a16="http://schemas.microsoft.com/office/drawing/2014/main" id="{214A29DD-8326-05C5-0981-B1B4DF36DE12}"/>
              </a:ext>
            </a:extLst>
          </p:cNvPr>
          <p:cNvSpPr txBox="1"/>
          <p:nvPr/>
        </p:nvSpPr>
        <p:spPr>
          <a:xfrm>
            <a:off x="7429182" y="4009228"/>
            <a:ext cx="1543663" cy="1169551"/>
          </a:xfrm>
          <a:prstGeom prst="rect">
            <a:avLst/>
          </a:prstGeom>
          <a:noFill/>
        </p:spPr>
        <p:txBody>
          <a:bodyPr wrap="square" rtlCol="0">
            <a:spAutoFit/>
          </a:bodyPr>
          <a:lstStyle/>
          <a:p>
            <a:r>
              <a:rPr lang="en-GB" sz="1400" dirty="0">
                <a:solidFill>
                  <a:srgbClr val="000000"/>
                </a:solidFill>
                <a:latin typeface="Arial"/>
              </a:rPr>
              <a:t>What do you know about the West Yorkshire ICB Placement Strategy? </a:t>
            </a:r>
          </a:p>
        </p:txBody>
      </p:sp>
      <p:sp>
        <p:nvSpPr>
          <p:cNvPr id="4" name="TextBox 3">
            <a:extLst>
              <a:ext uri="{FF2B5EF4-FFF2-40B4-BE49-F238E27FC236}">
                <a16:creationId xmlns:a16="http://schemas.microsoft.com/office/drawing/2014/main" id="{BE3113C9-0FC6-1B49-3F17-0E5789E4CC6E}"/>
              </a:ext>
            </a:extLst>
          </p:cNvPr>
          <p:cNvSpPr txBox="1"/>
          <p:nvPr/>
        </p:nvSpPr>
        <p:spPr>
          <a:xfrm>
            <a:off x="7364249" y="1628079"/>
            <a:ext cx="1543663" cy="1169551"/>
          </a:xfrm>
          <a:prstGeom prst="rect">
            <a:avLst/>
          </a:prstGeom>
          <a:noFill/>
        </p:spPr>
        <p:txBody>
          <a:bodyPr wrap="square" rtlCol="0">
            <a:spAutoFit/>
          </a:bodyPr>
          <a:lstStyle/>
          <a:p>
            <a:r>
              <a:rPr lang="en-GB" sz="1400" dirty="0">
                <a:solidFill>
                  <a:srgbClr val="000000"/>
                </a:solidFill>
                <a:latin typeface="Arial"/>
              </a:rPr>
              <a:t>How do you support students in practice with reasonable adjustments? </a:t>
            </a:r>
          </a:p>
        </p:txBody>
      </p:sp>
      <p:sp>
        <p:nvSpPr>
          <p:cNvPr id="6" name="TextBox 5">
            <a:extLst>
              <a:ext uri="{FF2B5EF4-FFF2-40B4-BE49-F238E27FC236}">
                <a16:creationId xmlns:a16="http://schemas.microsoft.com/office/drawing/2014/main" id="{B9DBAAB3-E244-756B-F54C-718F703CA1F9}"/>
              </a:ext>
            </a:extLst>
          </p:cNvPr>
          <p:cNvSpPr txBox="1"/>
          <p:nvPr/>
        </p:nvSpPr>
        <p:spPr>
          <a:xfrm>
            <a:off x="2928375" y="4009228"/>
            <a:ext cx="1415844" cy="738664"/>
          </a:xfrm>
          <a:prstGeom prst="rect">
            <a:avLst/>
          </a:prstGeom>
          <a:noFill/>
        </p:spPr>
        <p:txBody>
          <a:bodyPr wrap="square" lIns="91440" tIns="45720" rIns="91440" bIns="45720" rtlCol="0" anchor="t">
            <a:spAutoFit/>
          </a:bodyPr>
          <a:lstStyle/>
          <a:p>
            <a:r>
              <a:rPr lang="en-GB" sz="1400" dirty="0">
                <a:solidFill>
                  <a:srgbClr val="000000"/>
                </a:solidFill>
                <a:latin typeface="Arial"/>
                <a:cs typeface="Arial"/>
              </a:rPr>
              <a:t>How are you supported in practice? </a:t>
            </a:r>
          </a:p>
        </p:txBody>
      </p:sp>
      <p:sp>
        <p:nvSpPr>
          <p:cNvPr id="8" name="TextBox 7">
            <a:extLst>
              <a:ext uri="{FF2B5EF4-FFF2-40B4-BE49-F238E27FC236}">
                <a16:creationId xmlns:a16="http://schemas.microsoft.com/office/drawing/2014/main" id="{8AADF8F2-1B4F-41CD-B6C8-5C5D8EE14388}"/>
              </a:ext>
            </a:extLst>
          </p:cNvPr>
          <p:cNvSpPr txBox="1"/>
          <p:nvPr/>
        </p:nvSpPr>
        <p:spPr>
          <a:xfrm>
            <a:off x="5085629" y="1735800"/>
            <a:ext cx="1743690" cy="954107"/>
          </a:xfrm>
          <a:prstGeom prst="rect">
            <a:avLst/>
          </a:prstGeom>
          <a:noFill/>
        </p:spPr>
        <p:txBody>
          <a:bodyPr wrap="square" lIns="91440" tIns="45720" rIns="91440" bIns="45720" anchor="t">
            <a:spAutoFit/>
          </a:bodyPr>
          <a:lstStyle/>
          <a:p>
            <a:r>
              <a:rPr lang="en-US" sz="1400" dirty="0">
                <a:solidFill>
                  <a:srgbClr val="000000"/>
                </a:solidFill>
                <a:latin typeface="Arial"/>
              </a:rPr>
              <a:t>What learning opportunities are you able to access? </a:t>
            </a:r>
          </a:p>
        </p:txBody>
      </p:sp>
      <p:sp>
        <p:nvSpPr>
          <p:cNvPr id="7" name="TextBox 6">
            <a:extLst>
              <a:ext uri="{FF2B5EF4-FFF2-40B4-BE49-F238E27FC236}">
                <a16:creationId xmlns:a16="http://schemas.microsoft.com/office/drawing/2014/main" id="{32C1460B-4806-A134-34F1-EE62F0F06CBC}"/>
              </a:ext>
            </a:extLst>
          </p:cNvPr>
          <p:cNvSpPr txBox="1"/>
          <p:nvPr/>
        </p:nvSpPr>
        <p:spPr>
          <a:xfrm>
            <a:off x="2364658" y="5947159"/>
            <a:ext cx="7559040" cy="369332"/>
          </a:xfrm>
          <a:prstGeom prst="rect">
            <a:avLst/>
          </a:prstGeom>
          <a:noFill/>
        </p:spPr>
        <p:txBody>
          <a:bodyPr wrap="square" rtlCol="0">
            <a:spAutoFit/>
          </a:bodyPr>
          <a:lstStyle/>
          <a:p>
            <a:r>
              <a:rPr lang="en-GB" dirty="0">
                <a:hlinkClick r:id="rId4"/>
              </a:rPr>
              <a:t>https://www.wypartnership.co.uk/publications/icb-placement-strategy</a:t>
            </a:r>
            <a:r>
              <a:rPr lang="en-GB" dirty="0"/>
              <a:t> </a:t>
            </a:r>
          </a:p>
        </p:txBody>
      </p:sp>
      <p:sp>
        <p:nvSpPr>
          <p:cNvPr id="9" name="TextBox 8">
            <a:extLst>
              <a:ext uri="{FF2B5EF4-FFF2-40B4-BE49-F238E27FC236}">
                <a16:creationId xmlns:a16="http://schemas.microsoft.com/office/drawing/2014/main" id="{F4B713F6-D0C6-6A11-6807-FABB949ED201}"/>
              </a:ext>
            </a:extLst>
          </p:cNvPr>
          <p:cNvSpPr txBox="1"/>
          <p:nvPr/>
        </p:nvSpPr>
        <p:spPr>
          <a:xfrm>
            <a:off x="5085629" y="4009228"/>
            <a:ext cx="1415844" cy="1169551"/>
          </a:xfrm>
          <a:prstGeom prst="rect">
            <a:avLst/>
          </a:prstGeom>
          <a:noFill/>
        </p:spPr>
        <p:txBody>
          <a:bodyPr wrap="square" rtlCol="0">
            <a:spAutoFit/>
          </a:bodyPr>
          <a:lstStyle/>
          <a:p>
            <a:r>
              <a:rPr lang="en-GB" sz="1400" dirty="0"/>
              <a:t>How can we support you to support our learners in practice? </a:t>
            </a:r>
          </a:p>
        </p:txBody>
      </p:sp>
      <p:sp>
        <p:nvSpPr>
          <p:cNvPr id="10" name="TextBox 9">
            <a:extLst>
              <a:ext uri="{FF2B5EF4-FFF2-40B4-BE49-F238E27FC236}">
                <a16:creationId xmlns:a16="http://schemas.microsoft.com/office/drawing/2014/main" id="{7E001EA6-4150-1D0B-82BA-0BC4DCFD4C3E}"/>
              </a:ext>
            </a:extLst>
          </p:cNvPr>
          <p:cNvSpPr txBox="1"/>
          <p:nvPr/>
        </p:nvSpPr>
        <p:spPr>
          <a:xfrm>
            <a:off x="1686560" y="279171"/>
            <a:ext cx="7723025" cy="769441"/>
          </a:xfrm>
          <a:prstGeom prst="rect">
            <a:avLst/>
          </a:prstGeom>
          <a:noFill/>
        </p:spPr>
        <p:txBody>
          <a:bodyPr wrap="square" rtlCol="0">
            <a:spAutoFit/>
          </a:bodyPr>
          <a:lstStyle/>
          <a:p>
            <a:pPr algn="ctr"/>
            <a:r>
              <a:rPr lang="en-GB" sz="4400" b="1" dirty="0"/>
              <a:t>Practice area updates </a:t>
            </a:r>
          </a:p>
        </p:txBody>
      </p:sp>
    </p:spTree>
    <p:extLst>
      <p:ext uri="{BB962C8B-B14F-4D97-AF65-F5344CB8AC3E}">
        <p14:creationId xmlns:p14="http://schemas.microsoft.com/office/powerpoint/2010/main" val="2737092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26,300+ Sticky Notes On White Stock Photos, Pictures &amp; Royalty-Free Images  - iStock | Sticky notes on white board, Sticky notes on white background">
            <a:extLst>
              <a:ext uri="{FF2B5EF4-FFF2-40B4-BE49-F238E27FC236}">
                <a16:creationId xmlns:a16="http://schemas.microsoft.com/office/drawing/2014/main" id="{11D8DA13-78EB-A505-6841-3758E69D0B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3096" y="1124708"/>
            <a:ext cx="7044927" cy="47508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6CF1B0A-CD7A-96D3-C73B-22A053914901}"/>
              </a:ext>
            </a:extLst>
          </p:cNvPr>
          <p:cNvSpPr txBox="1"/>
          <p:nvPr/>
        </p:nvSpPr>
        <p:spPr>
          <a:xfrm>
            <a:off x="3023921" y="1551563"/>
            <a:ext cx="1380818" cy="1877437"/>
          </a:xfrm>
          <a:prstGeom prst="rect">
            <a:avLst/>
          </a:prstGeom>
          <a:noFill/>
        </p:spPr>
        <p:txBody>
          <a:bodyPr wrap="square" rtlCol="0">
            <a:spAutoFit/>
          </a:bodyPr>
          <a:lstStyle/>
          <a:p>
            <a:r>
              <a:rPr lang="en-GB" sz="1400" dirty="0">
                <a:solidFill>
                  <a:srgbClr val="000000"/>
                </a:solidFill>
                <a:latin typeface="Arial"/>
              </a:rPr>
              <a:t>How are students supported in practice to complete Annex B proficiencies? </a:t>
            </a:r>
            <a:endParaRPr lang="en-US" sz="1400" dirty="0">
              <a:solidFill>
                <a:srgbClr val="000000"/>
              </a:solidFill>
              <a:latin typeface="Arial"/>
            </a:endParaRPr>
          </a:p>
          <a:p>
            <a:endParaRPr lang="en-GB" dirty="0">
              <a:solidFill>
                <a:srgbClr val="000000"/>
              </a:solidFill>
              <a:latin typeface="Arial"/>
            </a:endParaRPr>
          </a:p>
        </p:txBody>
      </p:sp>
      <p:sp>
        <p:nvSpPr>
          <p:cNvPr id="3" name="TextBox 2">
            <a:extLst>
              <a:ext uri="{FF2B5EF4-FFF2-40B4-BE49-F238E27FC236}">
                <a16:creationId xmlns:a16="http://schemas.microsoft.com/office/drawing/2014/main" id="{DC1BFCCE-992B-0351-C0A3-6FA9DFE4450C}"/>
              </a:ext>
            </a:extLst>
          </p:cNvPr>
          <p:cNvSpPr txBox="1"/>
          <p:nvPr/>
        </p:nvSpPr>
        <p:spPr>
          <a:xfrm>
            <a:off x="5213779" y="1735800"/>
            <a:ext cx="1380818" cy="1661993"/>
          </a:xfrm>
          <a:prstGeom prst="rect">
            <a:avLst/>
          </a:prstGeom>
          <a:noFill/>
        </p:spPr>
        <p:txBody>
          <a:bodyPr wrap="square" rtlCol="0">
            <a:spAutoFit/>
          </a:bodyPr>
          <a:lstStyle/>
          <a:p>
            <a:r>
              <a:rPr lang="en-GB" sz="1400" dirty="0">
                <a:solidFill>
                  <a:srgbClr val="000000"/>
                </a:solidFill>
                <a:latin typeface="Arial"/>
              </a:rPr>
              <a:t>How do you support students with placement adjustment plans?</a:t>
            </a:r>
            <a:endParaRPr lang="en-US" sz="1400" dirty="0">
              <a:solidFill>
                <a:srgbClr val="000000"/>
              </a:solidFill>
              <a:latin typeface="Arial"/>
            </a:endParaRPr>
          </a:p>
          <a:p>
            <a:endParaRPr lang="en-GB" dirty="0">
              <a:solidFill>
                <a:srgbClr val="000000"/>
              </a:solidFill>
              <a:latin typeface="Arial"/>
            </a:endParaRPr>
          </a:p>
        </p:txBody>
      </p:sp>
      <p:sp>
        <p:nvSpPr>
          <p:cNvPr id="4" name="TextBox 3">
            <a:extLst>
              <a:ext uri="{FF2B5EF4-FFF2-40B4-BE49-F238E27FC236}">
                <a16:creationId xmlns:a16="http://schemas.microsoft.com/office/drawing/2014/main" id="{6253B742-3D94-6D56-978C-E3C314145F43}"/>
              </a:ext>
            </a:extLst>
          </p:cNvPr>
          <p:cNvSpPr txBox="1"/>
          <p:nvPr/>
        </p:nvSpPr>
        <p:spPr>
          <a:xfrm>
            <a:off x="7317980" y="1628079"/>
            <a:ext cx="1543663" cy="1661993"/>
          </a:xfrm>
          <a:prstGeom prst="rect">
            <a:avLst/>
          </a:prstGeom>
          <a:noFill/>
        </p:spPr>
        <p:txBody>
          <a:bodyPr wrap="square" rtlCol="0">
            <a:spAutoFit/>
          </a:bodyPr>
          <a:lstStyle/>
          <a:p>
            <a:r>
              <a:rPr lang="en-GB" sz="1400" dirty="0">
                <a:solidFill>
                  <a:srgbClr val="000000"/>
                </a:solidFill>
                <a:latin typeface="Arial"/>
              </a:rPr>
              <a:t>What possible challenges do you experience with placement documentation/</a:t>
            </a:r>
            <a:r>
              <a:rPr lang="en-GB" sz="1400" dirty="0" err="1">
                <a:solidFill>
                  <a:srgbClr val="000000"/>
                </a:solidFill>
                <a:latin typeface="Arial"/>
              </a:rPr>
              <a:t>PebblePad</a:t>
            </a:r>
            <a:r>
              <a:rPr lang="en-GB" sz="1400" dirty="0">
                <a:solidFill>
                  <a:srgbClr val="000000"/>
                </a:solidFill>
                <a:latin typeface="Arial"/>
              </a:rPr>
              <a:t>?</a:t>
            </a:r>
            <a:endParaRPr lang="en-US" sz="1400" dirty="0">
              <a:solidFill>
                <a:srgbClr val="000000"/>
              </a:solidFill>
              <a:latin typeface="Arial"/>
            </a:endParaRPr>
          </a:p>
          <a:p>
            <a:endParaRPr lang="en-GB" dirty="0">
              <a:solidFill>
                <a:srgbClr val="000000"/>
              </a:solidFill>
              <a:latin typeface="Arial"/>
            </a:endParaRPr>
          </a:p>
        </p:txBody>
      </p:sp>
      <p:sp>
        <p:nvSpPr>
          <p:cNvPr id="5" name="TextBox 4">
            <a:extLst>
              <a:ext uri="{FF2B5EF4-FFF2-40B4-BE49-F238E27FC236}">
                <a16:creationId xmlns:a16="http://schemas.microsoft.com/office/drawing/2014/main" id="{569F4C3C-7B0A-B9E4-38C1-FFA9679FC3ED}"/>
              </a:ext>
            </a:extLst>
          </p:cNvPr>
          <p:cNvSpPr txBox="1"/>
          <p:nvPr/>
        </p:nvSpPr>
        <p:spPr>
          <a:xfrm>
            <a:off x="2903168" y="4066216"/>
            <a:ext cx="1622324" cy="1231106"/>
          </a:xfrm>
          <a:prstGeom prst="rect">
            <a:avLst/>
          </a:prstGeom>
          <a:noFill/>
        </p:spPr>
        <p:txBody>
          <a:bodyPr wrap="square" rtlCol="0">
            <a:spAutoFit/>
          </a:bodyPr>
          <a:lstStyle/>
          <a:p>
            <a:r>
              <a:rPr lang="en-GB" sz="1400" dirty="0">
                <a:solidFill>
                  <a:srgbClr val="000000"/>
                </a:solidFill>
                <a:latin typeface="Arial"/>
              </a:rPr>
              <a:t>What gaps in knowledge have you identified in practice? </a:t>
            </a:r>
            <a:endParaRPr lang="en-US" sz="1400" dirty="0">
              <a:solidFill>
                <a:srgbClr val="000000"/>
              </a:solidFill>
              <a:latin typeface="Arial"/>
            </a:endParaRPr>
          </a:p>
          <a:p>
            <a:endParaRPr lang="en-GB" dirty="0">
              <a:solidFill>
                <a:srgbClr val="000000"/>
              </a:solidFill>
              <a:latin typeface="Arial"/>
            </a:endParaRPr>
          </a:p>
        </p:txBody>
      </p:sp>
      <p:sp>
        <p:nvSpPr>
          <p:cNvPr id="6" name="TextBox 5">
            <a:extLst>
              <a:ext uri="{FF2B5EF4-FFF2-40B4-BE49-F238E27FC236}">
                <a16:creationId xmlns:a16="http://schemas.microsoft.com/office/drawing/2014/main" id="{CEE37BBD-35B4-151A-DC27-2C2E3DB53EA3}"/>
              </a:ext>
            </a:extLst>
          </p:cNvPr>
          <p:cNvSpPr txBox="1"/>
          <p:nvPr/>
        </p:nvSpPr>
        <p:spPr>
          <a:xfrm>
            <a:off x="5213779" y="4066216"/>
            <a:ext cx="1415844" cy="954107"/>
          </a:xfrm>
          <a:prstGeom prst="rect">
            <a:avLst/>
          </a:prstGeom>
          <a:noFill/>
        </p:spPr>
        <p:txBody>
          <a:bodyPr wrap="square" lIns="91440" tIns="45720" rIns="91440" bIns="45720" rtlCol="0" anchor="t">
            <a:spAutoFit/>
          </a:bodyPr>
          <a:lstStyle/>
          <a:p>
            <a:r>
              <a:rPr lang="en-GB" sz="1400" dirty="0">
                <a:solidFill>
                  <a:srgbClr val="000000"/>
                </a:solidFill>
                <a:latin typeface="Arial"/>
                <a:cs typeface="Arial"/>
              </a:rPr>
              <a:t>What are the strengths of LBU students in practice?</a:t>
            </a:r>
          </a:p>
        </p:txBody>
      </p:sp>
      <p:sp>
        <p:nvSpPr>
          <p:cNvPr id="8" name="TextBox 7">
            <a:extLst>
              <a:ext uri="{FF2B5EF4-FFF2-40B4-BE49-F238E27FC236}">
                <a16:creationId xmlns:a16="http://schemas.microsoft.com/office/drawing/2014/main" id="{340BBB32-79C7-F38A-7344-BECB5700C48F}"/>
              </a:ext>
            </a:extLst>
          </p:cNvPr>
          <p:cNvSpPr txBox="1"/>
          <p:nvPr/>
        </p:nvSpPr>
        <p:spPr>
          <a:xfrm>
            <a:off x="7317910" y="3881550"/>
            <a:ext cx="1743690" cy="1600438"/>
          </a:xfrm>
          <a:prstGeom prst="rect">
            <a:avLst/>
          </a:prstGeom>
          <a:noFill/>
        </p:spPr>
        <p:txBody>
          <a:bodyPr wrap="square" lIns="91440" tIns="45720" rIns="91440" bIns="45720" anchor="t">
            <a:spAutoFit/>
          </a:bodyPr>
          <a:lstStyle/>
          <a:p>
            <a:r>
              <a:rPr lang="en-GB" sz="1400" dirty="0">
                <a:solidFill>
                  <a:srgbClr val="000000"/>
                </a:solidFill>
                <a:latin typeface="Arial"/>
              </a:rPr>
              <a:t>How do you ensure students and assessors complete documentation before end of placement?</a:t>
            </a:r>
            <a:endParaRPr lang="en-US" sz="1400" dirty="0">
              <a:solidFill>
                <a:srgbClr val="000000"/>
              </a:solidFill>
              <a:latin typeface="Arial"/>
            </a:endParaRPr>
          </a:p>
        </p:txBody>
      </p:sp>
      <p:sp>
        <p:nvSpPr>
          <p:cNvPr id="10" name="TextBox 9">
            <a:extLst>
              <a:ext uri="{FF2B5EF4-FFF2-40B4-BE49-F238E27FC236}">
                <a16:creationId xmlns:a16="http://schemas.microsoft.com/office/drawing/2014/main" id="{176B9094-C7A7-5F8B-2129-93CB421B1E99}"/>
              </a:ext>
            </a:extLst>
          </p:cNvPr>
          <p:cNvSpPr txBox="1"/>
          <p:nvPr/>
        </p:nvSpPr>
        <p:spPr>
          <a:xfrm>
            <a:off x="2600960" y="186672"/>
            <a:ext cx="6369200" cy="769441"/>
          </a:xfrm>
          <a:prstGeom prst="rect">
            <a:avLst/>
          </a:prstGeom>
          <a:noFill/>
        </p:spPr>
        <p:txBody>
          <a:bodyPr wrap="square" rtlCol="0">
            <a:spAutoFit/>
          </a:bodyPr>
          <a:lstStyle/>
          <a:p>
            <a:pPr algn="ctr"/>
            <a:r>
              <a:rPr lang="en-GB" sz="4400" b="1" dirty="0"/>
              <a:t>Practice area updates </a:t>
            </a:r>
          </a:p>
        </p:txBody>
      </p:sp>
    </p:spTree>
    <p:extLst>
      <p:ext uri="{BB962C8B-B14F-4D97-AF65-F5344CB8AC3E}">
        <p14:creationId xmlns:p14="http://schemas.microsoft.com/office/powerpoint/2010/main" val="3459286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A6342-7F5C-8210-27D9-818E30D171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4C6260-ECCA-4285-20EC-AC4B42BBD778}"/>
              </a:ext>
            </a:extLst>
          </p:cNvPr>
          <p:cNvSpPr>
            <a:spLocks noGrp="1"/>
          </p:cNvSpPr>
          <p:nvPr>
            <p:ph type="ctrTitle"/>
          </p:nvPr>
        </p:nvSpPr>
        <p:spPr>
          <a:xfrm>
            <a:off x="519061" y="227456"/>
            <a:ext cx="10258326" cy="727867"/>
          </a:xfrm>
        </p:spPr>
        <p:txBody>
          <a:bodyPr>
            <a:normAutofit/>
          </a:bodyPr>
          <a:lstStyle/>
          <a:p>
            <a:r>
              <a:rPr lang="en-GB" dirty="0"/>
              <a:t>NMC Updates</a:t>
            </a:r>
          </a:p>
        </p:txBody>
      </p:sp>
      <p:graphicFrame>
        <p:nvGraphicFramePr>
          <p:cNvPr id="4" name="Diagram 3">
            <a:extLst>
              <a:ext uri="{FF2B5EF4-FFF2-40B4-BE49-F238E27FC236}">
                <a16:creationId xmlns:a16="http://schemas.microsoft.com/office/drawing/2014/main" id="{E2B7E263-FAF7-0293-E432-33BFB2791F33}"/>
              </a:ext>
            </a:extLst>
          </p:cNvPr>
          <p:cNvGraphicFramePr/>
          <p:nvPr>
            <p:extLst>
              <p:ext uri="{D42A27DB-BD31-4B8C-83A1-F6EECF244321}">
                <p14:modId xmlns:p14="http://schemas.microsoft.com/office/powerpoint/2010/main" val="2232728824"/>
              </p:ext>
            </p:extLst>
          </p:nvPr>
        </p:nvGraphicFramePr>
        <p:xfrm>
          <a:off x="314960" y="955322"/>
          <a:ext cx="11357979" cy="5675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7590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425B7-E37E-E47F-214A-3C420C2566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41533D-BC4D-FE4F-7210-FA14113E10BF}"/>
              </a:ext>
            </a:extLst>
          </p:cNvPr>
          <p:cNvSpPr>
            <a:spLocks noGrp="1"/>
          </p:cNvSpPr>
          <p:nvPr>
            <p:ph type="ctrTitle"/>
          </p:nvPr>
        </p:nvSpPr>
        <p:spPr>
          <a:xfrm>
            <a:off x="479122" y="-250538"/>
            <a:ext cx="10259385" cy="1422957"/>
          </a:xfrm>
        </p:spPr>
        <p:txBody>
          <a:bodyPr/>
          <a:lstStyle/>
          <a:p>
            <a:r>
              <a:rPr lang="en-GB" dirty="0"/>
              <a:t>Co-Production working</a:t>
            </a:r>
          </a:p>
        </p:txBody>
      </p:sp>
      <p:sp>
        <p:nvSpPr>
          <p:cNvPr id="3" name="Text Placeholder 2">
            <a:extLst>
              <a:ext uri="{FF2B5EF4-FFF2-40B4-BE49-F238E27FC236}">
                <a16:creationId xmlns:a16="http://schemas.microsoft.com/office/drawing/2014/main" id="{EEA0F75B-2648-F7BF-D2F3-2437BE7FF10D}"/>
              </a:ext>
            </a:extLst>
          </p:cNvPr>
          <p:cNvSpPr>
            <a:spLocks noGrp="1"/>
          </p:cNvSpPr>
          <p:nvPr>
            <p:ph type="body" sz="quarter" idx="10"/>
          </p:nvPr>
        </p:nvSpPr>
        <p:spPr>
          <a:xfrm>
            <a:off x="478366" y="1669357"/>
            <a:ext cx="10260141" cy="3519286"/>
          </a:xfrm>
        </p:spPr>
        <p:txBody>
          <a:bodyPr lIns="91440" tIns="45720" rIns="91440" bIns="45720" anchor="t">
            <a:normAutofit fontScale="92500" lnSpcReduction="20000"/>
          </a:bodyPr>
          <a:lstStyle/>
          <a:p>
            <a:r>
              <a:rPr lang="en-GB" dirty="0"/>
              <a:t>BSc Adult Nursing and Mental Health Nursing Course is supported by People with Lived Experience through:</a:t>
            </a:r>
          </a:p>
          <a:p>
            <a:endParaRPr lang="en-GB" dirty="0"/>
          </a:p>
          <a:p>
            <a:pPr marL="342900" indent="-342900">
              <a:buFont typeface="Arial" panose="020B0604020202020204" pitchFamily="34" charset="0"/>
              <a:buChar char="•"/>
            </a:pPr>
            <a:r>
              <a:rPr lang="en-GB" dirty="0"/>
              <a:t>Recruitment</a:t>
            </a:r>
          </a:p>
          <a:p>
            <a:pPr marL="342900" indent="-342900">
              <a:buFont typeface="Arial" panose="020B0604020202020204" pitchFamily="34" charset="0"/>
              <a:buChar char="•"/>
            </a:pPr>
            <a:r>
              <a:rPr lang="en-GB" dirty="0"/>
              <a:t>Teaching and learning</a:t>
            </a:r>
          </a:p>
          <a:p>
            <a:pPr marL="342900" indent="-342900">
              <a:buFont typeface="Arial" panose="020B0604020202020204" pitchFamily="34" charset="0"/>
              <a:buChar char="•"/>
            </a:pPr>
            <a:r>
              <a:rPr lang="en-GB" dirty="0"/>
              <a:t>Course development</a:t>
            </a:r>
          </a:p>
          <a:p>
            <a:pPr marL="342900" indent="-342900">
              <a:buFont typeface="Arial" panose="020B0604020202020204" pitchFamily="34" charset="0"/>
              <a:buChar char="•"/>
            </a:pPr>
            <a:r>
              <a:rPr lang="en-GB" dirty="0"/>
              <a:t>Course delivery</a:t>
            </a:r>
          </a:p>
          <a:p>
            <a:pPr marL="342900" indent="-342900">
              <a:buFont typeface="Arial" panose="020B0604020202020204" pitchFamily="34" charset="0"/>
              <a:buChar char="•"/>
            </a:pPr>
            <a:r>
              <a:rPr lang="en-GB" dirty="0"/>
              <a:t>Course evaluation</a:t>
            </a:r>
          </a:p>
          <a:p>
            <a:r>
              <a:rPr lang="en-GB" dirty="0"/>
              <a:t>School of Health Patient, Public and Involvement (PPI) website: </a:t>
            </a:r>
          </a:p>
          <a:p>
            <a:r>
              <a:rPr lang="en-GB" dirty="0">
                <a:hlinkClick r:id="rId3"/>
              </a:rPr>
              <a:t>LBU </a:t>
            </a:r>
            <a:r>
              <a:rPr lang="en-GB" dirty="0" err="1">
                <a:hlinkClick r:id="rId3"/>
              </a:rPr>
              <a:t>SoH</a:t>
            </a:r>
            <a:r>
              <a:rPr lang="en-GB" dirty="0">
                <a:hlinkClick r:id="rId3"/>
              </a:rPr>
              <a:t> Public and Patient Involvement and Engagement </a:t>
            </a:r>
            <a:endParaRPr lang="en-GB" dirty="0"/>
          </a:p>
          <a:p>
            <a:pPr marL="342900" indent="-342900">
              <a:buFont typeface="Arial" panose="020B0604020202020204" pitchFamily="34" charset="0"/>
              <a:buChar char="•"/>
            </a:pPr>
            <a:endParaRPr lang="en-GB" dirty="0"/>
          </a:p>
          <a:p>
            <a:endParaRPr lang="en-GB" dirty="0"/>
          </a:p>
          <a:p>
            <a:endParaRPr lang="en-GB" dirty="0">
              <a:cs typeface="Arial"/>
            </a:endParaRPr>
          </a:p>
        </p:txBody>
      </p:sp>
    </p:spTree>
    <p:extLst>
      <p:ext uri="{BB962C8B-B14F-4D97-AF65-F5344CB8AC3E}">
        <p14:creationId xmlns:p14="http://schemas.microsoft.com/office/powerpoint/2010/main" val="4269527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92371-AEB6-2B70-1ECB-AC4DB3BBBB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73B8A4-7A12-E257-4046-F93093C89A84}"/>
              </a:ext>
            </a:extLst>
          </p:cNvPr>
          <p:cNvSpPr>
            <a:spLocks noGrp="1"/>
          </p:cNvSpPr>
          <p:nvPr>
            <p:ph type="ctrTitle"/>
          </p:nvPr>
        </p:nvSpPr>
        <p:spPr>
          <a:xfrm>
            <a:off x="478368" y="-1154"/>
            <a:ext cx="10259385" cy="1422957"/>
          </a:xfrm>
        </p:spPr>
        <p:txBody>
          <a:bodyPr/>
          <a:lstStyle/>
          <a:p>
            <a:r>
              <a:rPr lang="en-GB" dirty="0"/>
              <a:t>Recruitment/Progression </a:t>
            </a:r>
          </a:p>
        </p:txBody>
      </p:sp>
      <p:sp>
        <p:nvSpPr>
          <p:cNvPr id="3" name="Text Placeholder 2">
            <a:extLst>
              <a:ext uri="{FF2B5EF4-FFF2-40B4-BE49-F238E27FC236}">
                <a16:creationId xmlns:a16="http://schemas.microsoft.com/office/drawing/2014/main" id="{931344AC-0CA0-33A8-45D2-5B7D9CFF7739}"/>
              </a:ext>
            </a:extLst>
          </p:cNvPr>
          <p:cNvSpPr>
            <a:spLocks noGrp="1"/>
          </p:cNvSpPr>
          <p:nvPr>
            <p:ph type="body" sz="quarter" idx="10"/>
          </p:nvPr>
        </p:nvSpPr>
        <p:spPr/>
        <p:txBody>
          <a:bodyPr lIns="91440" tIns="45720" rIns="91440" bIns="45720" anchor="t">
            <a:normAutofit fontScale="92500" lnSpcReduction="10000"/>
          </a:bodyPr>
          <a:lstStyle/>
          <a:p>
            <a:r>
              <a:rPr lang="en-GB" dirty="0"/>
              <a:t>UCAS applications:  </a:t>
            </a:r>
            <a:r>
              <a:rPr lang="en-GB" cap="all" dirty="0"/>
              <a:t>112 </a:t>
            </a:r>
            <a:r>
              <a:rPr lang="en-GB" dirty="0"/>
              <a:t>UCAS points required: </a:t>
            </a:r>
            <a:endParaRPr lang="en-GB" dirty="0">
              <a:cs typeface="Arial"/>
            </a:endParaRPr>
          </a:p>
          <a:p>
            <a:r>
              <a:rPr lang="en-GB" dirty="0">
                <a:ea typeface="+mn-lt"/>
                <a:cs typeface="+mn-lt"/>
                <a:hlinkClick r:id="rId3"/>
              </a:rPr>
              <a:t>https://www.leedsbeckett.ac.uk/courses/adult-nursing-bsc/</a:t>
            </a:r>
            <a:r>
              <a:rPr lang="en-GB" dirty="0">
                <a:ea typeface="+mn-lt"/>
                <a:cs typeface="+mn-lt"/>
              </a:rPr>
              <a:t> </a:t>
            </a:r>
          </a:p>
          <a:p>
            <a:r>
              <a:rPr lang="en-GB" dirty="0">
                <a:ea typeface="+mn-lt"/>
                <a:cs typeface="+mn-lt"/>
                <a:hlinkClick r:id="rId4"/>
              </a:rPr>
              <a:t>https://www.leedsbeckett.ac.uk/courses/mental-health-nursing-bsc/</a:t>
            </a:r>
            <a:r>
              <a:rPr lang="en-GB" dirty="0">
                <a:ea typeface="+mn-lt"/>
                <a:cs typeface="+mn-lt"/>
              </a:rPr>
              <a:t> </a:t>
            </a:r>
          </a:p>
          <a:p>
            <a:endParaRPr lang="en-GB" dirty="0">
              <a:cs typeface="Arial"/>
            </a:endParaRPr>
          </a:p>
          <a:p>
            <a:r>
              <a:rPr lang="en-GB" dirty="0">
                <a:cs typeface="Arial"/>
              </a:rPr>
              <a:t>Apprentice routes (Nursing Associates, BSc Adult &amp; Mental Health Nursing)</a:t>
            </a:r>
          </a:p>
          <a:p>
            <a:endParaRPr lang="en-GB" dirty="0">
              <a:cs typeface="Arial"/>
            </a:endParaRPr>
          </a:p>
          <a:p>
            <a:r>
              <a:rPr lang="en-GB" dirty="0">
                <a:cs typeface="Arial"/>
              </a:rPr>
              <a:t>LBU Post Registration Courses (PG Cert, PG Dip, MSc)</a:t>
            </a:r>
            <a:endParaRPr lang="en-GB" sz="2300" b="1" dirty="0">
              <a:solidFill>
                <a:srgbClr val="FFFFFF"/>
              </a:solidFill>
              <a:highlight>
                <a:srgbClr val="FFFFFF"/>
              </a:highlight>
              <a:latin typeface="Lato"/>
              <a:ea typeface="Lato"/>
              <a:cs typeface="Lato"/>
            </a:endParaRPr>
          </a:p>
          <a:p>
            <a:endParaRPr lang="en-GB" dirty="0">
              <a:cs typeface="Arial"/>
            </a:endParaRPr>
          </a:p>
          <a:p>
            <a:r>
              <a:rPr lang="en-GB" dirty="0">
                <a:cs typeface="Arial"/>
              </a:rPr>
              <a:t>Leeds RCNI Careers Fair: </a:t>
            </a:r>
            <a:r>
              <a:rPr lang="en-GB" dirty="0">
                <a:ea typeface="+mn-lt"/>
                <a:cs typeface="+mn-lt"/>
              </a:rPr>
              <a:t>17th March 2026 (</a:t>
            </a:r>
            <a:r>
              <a:rPr lang="en-GB" dirty="0">
                <a:ea typeface="+mn-lt"/>
                <a:cs typeface="+mn-lt"/>
                <a:hlinkClick r:id="rId5"/>
              </a:rPr>
              <a:t>https://www.careersandjobsfair.com/leeds-2026</a:t>
            </a:r>
            <a:r>
              <a:rPr lang="en-GB" dirty="0">
                <a:ea typeface="+mn-lt"/>
                <a:cs typeface="+mn-lt"/>
              </a:rPr>
              <a:t>) </a:t>
            </a:r>
            <a:endParaRPr lang="en-GB" sz="2300" b="1" dirty="0">
              <a:solidFill>
                <a:srgbClr val="FFFFFF"/>
              </a:solidFill>
              <a:highlight>
                <a:srgbClr val="FFFFFF"/>
              </a:highlight>
              <a:latin typeface="Lato"/>
              <a:ea typeface="Lato"/>
              <a:cs typeface="Lato"/>
            </a:endParaRPr>
          </a:p>
          <a:p>
            <a:endParaRPr lang="en-GB" dirty="0">
              <a:cs typeface="Arial"/>
            </a:endParaRPr>
          </a:p>
          <a:p>
            <a:endParaRPr lang="en-GB" dirty="0">
              <a:cs typeface="Arial"/>
            </a:endParaRPr>
          </a:p>
        </p:txBody>
      </p:sp>
    </p:spTree>
    <p:extLst>
      <p:ext uri="{BB962C8B-B14F-4D97-AF65-F5344CB8AC3E}">
        <p14:creationId xmlns:p14="http://schemas.microsoft.com/office/powerpoint/2010/main" val="1799336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438FD-9E4E-A962-AFF6-9B29034ACC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F70670-F619-C682-F814-190970A33E52}"/>
              </a:ext>
            </a:extLst>
          </p:cNvPr>
          <p:cNvSpPr>
            <a:spLocks noGrp="1"/>
          </p:cNvSpPr>
          <p:nvPr>
            <p:ph type="ctrTitle"/>
          </p:nvPr>
        </p:nvSpPr>
        <p:spPr/>
        <p:txBody>
          <a:bodyPr/>
          <a:lstStyle/>
          <a:p>
            <a:r>
              <a:rPr lang="en-GB" dirty="0"/>
              <a:t>Next Conference Dates</a:t>
            </a:r>
          </a:p>
        </p:txBody>
      </p:sp>
      <p:sp>
        <p:nvSpPr>
          <p:cNvPr id="3" name="Text Placeholder 2">
            <a:extLst>
              <a:ext uri="{FF2B5EF4-FFF2-40B4-BE49-F238E27FC236}">
                <a16:creationId xmlns:a16="http://schemas.microsoft.com/office/drawing/2014/main" id="{4E9E0B4F-D0B2-473E-6FD1-ABCC8F661E9C}"/>
              </a:ext>
            </a:extLst>
          </p:cNvPr>
          <p:cNvSpPr>
            <a:spLocks noGrp="1"/>
          </p:cNvSpPr>
          <p:nvPr>
            <p:ph type="body" sz="quarter" idx="10"/>
          </p:nvPr>
        </p:nvSpPr>
        <p:spPr/>
        <p:txBody>
          <a:bodyPr lIns="91440" tIns="45720" rIns="91440" bIns="45720" anchor="t">
            <a:normAutofit/>
          </a:bodyPr>
          <a:lstStyle/>
          <a:p>
            <a:r>
              <a:rPr lang="en-GB" dirty="0"/>
              <a:t>Our next Educator Conferences will be November 2026 (on campus) and will be via MS Teams in March 2027 with details found at: </a:t>
            </a:r>
          </a:p>
          <a:p>
            <a:r>
              <a:rPr lang="en-GB" dirty="0">
                <a:hlinkClick r:id="rId3"/>
              </a:rPr>
              <a:t>Health Practice Learning Hub- Nursing &amp; Healthcare Placements</a:t>
            </a:r>
            <a:r>
              <a:rPr lang="en-GB" dirty="0"/>
              <a:t> </a:t>
            </a:r>
          </a:p>
          <a:p>
            <a:endParaRPr lang="en-GB" dirty="0">
              <a:cs typeface="Arial"/>
            </a:endParaRPr>
          </a:p>
        </p:txBody>
      </p:sp>
    </p:spTree>
    <p:extLst>
      <p:ext uri="{BB962C8B-B14F-4D97-AF65-F5344CB8AC3E}">
        <p14:creationId xmlns:p14="http://schemas.microsoft.com/office/powerpoint/2010/main" val="1004629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0" y="0"/>
            <a:ext cx="12192000" cy="6858000"/>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txBox="1"/>
          <p:nvPr/>
        </p:nvSpPr>
        <p:spPr>
          <a:xfrm>
            <a:off x="5974080" y="2800623"/>
            <a:ext cx="4632960" cy="628377"/>
          </a:xfrm>
          <a:prstGeom prst="rect">
            <a:avLst/>
          </a:prstGeom>
        </p:spPr>
        <p:txBody>
          <a:bodyPr vert="horz" wrap="square" lIns="0" tIns="0" rIns="0" bIns="0" rtlCol="0">
            <a:spAutoFit/>
          </a:bodyPr>
          <a:lstStyle/>
          <a:p>
            <a:pPr marL="0" marR="0">
              <a:lnSpc>
                <a:spcPts val="4915"/>
              </a:lnSpc>
              <a:spcBef>
                <a:spcPts val="0"/>
              </a:spcBef>
              <a:spcAft>
                <a:spcPts val="0"/>
              </a:spcAft>
            </a:pPr>
            <a:r>
              <a:rPr lang="en-GB" sz="4400" spc="-149" dirty="0">
                <a:solidFill>
                  <a:srgbClr val="743ABC"/>
                </a:solidFill>
                <a:latin typeface="RSJEBU+Arial-BoldMT"/>
                <a:cs typeface="RSJEBU+Arial-BoldMT"/>
              </a:rPr>
              <a:t>Thank you</a:t>
            </a:r>
            <a:endParaRPr sz="4400" spc="-149" dirty="0">
              <a:solidFill>
                <a:srgbClr val="743ABC"/>
              </a:solidFill>
              <a:latin typeface="RSJEBU+Arial-BoldMT"/>
              <a:cs typeface="RSJEBU+Arial-BoldMT"/>
            </a:endParaRPr>
          </a:p>
        </p:txBody>
      </p:sp>
    </p:spTree>
    <p:extLst>
      <p:ext uri="{BB962C8B-B14F-4D97-AF65-F5344CB8AC3E}">
        <p14:creationId xmlns:p14="http://schemas.microsoft.com/office/powerpoint/2010/main" val="2281803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AC2F1DCF-CBB7-4242-3729-E78088F8C861}"/>
              </a:ext>
            </a:extLst>
          </p:cNvPr>
          <p:cNvGraphicFramePr/>
          <p:nvPr>
            <p:extLst>
              <p:ext uri="{D42A27DB-BD31-4B8C-83A1-F6EECF244321}">
                <p14:modId xmlns:p14="http://schemas.microsoft.com/office/powerpoint/2010/main" val="3760367540"/>
              </p:ext>
            </p:extLst>
          </p:nvPr>
        </p:nvGraphicFramePr>
        <p:xfrm>
          <a:off x="1596573" y="-2281"/>
          <a:ext cx="8121692" cy="6857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Oval 13">
            <a:extLst>
              <a:ext uri="{FF2B5EF4-FFF2-40B4-BE49-F238E27FC236}">
                <a16:creationId xmlns:a16="http://schemas.microsoft.com/office/drawing/2014/main" id="{C3310886-2E51-83FC-3547-35AAE59455DB}"/>
              </a:ext>
            </a:extLst>
          </p:cNvPr>
          <p:cNvSpPr/>
          <p:nvPr/>
        </p:nvSpPr>
        <p:spPr>
          <a:xfrm>
            <a:off x="9478780" y="3165930"/>
            <a:ext cx="857816" cy="902861"/>
          </a:xfrm>
          <a:prstGeom prst="ellipse">
            <a:avLst/>
          </a:prstGeom>
          <a:solidFill>
            <a:srgbClr val="18C0E8"/>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050">
                <a:solidFill>
                  <a:srgbClr val="FFFFFF"/>
                </a:solidFill>
                <a:latin typeface="Arial"/>
              </a:rPr>
              <a:t>Student</a:t>
            </a:r>
            <a:r>
              <a:rPr lang="en-GB" sz="1350">
                <a:solidFill>
                  <a:srgbClr val="FFFFFF"/>
                </a:solidFill>
                <a:latin typeface="Arial"/>
              </a:rPr>
              <a:t> </a:t>
            </a:r>
          </a:p>
        </p:txBody>
      </p:sp>
      <p:sp>
        <p:nvSpPr>
          <p:cNvPr id="15" name="Title 14">
            <a:extLst>
              <a:ext uri="{FF2B5EF4-FFF2-40B4-BE49-F238E27FC236}">
                <a16:creationId xmlns:a16="http://schemas.microsoft.com/office/drawing/2014/main" id="{1E0F2BDC-AACF-6E78-CED7-53426F33AAAC}"/>
              </a:ext>
            </a:extLst>
          </p:cNvPr>
          <p:cNvSpPr>
            <a:spLocks noGrp="1"/>
          </p:cNvSpPr>
          <p:nvPr>
            <p:ph type="title"/>
          </p:nvPr>
        </p:nvSpPr>
        <p:spPr>
          <a:xfrm>
            <a:off x="2095500" y="560727"/>
            <a:ext cx="7886700" cy="902861"/>
          </a:xfrm>
        </p:spPr>
        <p:txBody>
          <a:bodyPr>
            <a:normAutofit/>
          </a:bodyPr>
          <a:lstStyle/>
          <a:p>
            <a:pPr algn="ctr"/>
            <a:r>
              <a:rPr lang="en-GB" sz="2800" dirty="0"/>
              <a:t>Pre-Registration Adult and Mental Health Nursing Course Team 2025/26</a:t>
            </a:r>
          </a:p>
        </p:txBody>
      </p:sp>
    </p:spTree>
    <p:extLst>
      <p:ext uri="{BB962C8B-B14F-4D97-AF65-F5344CB8AC3E}">
        <p14:creationId xmlns:p14="http://schemas.microsoft.com/office/powerpoint/2010/main" val="702957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sp>
        <p:nvSpPr>
          <p:cNvPr id="4" name="TextBox 3"/>
          <p:cNvSpPr txBox="1"/>
          <p:nvPr/>
        </p:nvSpPr>
        <p:spPr>
          <a:xfrm>
            <a:off x="1314196" y="144166"/>
            <a:ext cx="9141714" cy="1505883"/>
          </a:xfrm>
          <a:prstGeom prst="rect">
            <a:avLst/>
          </a:prstGeom>
        </p:spPr>
        <p:txBody>
          <a:bodyPr vert="horz" lIns="91440" tIns="45720" rIns="91440" bIns="45720" rtlCol="0" anchor="ctr">
            <a:normAutofit/>
          </a:bodyPr>
          <a:lstStyle/>
          <a:p>
            <a:pPr>
              <a:lnSpc>
                <a:spcPct val="90000"/>
              </a:lnSpc>
              <a:spcBef>
                <a:spcPct val="0"/>
              </a:spcBef>
              <a:spcAft>
                <a:spcPts val="450"/>
              </a:spcAft>
            </a:pPr>
            <a:r>
              <a:rPr lang="en-US" sz="4500" b="1" dirty="0">
                <a:solidFill>
                  <a:srgbClr val="000000"/>
                </a:solidFill>
                <a:latin typeface="Arial"/>
              </a:rPr>
              <a:t>Course - Academic Structure</a:t>
            </a:r>
          </a:p>
        </p:txBody>
      </p:sp>
      <p:graphicFrame>
        <p:nvGraphicFramePr>
          <p:cNvPr id="3" name="Table 4">
            <a:extLst>
              <a:ext uri="{FF2B5EF4-FFF2-40B4-BE49-F238E27FC236}">
                <a16:creationId xmlns:a16="http://schemas.microsoft.com/office/drawing/2014/main" id="{6288711E-52FA-47D5-8F60-CED96D9E0BB9}"/>
              </a:ext>
            </a:extLst>
          </p:cNvPr>
          <p:cNvGraphicFramePr>
            <a:graphicFrameLocks noGrp="1"/>
          </p:cNvGraphicFramePr>
          <p:nvPr>
            <p:extLst>
              <p:ext uri="{D42A27DB-BD31-4B8C-83A1-F6EECF244321}">
                <p14:modId xmlns:p14="http://schemas.microsoft.com/office/powerpoint/2010/main" val="1264809593"/>
              </p:ext>
            </p:extLst>
          </p:nvPr>
        </p:nvGraphicFramePr>
        <p:xfrm>
          <a:off x="1405003" y="1550375"/>
          <a:ext cx="8126979" cy="4538140"/>
        </p:xfrm>
        <a:graphic>
          <a:graphicData uri="http://schemas.openxmlformats.org/drawingml/2006/table">
            <a:tbl>
              <a:tblPr firstRow="1" bandRow="1">
                <a:tableStyleId>{5C22544A-7EE6-4342-B048-85BDC9FD1C3A}</a:tableStyleId>
              </a:tblPr>
              <a:tblGrid>
                <a:gridCol w="1929031">
                  <a:extLst>
                    <a:ext uri="{9D8B030D-6E8A-4147-A177-3AD203B41FA5}">
                      <a16:colId xmlns:a16="http://schemas.microsoft.com/office/drawing/2014/main" val="31412383"/>
                    </a:ext>
                  </a:extLst>
                </a:gridCol>
                <a:gridCol w="2455994">
                  <a:extLst>
                    <a:ext uri="{9D8B030D-6E8A-4147-A177-3AD203B41FA5}">
                      <a16:colId xmlns:a16="http://schemas.microsoft.com/office/drawing/2014/main" val="1955225196"/>
                    </a:ext>
                  </a:extLst>
                </a:gridCol>
                <a:gridCol w="3741954">
                  <a:extLst>
                    <a:ext uri="{9D8B030D-6E8A-4147-A177-3AD203B41FA5}">
                      <a16:colId xmlns:a16="http://schemas.microsoft.com/office/drawing/2014/main" val="420932599"/>
                    </a:ext>
                  </a:extLst>
                </a:gridCol>
              </a:tblGrid>
              <a:tr h="431370">
                <a:tc gridSpan="3">
                  <a:txBody>
                    <a:bodyPr/>
                    <a:lstStyle/>
                    <a:p>
                      <a:pPr algn="l"/>
                      <a:r>
                        <a:rPr lang="en-GB" sz="1200" dirty="0"/>
                        <a:t>Level 4</a:t>
                      </a:r>
                    </a:p>
                  </a:txBody>
                  <a:tcPr marL="80602" marR="80602" marT="40301" marB="40301"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99087701"/>
                  </a:ext>
                </a:extLst>
              </a:tr>
              <a:tr h="405855">
                <a:tc gridSpan="2">
                  <a:txBody>
                    <a:bodyPr/>
                    <a:lstStyle/>
                    <a:p>
                      <a:r>
                        <a:rPr lang="en-GB" sz="1200" b="1" dirty="0"/>
                        <a:t>Semester 1</a:t>
                      </a:r>
                    </a:p>
                  </a:txBody>
                  <a:tcPr marL="59462" marR="59462" marT="29730" marB="29730"/>
                </a:tc>
                <a:tc hMerge="1">
                  <a:txBody>
                    <a:bodyPr/>
                    <a:lstStyle/>
                    <a:p>
                      <a:endParaRPr lang="en-GB" sz="1200" b="1" dirty="0"/>
                    </a:p>
                  </a:txBody>
                  <a:tcPr marL="59462" marR="59462" marT="29730" marB="29730"/>
                </a:tc>
                <a:tc>
                  <a:txBody>
                    <a:bodyPr/>
                    <a:lstStyle/>
                    <a:p>
                      <a:pPr lvl="0">
                        <a:buNone/>
                      </a:pPr>
                      <a:r>
                        <a:rPr lang="en-US" sz="1200" b="1" dirty="0"/>
                        <a:t>Semester 2</a:t>
                      </a:r>
                    </a:p>
                  </a:txBody>
                  <a:tcPr marL="59462" marR="59462" marT="29730" marB="29730"/>
                </a:tc>
                <a:extLst>
                  <a:ext uri="{0D108BD9-81ED-4DB2-BD59-A6C34878D82A}">
                    <a16:rowId xmlns:a16="http://schemas.microsoft.com/office/drawing/2014/main" val="1394922819"/>
                  </a:ext>
                </a:extLst>
              </a:tr>
              <a:tr h="424165">
                <a:tc>
                  <a:txBody>
                    <a:bodyPr/>
                    <a:lstStyle/>
                    <a:p>
                      <a:r>
                        <a:rPr lang="en-GB" sz="1200"/>
                        <a:t>Becoming a Nursing Student (40)</a:t>
                      </a:r>
                    </a:p>
                  </a:txBody>
                  <a:tcPr marL="59462" marR="59462" marT="29730" marB="29730"/>
                </a:tc>
                <a:tc>
                  <a:txBody>
                    <a:bodyPr/>
                    <a:lstStyle/>
                    <a:p>
                      <a:pPr lvl="0">
                        <a:buNone/>
                      </a:pPr>
                      <a:r>
                        <a:rPr lang="en-GB" sz="1200" b="0" i="0" u="none" strike="noStrike" noProof="0">
                          <a:solidFill>
                            <a:srgbClr val="000000"/>
                          </a:solidFill>
                          <a:latin typeface="Arial"/>
                        </a:rPr>
                        <a:t>Fundamentals of Nursing Science and Practice (40)</a:t>
                      </a:r>
                      <a:endParaRPr lang="en-US"/>
                    </a:p>
                  </a:txBody>
                  <a:tcPr marL="59462" marR="59462" marT="29730" marB="29730"/>
                </a:tc>
                <a:tc>
                  <a:txBody>
                    <a:bodyPr/>
                    <a:lstStyle/>
                    <a:p>
                      <a:pPr lvl="0">
                        <a:buNone/>
                      </a:pPr>
                      <a:r>
                        <a:rPr lang="en-GB" sz="1200" b="0" i="0" u="none" strike="noStrike" noProof="0" dirty="0">
                          <a:solidFill>
                            <a:srgbClr val="000000"/>
                          </a:solidFill>
                          <a:latin typeface="Arial"/>
                        </a:rPr>
                        <a:t>Exploring Health and Wellbeing (40)</a:t>
                      </a:r>
                      <a:endParaRPr lang="en-US" dirty="0"/>
                    </a:p>
                  </a:txBody>
                  <a:tcPr marL="59462" marR="59462" marT="29730" marB="29730"/>
                </a:tc>
                <a:extLst>
                  <a:ext uri="{0D108BD9-81ED-4DB2-BD59-A6C34878D82A}">
                    <a16:rowId xmlns:a16="http://schemas.microsoft.com/office/drawing/2014/main" val="702618355"/>
                  </a:ext>
                </a:extLst>
              </a:tr>
              <a:tr h="291909">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effectLst/>
                        </a:rPr>
                        <a:t>Practice Assessments 1 (non-credit bearing)</a:t>
                      </a:r>
                      <a:endParaRPr lang="en-GB" sz="1200">
                        <a:effectLst/>
                        <a:latin typeface="Calibri"/>
                        <a:ea typeface="Times New Roman" panose="02020603050405020304" pitchFamily="18" charset="0"/>
                        <a:cs typeface="Times New Roman"/>
                      </a:endParaRPr>
                    </a:p>
                  </a:txBody>
                  <a:tcPr marL="80602" marR="80602" marT="40301" marB="40301"/>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15812536"/>
                  </a:ext>
                </a:extLst>
              </a:tr>
              <a:tr h="301954">
                <a:tc gridSpan="3">
                  <a:txBody>
                    <a:bodyPr/>
                    <a:lstStyle/>
                    <a:p>
                      <a:r>
                        <a:rPr lang="en-GB" sz="1200">
                          <a:solidFill>
                            <a:schemeClr val="bg1"/>
                          </a:solidFill>
                        </a:rPr>
                        <a:t>L</a:t>
                      </a:r>
                      <a:r>
                        <a:rPr lang="en-GB" sz="1200" b="1">
                          <a:solidFill>
                            <a:schemeClr val="bg1"/>
                          </a:solidFill>
                        </a:rPr>
                        <a:t>evel 5</a:t>
                      </a:r>
                    </a:p>
                  </a:txBody>
                  <a:tcPr marL="80602" marR="80602" marT="40301" marB="40301">
                    <a:solidFill>
                      <a:schemeClr val="accent3">
                        <a:lumMod val="75000"/>
                      </a:schemeClr>
                    </a:solidFill>
                  </a:tcPr>
                </a:tc>
                <a:tc hMerge="1">
                  <a:txBody>
                    <a:bodyPr/>
                    <a:lstStyle/>
                    <a:p>
                      <a:endParaRPr lang="en-GB"/>
                    </a:p>
                  </a:txBody>
                  <a:tcPr>
                    <a:solidFill>
                      <a:schemeClr val="accent3">
                        <a:lumMod val="75000"/>
                      </a:schemeClr>
                    </a:solidFill>
                  </a:tcPr>
                </a:tc>
                <a:tc hMerge="1">
                  <a:txBody>
                    <a:bodyPr/>
                    <a:lstStyle/>
                    <a:p>
                      <a:endParaRPr lang="en-GB"/>
                    </a:p>
                  </a:txBody>
                  <a:tcPr/>
                </a:tc>
                <a:extLst>
                  <a:ext uri="{0D108BD9-81ED-4DB2-BD59-A6C34878D82A}">
                    <a16:rowId xmlns:a16="http://schemas.microsoft.com/office/drawing/2014/main" val="131179706"/>
                  </a:ext>
                </a:extLst>
              </a:tr>
              <a:tr h="280866">
                <a:tc gridSpan="2">
                  <a:txBody>
                    <a:bodyPr/>
                    <a:lstStyle/>
                    <a:p>
                      <a:r>
                        <a:rPr lang="en-GB" sz="1200" b="1" dirty="0"/>
                        <a:t>Semester 1</a:t>
                      </a:r>
                    </a:p>
                  </a:txBody>
                  <a:tcPr marL="59462" marR="59462" marT="29730" marB="29730"/>
                </a:tc>
                <a:tc hMerge="1">
                  <a:txBody>
                    <a:bodyPr/>
                    <a:lstStyle/>
                    <a:p>
                      <a:endParaRPr lang="en-GB" sz="1200" b="1" dirty="0"/>
                    </a:p>
                  </a:txBody>
                  <a:tcPr marL="59462" marR="59462" marT="29730" marB="2973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mn-lt"/>
                          <a:ea typeface="+mn-ea"/>
                          <a:cs typeface="+mn-cs"/>
                        </a:rPr>
                        <a:t>Semester 2</a:t>
                      </a:r>
                    </a:p>
                  </a:txBody>
                  <a:tcPr marL="59462" marR="59462" marT="29730" marB="29730"/>
                </a:tc>
                <a:extLst>
                  <a:ext uri="{0D108BD9-81ED-4DB2-BD59-A6C34878D82A}">
                    <a16:rowId xmlns:a16="http://schemas.microsoft.com/office/drawing/2014/main" val="2177478495"/>
                  </a:ext>
                </a:extLst>
              </a:tr>
              <a:tr h="424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Developing Professional Skills (40)</a:t>
                      </a:r>
                    </a:p>
                  </a:txBody>
                  <a:tcPr marL="59462" marR="59462" marT="29730" marB="29730"/>
                </a:tc>
                <a:tc>
                  <a:txBody>
                    <a:bodyPr/>
                    <a:lstStyle/>
                    <a:p>
                      <a:pPr lvl="0">
                        <a:buNone/>
                      </a:pPr>
                      <a:r>
                        <a:rPr lang="en-GB" sz="1200" b="0" i="0" u="none" strike="noStrike" kern="1200" noProof="0">
                          <a:solidFill>
                            <a:srgbClr val="000000"/>
                          </a:solidFill>
                          <a:effectLst/>
                          <a:latin typeface="Arial"/>
                        </a:rPr>
                        <a:t>Application of Nursing Science and Practice (40)</a:t>
                      </a:r>
                      <a:endParaRPr lang="en-US"/>
                    </a:p>
                  </a:txBody>
                  <a:tcPr marL="59462" marR="59462" marT="29730" marB="29730"/>
                </a:tc>
                <a:tc>
                  <a:txBody>
                    <a:bodyPr/>
                    <a:lstStyle/>
                    <a:p>
                      <a:pPr lvl="0">
                        <a:buNone/>
                      </a:pPr>
                      <a:r>
                        <a:rPr lang="en-GB" sz="1200" b="0" i="0" u="none" strike="noStrike" kern="1200" noProof="0" dirty="0">
                          <a:solidFill>
                            <a:schemeClr val="dk1"/>
                          </a:solidFill>
                          <a:effectLst/>
                          <a:latin typeface="Arial"/>
                        </a:rPr>
                        <a:t>Promoting Health and Wellbeing (40)</a:t>
                      </a:r>
                      <a:endParaRPr lang="en-US" dirty="0"/>
                    </a:p>
                  </a:txBody>
                  <a:tcPr marL="59462" marR="59462" marT="29730" marB="29730"/>
                </a:tc>
                <a:extLst>
                  <a:ext uri="{0D108BD9-81ED-4DB2-BD59-A6C34878D82A}">
                    <a16:rowId xmlns:a16="http://schemas.microsoft.com/office/drawing/2014/main" val="1611901004"/>
                  </a:ext>
                </a:extLst>
              </a:tr>
              <a:tr h="301954">
                <a:tc gridSpan="3">
                  <a:txBody>
                    <a:bodyPr/>
                    <a:lstStyle/>
                    <a:p>
                      <a:pPr algn="ctr"/>
                      <a:r>
                        <a:rPr lang="en-GB" sz="1200" kern="1200">
                          <a:solidFill>
                            <a:schemeClr val="dk1"/>
                          </a:solidFill>
                          <a:effectLst/>
                          <a:latin typeface="+mn-lt"/>
                          <a:ea typeface="+mn-ea"/>
                          <a:cs typeface="+mn-cs"/>
                        </a:rPr>
                        <a:t>Practice Assessments 2 (non-credit bearing)</a:t>
                      </a:r>
                      <a:endParaRPr lang="en-GB" sz="1200"/>
                    </a:p>
                  </a:txBody>
                  <a:tcPr marL="80602" marR="80602" marT="40301" marB="40301"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23537379"/>
                  </a:ext>
                </a:extLst>
              </a:tr>
              <a:tr h="301954">
                <a:tc gridSpan="3">
                  <a:txBody>
                    <a:bodyPr/>
                    <a:lstStyle/>
                    <a:p>
                      <a:r>
                        <a:rPr lang="en-GB" sz="1200" b="1" dirty="0">
                          <a:solidFill>
                            <a:schemeClr val="bg1"/>
                          </a:solidFill>
                        </a:rPr>
                        <a:t>Level 6</a:t>
                      </a:r>
                    </a:p>
                  </a:txBody>
                  <a:tcPr marL="80602" marR="80602" marT="40301" marB="40301">
                    <a:solidFill>
                      <a:schemeClr val="accent2">
                        <a:lumMod val="7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34555131"/>
                  </a:ext>
                </a:extLst>
              </a:tr>
              <a:tr h="280866">
                <a:tc gridSpan="2">
                  <a:txBody>
                    <a:bodyPr/>
                    <a:lstStyle/>
                    <a:p>
                      <a:r>
                        <a:rPr lang="en-GB" sz="1200" b="1" dirty="0"/>
                        <a:t>Semester 1</a:t>
                      </a:r>
                    </a:p>
                  </a:txBody>
                  <a:tcPr marL="59462" marR="59462" marT="29730" marB="29730"/>
                </a:tc>
                <a:tc hMerge="1">
                  <a:txBody>
                    <a:bodyPr/>
                    <a:lstStyle/>
                    <a:p>
                      <a:endParaRPr lang="en-GB" sz="1200" b="1" dirty="0"/>
                    </a:p>
                  </a:txBody>
                  <a:tcPr marL="59462" marR="59462" marT="29730" marB="29730"/>
                </a:tc>
                <a:tc>
                  <a:txBody>
                    <a:bodyPr/>
                    <a:lstStyle/>
                    <a:p>
                      <a:r>
                        <a:rPr lang="en-GB" sz="1200" b="1" i="0" u="none" strike="noStrike" noProof="0">
                          <a:solidFill>
                            <a:srgbClr val="000000"/>
                          </a:solidFill>
                          <a:latin typeface="Arial"/>
                        </a:rPr>
                        <a:t>Semester 2</a:t>
                      </a:r>
                      <a:endParaRPr lang="en-GB" sz="1200" b="1"/>
                    </a:p>
                  </a:txBody>
                  <a:tcPr marL="59462" marR="59462" marT="29730" marB="29730"/>
                </a:tc>
                <a:extLst>
                  <a:ext uri="{0D108BD9-81ED-4DB2-BD59-A6C34878D82A}">
                    <a16:rowId xmlns:a16="http://schemas.microsoft.com/office/drawing/2014/main" val="3948934657"/>
                  </a:ext>
                </a:extLst>
              </a:tr>
              <a:tr h="789018">
                <a:tc gridSpan="2">
                  <a:txBody>
                    <a:bodyPr/>
                    <a:lstStyle/>
                    <a:p>
                      <a:pPr lvl="0">
                        <a:buNone/>
                      </a:pPr>
                      <a:r>
                        <a:rPr lang="en-GB" sz="1200" b="0" i="0" u="none" strike="noStrike" noProof="0" dirty="0">
                          <a:solidFill>
                            <a:srgbClr val="000000"/>
                          </a:solidFill>
                          <a:latin typeface="Arial"/>
                        </a:rPr>
                        <a:t>Advancing Nursing Science and Practice (40)</a:t>
                      </a:r>
                    </a:p>
                    <a:p>
                      <a:pPr lvl="0">
                        <a:buNone/>
                      </a:pPr>
                      <a:r>
                        <a:rPr lang="en-GB" sz="1200" b="0" i="0" u="none" strike="noStrike" noProof="0" dirty="0">
                          <a:solidFill>
                            <a:srgbClr val="000000"/>
                          </a:solidFill>
                          <a:latin typeface="Arial"/>
                        </a:rPr>
                        <a:t>Population Health &amp; Wellbeing (40)</a:t>
                      </a:r>
                      <a:endParaRPr lang="en-US" dirty="0"/>
                    </a:p>
                    <a:p>
                      <a:pPr lvl="0">
                        <a:buNone/>
                      </a:pPr>
                      <a:r>
                        <a:rPr lang="en-GB" sz="1200" dirty="0"/>
                        <a:t>Transition to Registered Nurse (40)</a:t>
                      </a:r>
                    </a:p>
                  </a:txBody>
                  <a:tcPr marL="59462" marR="59462" marT="29730" marB="29730"/>
                </a:tc>
                <a:tc hMerge="1">
                  <a:txBody>
                    <a:bodyPr/>
                    <a:lstStyle/>
                    <a:p>
                      <a:pPr lvl="0">
                        <a:buNone/>
                      </a:pPr>
                      <a:r>
                        <a:rPr lang="en-GB" sz="1200" b="0" i="0" u="none" strike="noStrike" noProof="0">
                          <a:solidFill>
                            <a:srgbClr val="000000"/>
                          </a:solidFill>
                          <a:latin typeface="Arial"/>
                        </a:rPr>
                        <a:t>Population Health &amp; Wellbeing (40)</a:t>
                      </a:r>
                      <a:endParaRPr lang="en-US"/>
                    </a:p>
                    <a:p>
                      <a:pPr lvl="0">
                        <a:buNone/>
                      </a:pPr>
                      <a:r>
                        <a:rPr lang="en-GB" sz="1200"/>
                        <a:t>Transition to Registered Nurse (40)</a:t>
                      </a:r>
                      <a:endParaRPr lang="en-US"/>
                    </a:p>
                  </a:txBody>
                  <a:tcPr marL="59462" marR="59462" marT="29730" marB="29730"/>
                </a:tc>
                <a:tc>
                  <a:txBody>
                    <a:bodyPr/>
                    <a:lstStyle/>
                    <a:p>
                      <a:pPr lvl="0">
                        <a:buNone/>
                      </a:pPr>
                      <a:r>
                        <a:rPr lang="en-GB" sz="1200" dirty="0"/>
                        <a:t>Final placement</a:t>
                      </a:r>
                    </a:p>
                    <a:p>
                      <a:pPr lvl="0">
                        <a:buNone/>
                      </a:pPr>
                      <a:r>
                        <a:rPr lang="en-GB" sz="1200" b="0" i="0" u="none" strike="noStrike" noProof="0">
                          <a:solidFill>
                            <a:srgbClr val="000000"/>
                          </a:solidFill>
                          <a:highlight>
                            <a:srgbClr val="ECE8F4"/>
                          </a:highlight>
                          <a:latin typeface="Arial"/>
                          <a:cs typeface="Arial"/>
                        </a:rPr>
                        <a:t>Transition to Registered Nurse (40)</a:t>
                      </a:r>
                      <a:endParaRPr lang="en-GB"/>
                    </a:p>
                  </a:txBody>
                  <a:tcPr marL="59462" marR="59462" marT="29730" marB="29730"/>
                </a:tc>
                <a:extLst>
                  <a:ext uri="{0D108BD9-81ED-4DB2-BD59-A6C34878D82A}">
                    <a16:rowId xmlns:a16="http://schemas.microsoft.com/office/drawing/2014/main" val="48402731"/>
                  </a:ext>
                </a:extLst>
              </a:tr>
              <a:tr h="301954">
                <a:tc gridSpan="3">
                  <a:txBody>
                    <a:bodyPr/>
                    <a:lstStyle/>
                    <a:p>
                      <a:pPr algn="ctr"/>
                      <a:r>
                        <a:rPr lang="en-GB" sz="1200" dirty="0"/>
                        <a:t>Practice Assessments 3 (non-credit bearing)</a:t>
                      </a:r>
                    </a:p>
                  </a:txBody>
                  <a:tcPr marL="80602" marR="80602" marT="40301" marB="40301"/>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92456167"/>
                  </a:ext>
                </a:extLst>
              </a:tr>
            </a:tbl>
          </a:graphicData>
        </a:graphic>
      </p:graphicFrame>
      <p:sp>
        <p:nvSpPr>
          <p:cNvPr id="5" name="TextBox 4">
            <a:extLst>
              <a:ext uri="{FF2B5EF4-FFF2-40B4-BE49-F238E27FC236}">
                <a16:creationId xmlns:a16="http://schemas.microsoft.com/office/drawing/2014/main" id="{B48AB861-6441-F127-D308-BFDDC1249381}"/>
              </a:ext>
            </a:extLst>
          </p:cNvPr>
          <p:cNvSpPr txBox="1"/>
          <p:nvPr/>
        </p:nvSpPr>
        <p:spPr>
          <a:xfrm>
            <a:off x="3046857" y="2807454"/>
            <a:ext cx="6096000" cy="369332"/>
          </a:xfrm>
          <a:prstGeom prst="rect">
            <a:avLst/>
          </a:prstGeom>
          <a:noFill/>
        </p:spPr>
        <p:txBody>
          <a:bodyPr wrap="square">
            <a:spAutoFit/>
          </a:bodyPr>
          <a:lstStyle/>
          <a:p>
            <a:r>
              <a:rPr lang="en-GB" dirty="0"/>
              <a:t> </a:t>
            </a:r>
          </a:p>
        </p:txBody>
      </p:sp>
    </p:spTree>
    <p:extLst>
      <p:ext uri="{BB962C8B-B14F-4D97-AF65-F5344CB8AC3E}">
        <p14:creationId xmlns:p14="http://schemas.microsoft.com/office/powerpoint/2010/main" val="680004347"/>
      </p:ext>
    </p:extLst>
  </p:cSld>
  <p:clrMapOvr>
    <a:masterClrMapping/>
  </p:clrMapOvr>
  <mc:AlternateContent xmlns:mc="http://schemas.openxmlformats.org/markup-compatibility/2006" xmlns:p14="http://schemas.microsoft.com/office/powerpoint/2010/main">
    <mc:Choice Requires="p14">
      <p:transition spd="slow" p14:dur="2000" advTm="34760"/>
    </mc:Choice>
    <mc:Fallback xmlns="">
      <p:transition spd="slow" advTm="3476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D97BF-4439-7DE1-654D-0B830A6AB7AA}"/>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FE945153-371F-618A-27D0-126A3A295089}"/>
              </a:ext>
            </a:extLst>
          </p:cNvPr>
          <p:cNvSpPr/>
          <p:nvPr/>
        </p:nvSpPr>
        <p:spPr>
          <a:xfrm>
            <a:off x="0" y="0"/>
            <a:ext cx="12317832" cy="6858000"/>
          </a:xfrm>
          <a:prstGeom prst="rect">
            <a:avLst/>
          </a:prstGeom>
          <a:blipFill>
            <a:blip r:embed="rId3" cstate="print"/>
            <a:stretch>
              <a:fillRect/>
            </a:stretch>
          </a:blip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object 3">
            <a:extLst>
              <a:ext uri="{FF2B5EF4-FFF2-40B4-BE49-F238E27FC236}">
                <a16:creationId xmlns:a16="http://schemas.microsoft.com/office/drawing/2014/main" id="{5F2AAF78-BAAF-1339-CD93-AD3E984AC515}"/>
              </a:ext>
            </a:extLst>
          </p:cNvPr>
          <p:cNvSpPr txBox="1"/>
          <p:nvPr/>
        </p:nvSpPr>
        <p:spPr>
          <a:xfrm>
            <a:off x="1666240" y="436881"/>
            <a:ext cx="9428479" cy="2455865"/>
          </a:xfrm>
          <a:prstGeom prst="rect">
            <a:avLst/>
          </a:prstGeom>
        </p:spPr>
        <p:txBody>
          <a:bodyPr vert="horz" wrap="square" lIns="0" tIns="0" rIns="0" bIns="0" rtlCol="0">
            <a:spAutoFit/>
          </a:bodyPr>
          <a:lstStyle/>
          <a:p>
            <a:pPr marL="0" marR="0" lvl="0" indent="0" algn="l" defTabSz="914400" rtl="0" eaLnBrk="1" fontAlgn="auto" latinLnBrk="0" hangingPunct="1">
              <a:lnSpc>
                <a:spcPts val="4915"/>
              </a:lnSpc>
              <a:spcBef>
                <a:spcPts val="0"/>
              </a:spcBef>
              <a:spcAft>
                <a:spcPts val="0"/>
              </a:spcAft>
              <a:buClrTx/>
              <a:buSzTx/>
              <a:buFontTx/>
              <a:buNone/>
              <a:tabLst/>
              <a:defRPr/>
            </a:pPr>
            <a:endParaRPr kumimoji="0" lang="en-GB" sz="2800" b="0" i="0" u="none" strike="noStrike" kern="1200" cap="none" spc="-150" normalizeH="0" baseline="0" noProof="0" dirty="0">
              <a:ln>
                <a:noFill/>
              </a:ln>
              <a:solidFill>
                <a:prstClr val="black"/>
              </a:solidFill>
              <a:effectLst/>
              <a:uLnTx/>
              <a:uFillTx/>
              <a:latin typeface="Aptos" panose="02110004020202020204"/>
              <a:ea typeface="+mn-ea"/>
              <a:cs typeface="QDOEVU+Arial-BoldMT"/>
            </a:endParaRPr>
          </a:p>
          <a:p>
            <a:pPr marL="0" marR="0" lvl="0" indent="0" algn="l" defTabSz="914400" rtl="0" eaLnBrk="1" fontAlgn="auto" latinLnBrk="0" hangingPunct="1">
              <a:lnSpc>
                <a:spcPts val="4915"/>
              </a:lnSpc>
              <a:spcBef>
                <a:spcPts val="0"/>
              </a:spcBef>
              <a:spcAft>
                <a:spcPts val="0"/>
              </a:spcAft>
              <a:buClrTx/>
              <a:buSzTx/>
              <a:buFontTx/>
              <a:buNone/>
              <a:tabLst/>
              <a:defRPr/>
            </a:pPr>
            <a:endParaRPr kumimoji="0" lang="en-GB" sz="2800" b="0" i="0" u="none" strike="noStrike" kern="1200" cap="none" spc="-150" normalizeH="0" baseline="0" noProof="0" dirty="0">
              <a:ln>
                <a:noFill/>
              </a:ln>
              <a:solidFill>
                <a:srgbClr val="743ABC"/>
              </a:solidFill>
              <a:effectLst/>
              <a:uLnTx/>
              <a:uFillTx/>
              <a:latin typeface="Aptos" panose="02110004020202020204"/>
              <a:ea typeface="+mn-ea"/>
              <a:cs typeface="QDOEVU+Arial-BoldMT"/>
            </a:endParaRPr>
          </a:p>
          <a:p>
            <a:pPr marL="0" marR="0" lvl="0" indent="0" algn="l" defTabSz="914400" rtl="0" eaLnBrk="1" fontAlgn="auto" latinLnBrk="0" hangingPunct="1">
              <a:lnSpc>
                <a:spcPts val="4915"/>
              </a:lnSpc>
              <a:spcBef>
                <a:spcPts val="0"/>
              </a:spcBef>
              <a:spcAft>
                <a:spcPts val="0"/>
              </a:spcAft>
              <a:buClrTx/>
              <a:buSzTx/>
              <a:buFontTx/>
              <a:buNone/>
              <a:tabLst/>
              <a:defRPr/>
            </a:pPr>
            <a:endParaRPr kumimoji="0" lang="en-GB" sz="2800" b="0" i="0" u="none" strike="noStrike" kern="1200" cap="none" spc="-150" normalizeH="0" baseline="0" noProof="0" dirty="0">
              <a:ln>
                <a:noFill/>
              </a:ln>
              <a:solidFill>
                <a:srgbClr val="743ABC"/>
              </a:solidFill>
              <a:effectLst/>
              <a:uLnTx/>
              <a:uFillTx/>
              <a:latin typeface="Aptos" panose="02110004020202020204"/>
              <a:ea typeface="+mn-ea"/>
              <a:cs typeface="QDOEVU+Arial-BoldMT"/>
            </a:endParaRPr>
          </a:p>
          <a:p>
            <a:pPr marL="0" marR="0" lvl="0" indent="0" algn="l" defTabSz="914400" rtl="0" eaLnBrk="1" fontAlgn="auto" latinLnBrk="0" hangingPunct="1">
              <a:lnSpc>
                <a:spcPts val="4915"/>
              </a:lnSpc>
              <a:spcBef>
                <a:spcPts val="0"/>
              </a:spcBef>
              <a:spcAft>
                <a:spcPts val="0"/>
              </a:spcAft>
              <a:buClrTx/>
              <a:buSzTx/>
              <a:buFontTx/>
              <a:buNone/>
              <a:tabLst/>
              <a:defRPr/>
            </a:pPr>
            <a:endParaRPr kumimoji="0" sz="2800" b="0" i="0" u="none" strike="noStrike" kern="1200" cap="none" spc="-150" normalizeH="0" baseline="0" noProof="0" dirty="0">
              <a:ln>
                <a:noFill/>
              </a:ln>
              <a:solidFill>
                <a:srgbClr val="743ABC"/>
              </a:solidFill>
              <a:effectLst/>
              <a:uLnTx/>
              <a:uFillTx/>
              <a:latin typeface="Aptos" panose="02110004020202020204"/>
              <a:ea typeface="+mn-ea"/>
              <a:cs typeface="QDOEVU+Arial-BoldMT"/>
            </a:endParaRPr>
          </a:p>
        </p:txBody>
      </p:sp>
      <p:pic>
        <p:nvPicPr>
          <p:cNvPr id="5" name="Picture 4">
            <a:extLst>
              <a:ext uri="{FF2B5EF4-FFF2-40B4-BE49-F238E27FC236}">
                <a16:creationId xmlns:a16="http://schemas.microsoft.com/office/drawing/2014/main" id="{4D02ADC0-8DAA-2E5B-47CC-DD8C52E8099D}"/>
              </a:ext>
            </a:extLst>
          </p:cNvPr>
          <p:cNvPicPr>
            <a:picLocks noChangeAspect="1"/>
          </p:cNvPicPr>
          <p:nvPr/>
        </p:nvPicPr>
        <p:blipFill>
          <a:blip r:embed="rId4"/>
          <a:stretch>
            <a:fillRect/>
          </a:stretch>
        </p:blipFill>
        <p:spPr>
          <a:xfrm>
            <a:off x="1268486" y="120457"/>
            <a:ext cx="9257274" cy="6737543"/>
          </a:xfrm>
          <a:prstGeom prst="rect">
            <a:avLst/>
          </a:prstGeom>
        </p:spPr>
      </p:pic>
    </p:spTree>
    <p:extLst>
      <p:ext uri="{BB962C8B-B14F-4D97-AF65-F5344CB8AC3E}">
        <p14:creationId xmlns:p14="http://schemas.microsoft.com/office/powerpoint/2010/main" val="3685615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6FFA1-3F2F-CC4C-6DA2-79D39EFFA8FC}"/>
              </a:ext>
            </a:extLst>
          </p:cNvPr>
          <p:cNvSpPr>
            <a:spLocks noGrp="1"/>
          </p:cNvSpPr>
          <p:nvPr>
            <p:ph type="ctrTitle"/>
          </p:nvPr>
        </p:nvSpPr>
        <p:spPr>
          <a:xfrm>
            <a:off x="519061" y="227456"/>
            <a:ext cx="10258326" cy="727867"/>
          </a:xfrm>
        </p:spPr>
        <p:txBody>
          <a:bodyPr>
            <a:normAutofit/>
          </a:bodyPr>
          <a:lstStyle/>
          <a:p>
            <a:r>
              <a:rPr lang="en-GB" dirty="0"/>
              <a:t>40 credit Modules</a:t>
            </a:r>
          </a:p>
        </p:txBody>
      </p:sp>
      <p:graphicFrame>
        <p:nvGraphicFramePr>
          <p:cNvPr id="4" name="Diagram 3">
            <a:extLst>
              <a:ext uri="{FF2B5EF4-FFF2-40B4-BE49-F238E27FC236}">
                <a16:creationId xmlns:a16="http://schemas.microsoft.com/office/drawing/2014/main" id="{21B25EA2-5B81-D798-AA3C-FD02085DFE0A}"/>
              </a:ext>
            </a:extLst>
          </p:cNvPr>
          <p:cNvGraphicFramePr/>
          <p:nvPr>
            <p:extLst>
              <p:ext uri="{D42A27DB-BD31-4B8C-83A1-F6EECF244321}">
                <p14:modId xmlns:p14="http://schemas.microsoft.com/office/powerpoint/2010/main" val="3786526445"/>
              </p:ext>
            </p:extLst>
          </p:nvPr>
        </p:nvGraphicFramePr>
        <p:xfrm>
          <a:off x="-546282" y="676543"/>
          <a:ext cx="12386489" cy="5524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3060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9AB76-EF0A-16AA-42B3-807029B39942}"/>
              </a:ext>
            </a:extLst>
          </p:cNvPr>
          <p:cNvSpPr>
            <a:spLocks noGrp="1"/>
          </p:cNvSpPr>
          <p:nvPr>
            <p:ph type="ctrTitle"/>
          </p:nvPr>
        </p:nvSpPr>
        <p:spPr>
          <a:xfrm>
            <a:off x="490185" y="-3914"/>
            <a:ext cx="10258326" cy="1315008"/>
          </a:xfrm>
        </p:spPr>
        <p:txBody>
          <a:bodyPr/>
          <a:lstStyle/>
          <a:p>
            <a:r>
              <a:rPr lang="en-US" dirty="0">
                <a:cs typeface="Arial"/>
              </a:rPr>
              <a:t>How </a:t>
            </a:r>
            <a:r>
              <a:rPr lang="en-US">
                <a:cs typeface="Arial"/>
              </a:rPr>
              <a:t>students are taught at University</a:t>
            </a:r>
            <a:endParaRPr lang="en-US" dirty="0"/>
          </a:p>
        </p:txBody>
      </p:sp>
      <p:sp>
        <p:nvSpPr>
          <p:cNvPr id="3" name="Text Placeholder 2">
            <a:extLst>
              <a:ext uri="{FF2B5EF4-FFF2-40B4-BE49-F238E27FC236}">
                <a16:creationId xmlns:a16="http://schemas.microsoft.com/office/drawing/2014/main" id="{F154BC3D-9DEA-0F20-1065-1C57427DBE56}"/>
              </a:ext>
            </a:extLst>
          </p:cNvPr>
          <p:cNvSpPr>
            <a:spLocks noGrp="1"/>
          </p:cNvSpPr>
          <p:nvPr>
            <p:ph type="body" sz="quarter" idx="10"/>
          </p:nvPr>
        </p:nvSpPr>
        <p:spPr>
          <a:xfrm>
            <a:off x="490184" y="1999281"/>
            <a:ext cx="10259082" cy="3519286"/>
          </a:xfrm>
        </p:spPr>
        <p:txBody>
          <a:bodyPr vert="horz" lIns="0" tIns="0" rIns="0" bIns="0" rtlCol="0" anchor="t">
            <a:normAutofit/>
          </a:bodyPr>
          <a:lstStyle/>
          <a:p>
            <a:r>
              <a:rPr lang="en-US">
                <a:cs typeface="Arial"/>
              </a:rPr>
              <a:t>Lectures</a:t>
            </a:r>
          </a:p>
          <a:p>
            <a:r>
              <a:rPr lang="en-US">
                <a:cs typeface="Arial"/>
              </a:rPr>
              <a:t>Seminars</a:t>
            </a:r>
          </a:p>
          <a:p>
            <a:r>
              <a:rPr lang="en-US">
                <a:cs typeface="Arial"/>
              </a:rPr>
              <a:t>Application to Practice Groups sessions</a:t>
            </a:r>
            <a:endParaRPr lang="en-US" dirty="0">
              <a:cs typeface="Arial"/>
            </a:endParaRPr>
          </a:p>
          <a:p>
            <a:r>
              <a:rPr lang="en-US">
                <a:cs typeface="Arial"/>
              </a:rPr>
              <a:t>Simulated Practice in Clinical Skills suite</a:t>
            </a:r>
          </a:p>
          <a:p>
            <a:r>
              <a:rPr lang="en-US">
                <a:cs typeface="Arial"/>
              </a:rPr>
              <a:t>Self-Directed study</a:t>
            </a:r>
          </a:p>
          <a:p>
            <a:r>
              <a:rPr lang="en-US">
                <a:cs typeface="Arial"/>
              </a:rPr>
              <a:t>Guest speakers</a:t>
            </a:r>
            <a:endParaRPr lang="en-US" dirty="0">
              <a:cs typeface="Arial"/>
            </a:endParaRPr>
          </a:p>
          <a:p>
            <a:r>
              <a:rPr lang="en-US">
                <a:cs typeface="Arial"/>
              </a:rPr>
              <a:t>People with Lived Experience</a:t>
            </a:r>
            <a:endParaRPr lang="en-US" dirty="0">
              <a:cs typeface="Arial"/>
            </a:endParaRPr>
          </a:p>
          <a:p>
            <a:endParaRPr lang="en-US" dirty="0">
              <a:cs typeface="Arial"/>
            </a:endParaRPr>
          </a:p>
        </p:txBody>
      </p:sp>
      <p:pic>
        <p:nvPicPr>
          <p:cNvPr id="4" name="Picture 3" descr="Leeds Beckett University">
            <a:extLst>
              <a:ext uri="{FF2B5EF4-FFF2-40B4-BE49-F238E27FC236}">
                <a16:creationId xmlns:a16="http://schemas.microsoft.com/office/drawing/2014/main" id="{E22AB777-61BE-E835-BB36-4D1837AD1668}"/>
              </a:ext>
            </a:extLst>
          </p:cNvPr>
          <p:cNvPicPr>
            <a:picLocks noChangeAspect="1"/>
          </p:cNvPicPr>
          <p:nvPr/>
        </p:nvPicPr>
        <p:blipFill>
          <a:blip r:embed="rId3"/>
          <a:stretch>
            <a:fillRect/>
          </a:stretch>
        </p:blipFill>
        <p:spPr>
          <a:xfrm>
            <a:off x="5464806" y="2004231"/>
            <a:ext cx="5521237" cy="3684608"/>
          </a:xfrm>
          <a:prstGeom prst="rect">
            <a:avLst/>
          </a:prstGeom>
        </p:spPr>
      </p:pic>
    </p:spTree>
    <p:extLst>
      <p:ext uri="{BB962C8B-B14F-4D97-AF65-F5344CB8AC3E}">
        <p14:creationId xmlns:p14="http://schemas.microsoft.com/office/powerpoint/2010/main" val="554931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EF33B-9E82-0692-8291-C9AD53F479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A43DAF-8E80-09BE-1D10-B99B66DB00EE}"/>
              </a:ext>
            </a:extLst>
          </p:cNvPr>
          <p:cNvSpPr>
            <a:spLocks noGrp="1"/>
          </p:cNvSpPr>
          <p:nvPr>
            <p:ph type="ctrTitle"/>
          </p:nvPr>
        </p:nvSpPr>
        <p:spPr>
          <a:xfrm>
            <a:off x="519061" y="227456"/>
            <a:ext cx="10258326" cy="727867"/>
          </a:xfrm>
        </p:spPr>
        <p:txBody>
          <a:bodyPr>
            <a:normAutofit/>
          </a:bodyPr>
          <a:lstStyle/>
          <a:p>
            <a:r>
              <a:rPr lang="en-GB"/>
              <a:t>Student module assessments </a:t>
            </a:r>
            <a:endParaRPr lang="en-GB" dirty="0"/>
          </a:p>
        </p:txBody>
      </p:sp>
      <p:graphicFrame>
        <p:nvGraphicFramePr>
          <p:cNvPr id="4" name="Diagram 3">
            <a:extLst>
              <a:ext uri="{FF2B5EF4-FFF2-40B4-BE49-F238E27FC236}">
                <a16:creationId xmlns:a16="http://schemas.microsoft.com/office/drawing/2014/main" id="{ECB3E8CD-3EEC-E0F7-29E7-4A0A00DF174A}"/>
              </a:ext>
            </a:extLst>
          </p:cNvPr>
          <p:cNvGraphicFramePr/>
          <p:nvPr>
            <p:extLst>
              <p:ext uri="{D42A27DB-BD31-4B8C-83A1-F6EECF244321}">
                <p14:modId xmlns:p14="http://schemas.microsoft.com/office/powerpoint/2010/main" val="219334017"/>
              </p:ext>
            </p:extLst>
          </p:nvPr>
        </p:nvGraphicFramePr>
        <p:xfrm>
          <a:off x="-713550" y="955323"/>
          <a:ext cx="12386489" cy="5524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835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73027-B4AB-B709-47B4-14F6FA940089}"/>
              </a:ext>
            </a:extLst>
          </p:cNvPr>
          <p:cNvSpPr>
            <a:spLocks noGrp="1"/>
          </p:cNvSpPr>
          <p:nvPr>
            <p:ph type="ctrTitle"/>
          </p:nvPr>
        </p:nvSpPr>
        <p:spPr>
          <a:xfrm>
            <a:off x="863600" y="687480"/>
            <a:ext cx="7106729" cy="994172"/>
          </a:xfrm>
        </p:spPr>
        <p:txBody>
          <a:bodyPr vert="horz" lIns="91440" tIns="45720" rIns="91440" bIns="45720" rtlCol="0" anchor="ctr">
            <a:normAutofit/>
          </a:bodyPr>
          <a:lstStyle/>
          <a:p>
            <a:r>
              <a:rPr lang="en-US" sz="3000">
                <a:solidFill>
                  <a:schemeClr val="tx1"/>
                </a:solidFill>
              </a:rPr>
              <a:t>Student Support- Academic Advisor vs Academic </a:t>
            </a:r>
            <a:r>
              <a:rPr lang="en-US" sz="3000" dirty="0">
                <a:solidFill>
                  <a:schemeClr val="tx1"/>
                </a:solidFill>
              </a:rPr>
              <a:t>Assessor </a:t>
            </a:r>
          </a:p>
        </p:txBody>
      </p:sp>
      <p:sp>
        <p:nvSpPr>
          <p:cNvPr id="8" name="TextBox 7">
            <a:extLst>
              <a:ext uri="{FF2B5EF4-FFF2-40B4-BE49-F238E27FC236}">
                <a16:creationId xmlns:a16="http://schemas.microsoft.com/office/drawing/2014/main" id="{2DAA0A82-A0AE-6EBA-4B04-E43E7F3079B7}"/>
              </a:ext>
            </a:extLst>
          </p:cNvPr>
          <p:cNvSpPr txBox="1"/>
          <p:nvPr/>
        </p:nvSpPr>
        <p:spPr>
          <a:xfrm>
            <a:off x="859966" y="1808652"/>
            <a:ext cx="5786753" cy="3788227"/>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1300" b="1" dirty="0">
                <a:solidFill>
                  <a:srgbClr val="000000"/>
                </a:solidFill>
                <a:latin typeface="Arial"/>
              </a:rPr>
              <a:t>Academic Advisor</a:t>
            </a:r>
            <a:r>
              <a:rPr lang="en-US" sz="1300" dirty="0">
                <a:solidFill>
                  <a:srgbClr val="000000"/>
                </a:solidFill>
                <a:latin typeface="Arial"/>
              </a:rPr>
              <a:t> </a:t>
            </a:r>
          </a:p>
          <a:p>
            <a:pPr marL="285750" indent="-228600">
              <a:lnSpc>
                <a:spcPct val="90000"/>
              </a:lnSpc>
              <a:spcAft>
                <a:spcPts val="600"/>
              </a:spcAft>
              <a:buFont typeface="Arial" panose="020B0604020202020204" pitchFamily="34" charset="0"/>
              <a:buChar char="•"/>
            </a:pPr>
            <a:r>
              <a:rPr lang="en-US" sz="1300" dirty="0">
                <a:solidFill>
                  <a:srgbClr val="000000"/>
                </a:solidFill>
                <a:latin typeface="Arial"/>
              </a:rPr>
              <a:t>1-1 Support, not specific to placement</a:t>
            </a:r>
            <a:endParaRPr lang="en-US" sz="1300" dirty="0">
              <a:solidFill>
                <a:srgbClr val="000000"/>
              </a:solidFill>
              <a:latin typeface="Arial"/>
              <a:cs typeface="Arial"/>
            </a:endParaRPr>
          </a:p>
          <a:p>
            <a:pPr marL="285750" indent="-228600">
              <a:lnSpc>
                <a:spcPct val="90000"/>
              </a:lnSpc>
              <a:spcAft>
                <a:spcPts val="600"/>
              </a:spcAft>
              <a:buFont typeface="Arial" panose="020B0604020202020204" pitchFamily="34" charset="0"/>
              <a:buChar char="•"/>
            </a:pPr>
            <a:r>
              <a:rPr lang="en-US" sz="1300" dirty="0">
                <a:solidFill>
                  <a:srgbClr val="000000"/>
                </a:solidFill>
                <a:latin typeface="Arial"/>
              </a:rPr>
              <a:t>General and academic advice</a:t>
            </a:r>
            <a:endParaRPr lang="en-US" sz="1300" dirty="0">
              <a:solidFill>
                <a:srgbClr val="000000"/>
              </a:solidFill>
              <a:latin typeface="Arial"/>
              <a:cs typeface="Arial"/>
            </a:endParaRPr>
          </a:p>
          <a:p>
            <a:pPr marL="285750" indent="-228600">
              <a:lnSpc>
                <a:spcPct val="90000"/>
              </a:lnSpc>
              <a:spcAft>
                <a:spcPts val="600"/>
              </a:spcAft>
              <a:buFont typeface="Arial" panose="020B0604020202020204" pitchFamily="34" charset="0"/>
              <a:buChar char="•"/>
            </a:pPr>
            <a:r>
              <a:rPr lang="en-US" sz="1300" dirty="0">
                <a:solidFill>
                  <a:srgbClr val="000000"/>
                </a:solidFill>
                <a:latin typeface="Arial"/>
              </a:rPr>
              <a:t>Support with professional development and employment. </a:t>
            </a:r>
            <a:endParaRPr lang="en-US" sz="1300" dirty="0">
              <a:solidFill>
                <a:srgbClr val="000000"/>
              </a:solidFill>
              <a:latin typeface="Arial"/>
              <a:cs typeface="Arial"/>
            </a:endParaRPr>
          </a:p>
          <a:p>
            <a:pPr marL="285750" indent="-228600">
              <a:lnSpc>
                <a:spcPct val="90000"/>
              </a:lnSpc>
              <a:spcAft>
                <a:spcPts val="600"/>
              </a:spcAft>
              <a:buFont typeface="Arial" panose="020B0604020202020204" pitchFamily="34" charset="0"/>
              <a:buChar char="•"/>
            </a:pPr>
            <a:r>
              <a:rPr lang="en-US" sz="1300" dirty="0">
                <a:solidFill>
                  <a:srgbClr val="000000"/>
                </a:solidFill>
                <a:latin typeface="Arial"/>
              </a:rPr>
              <a:t>Will support student for the whole 3 years of study. </a:t>
            </a:r>
            <a:endParaRPr lang="en-US" sz="1300" dirty="0">
              <a:solidFill>
                <a:srgbClr val="000000"/>
              </a:solidFill>
              <a:latin typeface="Arial"/>
              <a:cs typeface="Arial"/>
            </a:endParaRPr>
          </a:p>
          <a:p>
            <a:pPr indent="-228600">
              <a:lnSpc>
                <a:spcPct val="90000"/>
              </a:lnSpc>
              <a:spcAft>
                <a:spcPts val="600"/>
              </a:spcAft>
              <a:buFont typeface="Arial" panose="020B0604020202020204" pitchFamily="34" charset="0"/>
              <a:buChar char="•"/>
            </a:pPr>
            <a:endParaRPr lang="en-US" sz="1300" dirty="0">
              <a:solidFill>
                <a:srgbClr val="000000"/>
              </a:solidFill>
              <a:latin typeface="Arial"/>
            </a:endParaRPr>
          </a:p>
          <a:p>
            <a:pPr indent="-228600">
              <a:lnSpc>
                <a:spcPct val="90000"/>
              </a:lnSpc>
              <a:spcAft>
                <a:spcPts val="600"/>
              </a:spcAft>
              <a:buFont typeface="Arial" panose="020B0604020202020204" pitchFamily="34" charset="0"/>
              <a:buChar char="•"/>
            </a:pPr>
            <a:r>
              <a:rPr lang="en-US" sz="1300" b="1" dirty="0">
                <a:solidFill>
                  <a:srgbClr val="000000"/>
                </a:solidFill>
                <a:latin typeface="Arial"/>
              </a:rPr>
              <a:t>Academic Assessor</a:t>
            </a:r>
            <a:endParaRPr lang="en-US" sz="1300" b="1" dirty="0">
              <a:solidFill>
                <a:srgbClr val="000000"/>
              </a:solidFill>
              <a:latin typeface="Arial"/>
              <a:cs typeface="Arial"/>
            </a:endParaRPr>
          </a:p>
          <a:p>
            <a:pPr indent="-228600">
              <a:lnSpc>
                <a:spcPct val="90000"/>
              </a:lnSpc>
              <a:spcAft>
                <a:spcPts val="600"/>
              </a:spcAft>
              <a:buFont typeface="Arial" panose="020B0604020202020204" pitchFamily="34" charset="0"/>
              <a:buChar char="•"/>
            </a:pPr>
            <a:r>
              <a:rPr lang="en-US" sz="1300" dirty="0">
                <a:solidFill>
                  <a:srgbClr val="000000"/>
                </a:solidFill>
                <a:latin typeface="Arial"/>
                <a:cs typeface="Arial"/>
              </a:rPr>
              <a:t>NMC requirement in SSSA model</a:t>
            </a:r>
            <a:endParaRPr lang="en-US" sz="1300" dirty="0">
              <a:solidFill>
                <a:srgbClr val="000000"/>
              </a:solidFill>
              <a:latin typeface="Arial"/>
            </a:endParaRPr>
          </a:p>
          <a:p>
            <a:pPr indent="-228600">
              <a:lnSpc>
                <a:spcPct val="90000"/>
              </a:lnSpc>
              <a:spcAft>
                <a:spcPts val="600"/>
              </a:spcAft>
              <a:buFont typeface="Arial" panose="020B0604020202020204" pitchFamily="34" charset="0"/>
              <a:buChar char="•"/>
            </a:pPr>
            <a:r>
              <a:rPr lang="en-US" sz="1300" dirty="0">
                <a:solidFill>
                  <a:srgbClr val="000000"/>
                </a:solidFill>
                <a:latin typeface="Arial"/>
              </a:rPr>
              <a:t>Registered nurse, employed by the University (not field specific)</a:t>
            </a:r>
            <a:endParaRPr lang="en-US" dirty="0">
              <a:solidFill>
                <a:srgbClr val="000000"/>
              </a:solidFill>
              <a:latin typeface="Arial"/>
            </a:endParaRPr>
          </a:p>
          <a:p>
            <a:pPr indent="-228600">
              <a:lnSpc>
                <a:spcPct val="90000"/>
              </a:lnSpc>
              <a:spcAft>
                <a:spcPts val="600"/>
              </a:spcAft>
              <a:buFont typeface="Arial" panose="020B0604020202020204" pitchFamily="34" charset="0"/>
              <a:buChar char="•"/>
            </a:pPr>
            <a:r>
              <a:rPr lang="en-US" sz="1300" dirty="0">
                <a:solidFill>
                  <a:srgbClr val="000000"/>
                </a:solidFill>
                <a:latin typeface="Arial"/>
              </a:rPr>
              <a:t>Coordinates liaison with Practice Assessor</a:t>
            </a:r>
            <a:endParaRPr lang="en-US" sz="1300" dirty="0">
              <a:solidFill>
                <a:srgbClr val="000000"/>
              </a:solidFill>
              <a:latin typeface="Arial"/>
              <a:cs typeface="Arial"/>
            </a:endParaRPr>
          </a:p>
          <a:p>
            <a:pPr indent="-228600">
              <a:lnSpc>
                <a:spcPct val="90000"/>
              </a:lnSpc>
              <a:spcAft>
                <a:spcPts val="600"/>
              </a:spcAft>
              <a:buFont typeface="Arial" panose="020B0604020202020204" pitchFamily="34" charset="0"/>
              <a:buChar char="•"/>
            </a:pPr>
            <a:r>
              <a:rPr lang="en-US" sz="1300" dirty="0">
                <a:solidFill>
                  <a:srgbClr val="000000"/>
                </a:solidFill>
                <a:latin typeface="Arial"/>
              </a:rPr>
              <a:t>Responsible for the confirmation of student placement achievement at progression points</a:t>
            </a:r>
            <a:endParaRPr lang="en-US" sz="1300" dirty="0">
              <a:solidFill>
                <a:srgbClr val="000000"/>
              </a:solidFill>
              <a:latin typeface="Arial"/>
              <a:cs typeface="Arial"/>
            </a:endParaRPr>
          </a:p>
          <a:p>
            <a:pPr indent="-228600">
              <a:lnSpc>
                <a:spcPct val="90000"/>
              </a:lnSpc>
              <a:spcAft>
                <a:spcPts val="600"/>
              </a:spcAft>
              <a:buFont typeface="Arial" panose="020B0604020202020204" pitchFamily="34" charset="0"/>
              <a:buChar char="•"/>
            </a:pPr>
            <a:r>
              <a:rPr lang="en-US" sz="1300" dirty="0">
                <a:solidFill>
                  <a:srgbClr val="000000"/>
                </a:solidFill>
                <a:latin typeface="Arial"/>
              </a:rPr>
              <a:t>Can’t be same academic assessor for all years</a:t>
            </a:r>
            <a:endParaRPr lang="en-US" sz="1300" dirty="0">
              <a:solidFill>
                <a:srgbClr val="000000"/>
              </a:solidFill>
              <a:latin typeface="Arial"/>
              <a:cs typeface="Arial"/>
            </a:endParaRPr>
          </a:p>
          <a:p>
            <a:pPr indent="-228600">
              <a:lnSpc>
                <a:spcPct val="90000"/>
              </a:lnSpc>
              <a:spcAft>
                <a:spcPts val="600"/>
              </a:spcAft>
              <a:buFont typeface="Arial" panose="020B0604020202020204" pitchFamily="34" charset="0"/>
              <a:buChar char="•"/>
            </a:pPr>
            <a:endParaRPr lang="en-US" sz="1300" dirty="0">
              <a:solidFill>
                <a:srgbClr val="000000"/>
              </a:solidFill>
              <a:latin typeface="Arial"/>
            </a:endParaRPr>
          </a:p>
        </p:txBody>
      </p:sp>
      <p:sp>
        <p:nvSpPr>
          <p:cNvPr id="41" name="Rectangle 4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3436"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latin typeface="Arial"/>
            </a:endParaRPr>
          </a:p>
        </p:txBody>
      </p:sp>
      <p:sp>
        <p:nvSpPr>
          <p:cNvPr id="42" name="Oval 4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latin typeface="Arial"/>
            </a:endParaRPr>
          </a:p>
        </p:txBody>
      </p:sp>
      <p:pic>
        <p:nvPicPr>
          <p:cNvPr id="26" name="Graphic 25" descr="Professor">
            <a:extLst>
              <a:ext uri="{FF2B5EF4-FFF2-40B4-BE49-F238E27FC236}">
                <a16:creationId xmlns:a16="http://schemas.microsoft.com/office/drawing/2014/main" id="{86D3F633-2C1B-90C4-1045-5B97F95D1FA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48965" y="2865142"/>
            <a:ext cx="1143455" cy="1143455"/>
          </a:xfrm>
          <a:prstGeom prst="rect">
            <a:avLst/>
          </a:prstGeom>
        </p:spPr>
      </p:pic>
    </p:spTree>
    <p:extLst>
      <p:ext uri="{BB962C8B-B14F-4D97-AF65-F5344CB8AC3E}">
        <p14:creationId xmlns:p14="http://schemas.microsoft.com/office/powerpoint/2010/main" val="7945423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5.1|3.5|0.9|1|119.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LBU 2018">
      <a:dk1>
        <a:srgbClr val="000000"/>
      </a:dk1>
      <a:lt1>
        <a:srgbClr val="FFFFFF"/>
      </a:lt1>
      <a:dk2>
        <a:srgbClr val="666666"/>
      </a:dk2>
      <a:lt2>
        <a:srgbClr val="CCCCCC"/>
      </a:lt2>
      <a:accent1>
        <a:srgbClr val="753BBD"/>
      </a:accent1>
      <a:accent2>
        <a:srgbClr val="9161CA"/>
      </a:accent2>
      <a:accent3>
        <a:srgbClr val="AC89D7"/>
      </a:accent3>
      <a:accent4>
        <a:srgbClr val="C8B1E5"/>
      </a:accent4>
      <a:accent5>
        <a:srgbClr val="FCE300"/>
      </a:accent5>
      <a:accent6>
        <a:srgbClr val="05C3DE"/>
      </a:accent6>
      <a:hlink>
        <a:srgbClr val="FF585D"/>
      </a:hlink>
      <a:folHlink>
        <a:srgbClr val="00C38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LBU 2018">
      <a:dk1>
        <a:srgbClr val="000000"/>
      </a:dk1>
      <a:lt1>
        <a:srgbClr val="FFFFFF"/>
      </a:lt1>
      <a:dk2>
        <a:srgbClr val="666666"/>
      </a:dk2>
      <a:lt2>
        <a:srgbClr val="CCCCCC"/>
      </a:lt2>
      <a:accent1>
        <a:srgbClr val="753BBD"/>
      </a:accent1>
      <a:accent2>
        <a:srgbClr val="9161CA"/>
      </a:accent2>
      <a:accent3>
        <a:srgbClr val="AC89D7"/>
      </a:accent3>
      <a:accent4>
        <a:srgbClr val="C8B1E5"/>
      </a:accent4>
      <a:accent5>
        <a:srgbClr val="FCE300"/>
      </a:accent5>
      <a:accent6>
        <a:srgbClr val="05C3DE"/>
      </a:accent6>
      <a:hlink>
        <a:srgbClr val="FF585D"/>
      </a:hlink>
      <a:folHlink>
        <a:srgbClr val="00C38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068A5AFF1FDA41BDC9ACF5B4FA3262" ma:contentTypeVersion="17" ma:contentTypeDescription="Create a new document." ma:contentTypeScope="" ma:versionID="265f5fee58e664f99254bf19e49b77e1">
  <xsd:schema xmlns:xsd="http://www.w3.org/2001/XMLSchema" xmlns:xs="http://www.w3.org/2001/XMLSchema" xmlns:p="http://schemas.microsoft.com/office/2006/metadata/properties" xmlns:ns2="528575de-8930-4328-b833-f436b54b8ced" xmlns:ns3="33d12353-3f59-475d-baee-1782ddbfd0a4" targetNamespace="http://schemas.microsoft.com/office/2006/metadata/properties" ma:root="true" ma:fieldsID="1a6c48aab5f07b6ba97269e577698195" ns2:_="" ns3:_="">
    <xsd:import namespace="528575de-8930-4328-b833-f436b54b8ced"/>
    <xsd:import namespace="33d12353-3f59-475d-baee-1782ddbfd0a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element ref="ns2:MediaServiceSearchPropertie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8575de-8930-4328-b833-f436b54b8c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b76ba88-ca53-48ba-8ef0-dfa29b04b81d"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d12353-3f59-475d-baee-1782ddbfd0a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953ab7a-3ae7-49f6-9f65-f074a74a3d9f}" ma:internalName="TaxCatchAll" ma:showField="CatchAllData" ma:web="33d12353-3f59-475d-baee-1782ddbfd0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28575de-8930-4328-b833-f436b54b8ced">
      <Terms xmlns="http://schemas.microsoft.com/office/infopath/2007/PartnerControls"/>
    </lcf76f155ced4ddcb4097134ff3c332f>
    <TaxCatchAll xmlns="33d12353-3f59-475d-baee-1782ddbfd0a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D65C86-A09E-4F34-8903-5436CAC186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8575de-8930-4328-b833-f436b54b8ced"/>
    <ds:schemaRef ds:uri="33d12353-3f59-475d-baee-1782ddbfd0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6229D0-8A07-424D-B536-2234697A16DB}">
  <ds:schemaRef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purl.org/dc/terms/"/>
    <ds:schemaRef ds:uri="33d12353-3f59-475d-baee-1782ddbfd0a4"/>
    <ds:schemaRef ds:uri="528575de-8930-4328-b833-f436b54b8ced"/>
    <ds:schemaRef ds:uri="http://www.w3.org/XML/1998/namespace"/>
    <ds:schemaRef ds:uri="http://purl.org/dc/dcmitype/"/>
  </ds:schemaRefs>
</ds:datastoreItem>
</file>

<file path=customXml/itemProps3.xml><?xml version="1.0" encoding="utf-8"?>
<ds:datastoreItem xmlns:ds="http://schemas.openxmlformats.org/officeDocument/2006/customXml" ds:itemID="{EA307F56-D6F9-4DBB-B3B9-0114EEBCA759}">
  <ds:schemaRefs>
    <ds:schemaRef ds:uri="http://schemas.microsoft.com/sharepoint/v3/contenttype/forms"/>
  </ds:schemaRefs>
</ds:datastoreItem>
</file>

<file path=docMetadata/LabelInfo.xml><?xml version="1.0" encoding="utf-8"?>
<clbl:labelList xmlns:clbl="http://schemas.microsoft.com/office/2020/mipLabelMetadata">
  <clbl:label id="{d79a8112-4fbe-417a-a112-cd0fb490d85c}" enabled="0" method="" siteId="{d79a8112-4fbe-417a-a112-cd0fb490d85c}" removed="1"/>
</clbl:labelList>
</file>

<file path=docProps/app.xml><?xml version="1.0" encoding="utf-8"?>
<Properties xmlns="http://schemas.openxmlformats.org/officeDocument/2006/extended-properties" xmlns:vt="http://schemas.openxmlformats.org/officeDocument/2006/docPropsVTypes">
  <TotalTime>162</TotalTime>
  <Words>2127</Words>
  <Application>Microsoft Office PowerPoint</Application>
  <PresentationFormat>Widescreen</PresentationFormat>
  <Paragraphs>280</Paragraphs>
  <Slides>26</Slides>
  <Notes>26</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Office Theme</vt:lpstr>
      <vt:lpstr>1_Office Theme</vt:lpstr>
      <vt:lpstr>2_Office Theme</vt:lpstr>
      <vt:lpstr>  Practice Educator Conference BSc (Hons) Adult and Mental Health Nursing 4th March 2026</vt:lpstr>
      <vt:lpstr>PowerPoint Presentation</vt:lpstr>
      <vt:lpstr>Pre-Registration Adult and Mental Health Nursing Course Team 2025/26</vt:lpstr>
      <vt:lpstr>PowerPoint Presentation</vt:lpstr>
      <vt:lpstr>PowerPoint Presentation</vt:lpstr>
      <vt:lpstr>40 credit Modules</vt:lpstr>
      <vt:lpstr>How students are taught at University</vt:lpstr>
      <vt:lpstr>Student module assessments </vt:lpstr>
      <vt:lpstr>Student Support- Academic Advisor vs Academic Assessor </vt:lpstr>
      <vt:lpstr>Practice Learning</vt:lpstr>
      <vt:lpstr>Practice Assessment modules</vt:lpstr>
      <vt:lpstr>NMC Annex A Skills</vt:lpstr>
      <vt:lpstr>PowerPoint Presentation</vt:lpstr>
      <vt:lpstr>Pebblepad  Documentation</vt:lpstr>
      <vt:lpstr>Updated Placement details section</vt:lpstr>
      <vt:lpstr>Co-Production working</vt:lpstr>
      <vt:lpstr>Absence reporting </vt:lpstr>
      <vt:lpstr>Health and Social care Practice Learning Hub </vt:lpstr>
      <vt:lpstr>PowerPoint Presentation</vt:lpstr>
      <vt:lpstr>PowerPoint Presentation</vt:lpstr>
      <vt:lpstr>PowerPoint Presentation</vt:lpstr>
      <vt:lpstr>NMC Updates</vt:lpstr>
      <vt:lpstr>Co-Production working</vt:lpstr>
      <vt:lpstr>Recruitment/Progression </vt:lpstr>
      <vt:lpstr>Next Conference Dates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Louisa Morley</dc:creator>
  <cp:lastModifiedBy>Morley, Louisa</cp:lastModifiedBy>
  <cp:revision>314</cp:revision>
  <cp:lastPrinted>2026-03-04T08:59:53Z</cp:lastPrinted>
  <dcterms:created xsi:type="dcterms:W3CDTF">2026-02-26T09:52:11Z</dcterms:created>
  <dcterms:modified xsi:type="dcterms:W3CDTF">2026-03-16T13:29:16Z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0x01010072068A5AFF1FDA41BDC9ACF5B4FA3262</vt:lpwstr>
  </property>
  <property fmtid="{D5CDD505-2E9C-101B-9397-08002B2CF9AE}" pid="3" name="MediaServiceImageTags">
    <vt:lpwstr/>
  </property>
</Properties>
</file>