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713" r:id="rId2"/>
  </p:sldMasterIdLst>
  <p:notesMasterIdLst>
    <p:notesMasterId r:id="rId16"/>
  </p:notesMasterIdLst>
  <p:sldIdLst>
    <p:sldId id="256" r:id="rId3"/>
    <p:sldId id="894" r:id="rId4"/>
    <p:sldId id="287" r:id="rId5"/>
    <p:sldId id="276" r:id="rId6"/>
    <p:sldId id="277" r:id="rId7"/>
    <p:sldId id="278" r:id="rId8"/>
    <p:sldId id="954" r:id="rId9"/>
    <p:sldId id="283" r:id="rId10"/>
    <p:sldId id="284" r:id="rId11"/>
    <p:sldId id="281" r:id="rId12"/>
    <p:sldId id="955" r:id="rId13"/>
    <p:sldId id="282" r:id="rId14"/>
    <p:sldId id="953" r:id="rId15"/>
  </p:sldIdLst>
  <p:sldSz cx="12192000" cy="6858000"/>
  <p:notesSz cx="6797675" cy="9928225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wn, Laura" userId="087af494-212d-4c3d-9954-fa365ca7cdc7" providerId="ADAL" clId="{0DBBE088-FD05-4204-ACB7-3C1113FBEEE8}"/>
    <pc:docChg chg="delSld">
      <pc:chgData name="Brown, Laura" userId="087af494-212d-4c3d-9954-fa365ca7cdc7" providerId="ADAL" clId="{0DBBE088-FD05-4204-ACB7-3C1113FBEEE8}" dt="2025-11-11T16:59:03.761" v="0" actId="2696"/>
      <pc:docMkLst>
        <pc:docMk/>
      </pc:docMkLst>
      <pc:sldChg chg="del">
        <pc:chgData name="Brown, Laura" userId="087af494-212d-4c3d-9954-fa365ca7cdc7" providerId="ADAL" clId="{0DBBE088-FD05-4204-ACB7-3C1113FBEEE8}" dt="2025-11-11T16:59:03.761" v="0" actId="2696"/>
        <pc:sldMkLst>
          <pc:docMk/>
          <pc:sldMk cId="3032059164" sldId="28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E96E50-CE41-4CDF-A079-A366CE38C70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2EE1D6-6648-400E-944A-BA4AA1F87EEA}">
      <dgm:prSet custT="1"/>
      <dgm:spPr/>
      <dgm:t>
        <a:bodyPr anchor="ctr"/>
        <a:lstStyle/>
        <a:p>
          <a:r>
            <a:rPr lang="en-US" sz="1800"/>
            <a:t>Welcome and Introductions</a:t>
          </a:r>
        </a:p>
      </dgm:t>
    </dgm:pt>
    <dgm:pt modelId="{EA80A6A7-0FC0-45F5-8DFD-B7267A3B1B2D}" type="parTrans" cxnId="{86AC5CC2-9C32-42C5-B219-63494001A37B}">
      <dgm:prSet/>
      <dgm:spPr/>
      <dgm:t>
        <a:bodyPr/>
        <a:lstStyle/>
        <a:p>
          <a:endParaRPr lang="en-US" sz="1400"/>
        </a:p>
      </dgm:t>
    </dgm:pt>
    <dgm:pt modelId="{1D45D852-D5AA-42CF-A86B-C929E65F231F}" type="sibTrans" cxnId="{86AC5CC2-9C32-42C5-B219-63494001A37B}">
      <dgm:prSet/>
      <dgm:spPr/>
      <dgm:t>
        <a:bodyPr/>
        <a:lstStyle/>
        <a:p>
          <a:endParaRPr lang="en-US" sz="1400"/>
        </a:p>
      </dgm:t>
    </dgm:pt>
    <dgm:pt modelId="{CB12F271-BE58-4514-ABFA-2C01F96218BC}">
      <dgm:prSet custT="1"/>
      <dgm:spPr/>
      <dgm:t>
        <a:bodyPr anchor="ctr"/>
        <a:lstStyle/>
        <a:p>
          <a:r>
            <a:rPr lang="en-GB" sz="1800"/>
            <a:t>Courses that Leeds Beckett University offer</a:t>
          </a:r>
          <a:endParaRPr lang="en-US" sz="1800"/>
        </a:p>
      </dgm:t>
    </dgm:pt>
    <dgm:pt modelId="{C7FE4F58-C153-4EC0-B540-3C56AF5C230B}" type="parTrans" cxnId="{34F4E552-43D2-4920-BA16-8457AC2B5E2C}">
      <dgm:prSet/>
      <dgm:spPr/>
      <dgm:t>
        <a:bodyPr/>
        <a:lstStyle/>
        <a:p>
          <a:endParaRPr lang="en-US" sz="1400"/>
        </a:p>
      </dgm:t>
    </dgm:pt>
    <dgm:pt modelId="{C2A91359-C785-42B8-8B46-B80450A28F92}" type="sibTrans" cxnId="{34F4E552-43D2-4920-BA16-8457AC2B5E2C}">
      <dgm:prSet/>
      <dgm:spPr/>
      <dgm:t>
        <a:bodyPr/>
        <a:lstStyle/>
        <a:p>
          <a:endParaRPr lang="en-US" sz="1400"/>
        </a:p>
      </dgm:t>
    </dgm:pt>
    <dgm:pt modelId="{ADE46B1E-80BC-4029-A215-5962FCF4A3C3}">
      <dgm:prSet custT="1"/>
      <dgm:spPr/>
      <dgm:t>
        <a:bodyPr anchor="ctr"/>
        <a:lstStyle/>
        <a:p>
          <a:pPr rtl="0"/>
          <a:r>
            <a:rPr lang="en-GB" sz="1800"/>
            <a:t>Route to Qualification</a:t>
          </a:r>
          <a:endParaRPr lang="en-US" sz="1800">
            <a:latin typeface="Arial" panose="020B0604020202020204"/>
          </a:endParaRPr>
        </a:p>
      </dgm:t>
    </dgm:pt>
    <dgm:pt modelId="{35CA6FBA-9E7F-4FFA-9D28-29B865415066}" type="sibTrans" cxnId="{029CBBD9-0C38-4385-9AE7-49344D1C3CD5}">
      <dgm:prSet/>
      <dgm:spPr/>
      <dgm:t>
        <a:bodyPr/>
        <a:lstStyle/>
        <a:p>
          <a:endParaRPr lang="en-US" sz="1400"/>
        </a:p>
      </dgm:t>
    </dgm:pt>
    <dgm:pt modelId="{FB1B98A8-6568-4D8D-BC58-ECDEFB4FDB61}" type="parTrans" cxnId="{029CBBD9-0C38-4385-9AE7-49344D1C3CD5}">
      <dgm:prSet/>
      <dgm:spPr/>
      <dgm:t>
        <a:bodyPr/>
        <a:lstStyle/>
        <a:p>
          <a:endParaRPr lang="en-US" sz="1400"/>
        </a:p>
      </dgm:t>
    </dgm:pt>
    <dgm:pt modelId="{72C89DDA-75F1-4BDB-8144-D0C8CBDED5B8}">
      <dgm:prSet custT="1"/>
      <dgm:spPr/>
      <dgm:t>
        <a:bodyPr anchor="ctr"/>
        <a:lstStyle/>
        <a:p>
          <a:pPr rtl="0"/>
          <a:r>
            <a:rPr lang="en-US" sz="1800"/>
            <a:t>Padlet: Question 1 and Discussion</a:t>
          </a:r>
        </a:p>
      </dgm:t>
    </dgm:pt>
    <dgm:pt modelId="{CEF1A378-0AA5-4A12-8F8E-53D2DD4FEFCB}" type="sibTrans" cxnId="{9885387C-62E0-4B55-8A14-D60634C3210A}">
      <dgm:prSet/>
      <dgm:spPr/>
      <dgm:t>
        <a:bodyPr/>
        <a:lstStyle/>
        <a:p>
          <a:endParaRPr lang="en-US" sz="1400"/>
        </a:p>
      </dgm:t>
    </dgm:pt>
    <dgm:pt modelId="{AC34B62E-21C7-4F49-A12B-D7A88176B288}" type="parTrans" cxnId="{9885387C-62E0-4B55-8A14-D60634C3210A}">
      <dgm:prSet/>
      <dgm:spPr/>
      <dgm:t>
        <a:bodyPr/>
        <a:lstStyle/>
        <a:p>
          <a:endParaRPr lang="en-US" sz="1400"/>
        </a:p>
      </dgm:t>
    </dgm:pt>
    <dgm:pt modelId="{E2D7B234-ED34-404C-81BA-4EA0C2156005}">
      <dgm:prSet custT="1"/>
      <dgm:spPr/>
      <dgm:t>
        <a:bodyPr anchor="ctr"/>
        <a:lstStyle/>
        <a:p>
          <a:pPr rtl="0"/>
          <a:r>
            <a:rPr lang="en-GB" sz="1800" dirty="0"/>
            <a:t>Language</a:t>
          </a:r>
          <a:endParaRPr lang="en-US" sz="1800" dirty="0"/>
        </a:p>
      </dgm:t>
    </dgm:pt>
    <dgm:pt modelId="{01784230-0068-4F0E-BB0A-8E5EE527D1F9}" type="sibTrans" cxnId="{10B69553-33DB-420D-8F4E-C1FD821433A0}">
      <dgm:prSet/>
      <dgm:spPr/>
      <dgm:t>
        <a:bodyPr/>
        <a:lstStyle/>
        <a:p>
          <a:endParaRPr lang="en-US" sz="1400"/>
        </a:p>
      </dgm:t>
    </dgm:pt>
    <dgm:pt modelId="{1FC2732E-5907-455D-8EE7-B391D69DA079}" type="parTrans" cxnId="{10B69553-33DB-420D-8F4E-C1FD821433A0}">
      <dgm:prSet/>
      <dgm:spPr/>
      <dgm:t>
        <a:bodyPr/>
        <a:lstStyle/>
        <a:p>
          <a:endParaRPr lang="en-US" sz="1400"/>
        </a:p>
      </dgm:t>
    </dgm:pt>
    <dgm:pt modelId="{D840D0AC-26D8-4CC6-A903-C44C1FDE5475}">
      <dgm:prSet custT="1"/>
      <dgm:spPr/>
      <dgm:t>
        <a:bodyPr anchor="ctr"/>
        <a:lstStyle/>
        <a:p>
          <a:pPr rtl="0"/>
          <a:r>
            <a:rPr lang="en-GB" sz="1800"/>
            <a:t>Regulators</a:t>
          </a:r>
          <a:endParaRPr lang="en-US" sz="1800">
            <a:latin typeface="Arial" panose="020B0604020202020204"/>
          </a:endParaRPr>
        </a:p>
      </dgm:t>
    </dgm:pt>
    <dgm:pt modelId="{18E45ED5-7775-459E-B170-19CEF1001AA6}" type="sibTrans" cxnId="{BDE2BBAD-5A74-445E-9F1E-D1557FDC1BD9}">
      <dgm:prSet/>
      <dgm:spPr/>
      <dgm:t>
        <a:bodyPr/>
        <a:lstStyle/>
        <a:p>
          <a:endParaRPr lang="en-US" sz="1400"/>
        </a:p>
      </dgm:t>
    </dgm:pt>
    <dgm:pt modelId="{5407025A-8AF4-4807-B045-B6DB9F24D5EB}" type="parTrans" cxnId="{BDE2BBAD-5A74-445E-9F1E-D1557FDC1BD9}">
      <dgm:prSet/>
      <dgm:spPr/>
      <dgm:t>
        <a:bodyPr/>
        <a:lstStyle/>
        <a:p>
          <a:endParaRPr lang="en-US" sz="1400"/>
        </a:p>
      </dgm:t>
    </dgm:pt>
    <dgm:pt modelId="{5134DA3D-4B9C-4544-999D-064EB0A36B03}">
      <dgm:prSet custT="1"/>
      <dgm:spPr/>
      <dgm:t>
        <a:bodyPr anchor="ctr"/>
        <a:lstStyle/>
        <a:p>
          <a:r>
            <a:rPr lang="en-US" sz="1800"/>
            <a:t>Support available from the University and Employers</a:t>
          </a:r>
        </a:p>
      </dgm:t>
    </dgm:pt>
    <dgm:pt modelId="{2D8806D6-0B55-486E-8CFA-3C9C36CE140A}" type="sibTrans" cxnId="{BAC653E0-652F-40E4-80D5-17175977E765}">
      <dgm:prSet/>
      <dgm:spPr/>
      <dgm:t>
        <a:bodyPr/>
        <a:lstStyle/>
        <a:p>
          <a:endParaRPr lang="en-US" sz="1400"/>
        </a:p>
      </dgm:t>
    </dgm:pt>
    <dgm:pt modelId="{B52C219D-CAE6-47B8-BD19-8DC2012620AD}" type="parTrans" cxnId="{BAC653E0-652F-40E4-80D5-17175977E765}">
      <dgm:prSet/>
      <dgm:spPr/>
      <dgm:t>
        <a:bodyPr/>
        <a:lstStyle/>
        <a:p>
          <a:endParaRPr lang="en-US" sz="1400"/>
        </a:p>
      </dgm:t>
    </dgm:pt>
    <dgm:pt modelId="{E9343AE3-2706-4012-BA7C-60E1D12AD62B}">
      <dgm:prSet custT="1"/>
      <dgm:spPr/>
      <dgm:t>
        <a:bodyPr anchor="ctr"/>
        <a:lstStyle/>
        <a:p>
          <a:r>
            <a:rPr lang="en-US" sz="1800"/>
            <a:t>Padlet: Question 2 and Discussion</a:t>
          </a:r>
        </a:p>
      </dgm:t>
    </dgm:pt>
    <dgm:pt modelId="{4715517D-C769-40D3-8457-2D4A7CF9E33C}" type="sibTrans" cxnId="{D333F901-FD07-4A0C-9767-403AA61C7C4B}">
      <dgm:prSet/>
      <dgm:spPr/>
      <dgm:t>
        <a:bodyPr/>
        <a:lstStyle/>
        <a:p>
          <a:endParaRPr lang="en-GB"/>
        </a:p>
      </dgm:t>
    </dgm:pt>
    <dgm:pt modelId="{B76509FB-01C4-42C9-B515-785C644FDDD3}" type="parTrans" cxnId="{D333F901-FD07-4A0C-9767-403AA61C7C4B}">
      <dgm:prSet/>
      <dgm:spPr/>
      <dgm:t>
        <a:bodyPr/>
        <a:lstStyle/>
        <a:p>
          <a:endParaRPr lang="en-GB"/>
        </a:p>
      </dgm:t>
    </dgm:pt>
    <dgm:pt modelId="{CD4AA365-A2D2-4802-B86C-CB9E0AC041D9}">
      <dgm:prSet custT="1"/>
      <dgm:spPr/>
      <dgm:t>
        <a:bodyPr anchor="ctr"/>
        <a:lstStyle/>
        <a:p>
          <a:r>
            <a:rPr lang="en-US" sz="1800"/>
            <a:t>Benefits of Supporting and Supervising Apprentices</a:t>
          </a:r>
        </a:p>
      </dgm:t>
    </dgm:pt>
    <dgm:pt modelId="{857CF44C-543B-4D5B-AF27-8EECDACB05C7}" type="parTrans" cxnId="{E5D840BA-C2D2-413E-8D0A-50E1E70C0547}">
      <dgm:prSet/>
      <dgm:spPr/>
      <dgm:t>
        <a:bodyPr/>
        <a:lstStyle/>
        <a:p>
          <a:endParaRPr lang="en-GB"/>
        </a:p>
      </dgm:t>
    </dgm:pt>
    <dgm:pt modelId="{E91D6684-17DE-48F3-A2C5-2D665AD1D215}" type="sibTrans" cxnId="{E5D840BA-C2D2-413E-8D0A-50E1E70C0547}">
      <dgm:prSet/>
      <dgm:spPr/>
      <dgm:t>
        <a:bodyPr/>
        <a:lstStyle/>
        <a:p>
          <a:endParaRPr lang="en-GB"/>
        </a:p>
      </dgm:t>
    </dgm:pt>
    <dgm:pt modelId="{934BE409-F439-4AF8-B2E7-21620E0995EB}">
      <dgm:prSet custT="1"/>
      <dgm:spPr/>
      <dgm:t>
        <a:bodyPr anchor="ctr"/>
        <a:lstStyle/>
        <a:p>
          <a:r>
            <a:rPr lang="en-US" sz="1800" dirty="0"/>
            <a:t>Padlet: Question 3 and Discussion</a:t>
          </a:r>
        </a:p>
      </dgm:t>
    </dgm:pt>
    <dgm:pt modelId="{C1B2DEA9-241B-4D0F-B1EA-011B1A18E233}" type="parTrans" cxnId="{C0CB8762-59ED-434F-B007-267070CF7965}">
      <dgm:prSet/>
      <dgm:spPr/>
      <dgm:t>
        <a:bodyPr/>
        <a:lstStyle/>
        <a:p>
          <a:endParaRPr lang="en-GB"/>
        </a:p>
      </dgm:t>
    </dgm:pt>
    <dgm:pt modelId="{35463BA7-CEB0-455F-B54D-F1A9139D8637}" type="sibTrans" cxnId="{C0CB8762-59ED-434F-B007-267070CF7965}">
      <dgm:prSet/>
      <dgm:spPr/>
      <dgm:t>
        <a:bodyPr/>
        <a:lstStyle/>
        <a:p>
          <a:endParaRPr lang="en-GB"/>
        </a:p>
      </dgm:t>
    </dgm:pt>
    <dgm:pt modelId="{37C1B33C-F1FF-4900-A0E2-621344277E2A}" type="pres">
      <dgm:prSet presAssocID="{F8E96E50-CE41-4CDF-A079-A366CE38C705}" presName="vert0" presStyleCnt="0">
        <dgm:presLayoutVars>
          <dgm:dir/>
          <dgm:animOne val="branch"/>
          <dgm:animLvl val="lvl"/>
        </dgm:presLayoutVars>
      </dgm:prSet>
      <dgm:spPr/>
    </dgm:pt>
    <dgm:pt modelId="{C7EEFB70-9DA8-48BE-AE58-976AC50EE555}" type="pres">
      <dgm:prSet presAssocID="{1B2EE1D6-6648-400E-944A-BA4AA1F87EEA}" presName="thickLine" presStyleLbl="alignNode1" presStyleIdx="0" presStyleCnt="10"/>
      <dgm:spPr/>
    </dgm:pt>
    <dgm:pt modelId="{461BD74C-49F4-4A1A-B059-8820133D0E90}" type="pres">
      <dgm:prSet presAssocID="{1B2EE1D6-6648-400E-944A-BA4AA1F87EEA}" presName="horz1" presStyleCnt="0"/>
      <dgm:spPr/>
    </dgm:pt>
    <dgm:pt modelId="{0515B61A-6222-42A3-B662-EF3B2C1BED7F}" type="pres">
      <dgm:prSet presAssocID="{1B2EE1D6-6648-400E-944A-BA4AA1F87EEA}" presName="tx1" presStyleLbl="revTx" presStyleIdx="0" presStyleCnt="10" custLinFactNeighborX="-317" custLinFactNeighborY="4227"/>
      <dgm:spPr/>
    </dgm:pt>
    <dgm:pt modelId="{542D4F5B-6C36-49C6-98ED-51D98B94C462}" type="pres">
      <dgm:prSet presAssocID="{1B2EE1D6-6648-400E-944A-BA4AA1F87EEA}" presName="vert1" presStyleCnt="0"/>
      <dgm:spPr/>
    </dgm:pt>
    <dgm:pt modelId="{4052D9CC-93D9-4364-8B8B-BC48EED0894C}" type="pres">
      <dgm:prSet presAssocID="{CB12F271-BE58-4514-ABFA-2C01F96218BC}" presName="thickLine" presStyleLbl="alignNode1" presStyleIdx="1" presStyleCnt="10"/>
      <dgm:spPr/>
    </dgm:pt>
    <dgm:pt modelId="{9FE77AC9-7D9F-469C-99AF-E34CE0EC8BD8}" type="pres">
      <dgm:prSet presAssocID="{CB12F271-BE58-4514-ABFA-2C01F96218BC}" presName="horz1" presStyleCnt="0"/>
      <dgm:spPr/>
    </dgm:pt>
    <dgm:pt modelId="{EC95D019-8002-4435-AF0C-72CF25EAB0E0}" type="pres">
      <dgm:prSet presAssocID="{CB12F271-BE58-4514-ABFA-2C01F96218BC}" presName="tx1" presStyleLbl="revTx" presStyleIdx="1" presStyleCnt="10"/>
      <dgm:spPr/>
    </dgm:pt>
    <dgm:pt modelId="{A57EC67D-9688-4D25-8BA6-4112D46AD13B}" type="pres">
      <dgm:prSet presAssocID="{CB12F271-BE58-4514-ABFA-2C01F96218BC}" presName="vert1" presStyleCnt="0"/>
      <dgm:spPr/>
    </dgm:pt>
    <dgm:pt modelId="{6BA16ECE-14C4-47A9-A1C1-68DAC5BBB968}" type="pres">
      <dgm:prSet presAssocID="{ADE46B1E-80BC-4029-A215-5962FCF4A3C3}" presName="thickLine" presStyleLbl="alignNode1" presStyleIdx="2" presStyleCnt="10"/>
      <dgm:spPr/>
    </dgm:pt>
    <dgm:pt modelId="{E5AFB2E3-072A-487F-97D3-364C0461F6CA}" type="pres">
      <dgm:prSet presAssocID="{ADE46B1E-80BC-4029-A215-5962FCF4A3C3}" presName="horz1" presStyleCnt="0"/>
      <dgm:spPr/>
    </dgm:pt>
    <dgm:pt modelId="{9E01A405-ABBC-43D7-AE4C-A14E9ED75502}" type="pres">
      <dgm:prSet presAssocID="{ADE46B1E-80BC-4029-A215-5962FCF4A3C3}" presName="tx1" presStyleLbl="revTx" presStyleIdx="2" presStyleCnt="10"/>
      <dgm:spPr/>
    </dgm:pt>
    <dgm:pt modelId="{D369B80E-1E82-4A4C-A0F3-E5FF0D21F94B}" type="pres">
      <dgm:prSet presAssocID="{ADE46B1E-80BC-4029-A215-5962FCF4A3C3}" presName="vert1" presStyleCnt="0"/>
      <dgm:spPr/>
    </dgm:pt>
    <dgm:pt modelId="{F5D9CB85-15CF-4894-8901-06536FC7F40C}" type="pres">
      <dgm:prSet presAssocID="{72C89DDA-75F1-4BDB-8144-D0C8CBDED5B8}" presName="thickLine" presStyleLbl="alignNode1" presStyleIdx="3" presStyleCnt="10"/>
      <dgm:spPr/>
    </dgm:pt>
    <dgm:pt modelId="{2E89824D-8B8D-4176-89B0-59235EB24072}" type="pres">
      <dgm:prSet presAssocID="{72C89DDA-75F1-4BDB-8144-D0C8CBDED5B8}" presName="horz1" presStyleCnt="0"/>
      <dgm:spPr/>
    </dgm:pt>
    <dgm:pt modelId="{7C64768C-794A-4AB5-A36F-9074D2730658}" type="pres">
      <dgm:prSet presAssocID="{72C89DDA-75F1-4BDB-8144-D0C8CBDED5B8}" presName="tx1" presStyleLbl="revTx" presStyleIdx="3" presStyleCnt="10"/>
      <dgm:spPr/>
    </dgm:pt>
    <dgm:pt modelId="{4CA5FB82-2271-4C72-BF71-8ED3989C5E87}" type="pres">
      <dgm:prSet presAssocID="{72C89DDA-75F1-4BDB-8144-D0C8CBDED5B8}" presName="vert1" presStyleCnt="0"/>
      <dgm:spPr/>
    </dgm:pt>
    <dgm:pt modelId="{546338B5-7785-4E07-8A6D-5FED4E976870}" type="pres">
      <dgm:prSet presAssocID="{E2D7B234-ED34-404C-81BA-4EA0C2156005}" presName="thickLine" presStyleLbl="alignNode1" presStyleIdx="4" presStyleCnt="10"/>
      <dgm:spPr/>
    </dgm:pt>
    <dgm:pt modelId="{AE8AD64D-9212-4CC1-92F6-90F76807C76B}" type="pres">
      <dgm:prSet presAssocID="{E2D7B234-ED34-404C-81BA-4EA0C2156005}" presName="horz1" presStyleCnt="0"/>
      <dgm:spPr/>
    </dgm:pt>
    <dgm:pt modelId="{83BA43BC-4DE9-42F0-B6A0-F2E14F8B70EA}" type="pres">
      <dgm:prSet presAssocID="{E2D7B234-ED34-404C-81BA-4EA0C2156005}" presName="tx1" presStyleLbl="revTx" presStyleIdx="4" presStyleCnt="10" custLinFactNeighborX="-317" custLinFactNeighborY="-2818"/>
      <dgm:spPr/>
    </dgm:pt>
    <dgm:pt modelId="{BDBEE538-3190-49E9-91C8-EEE76B29ADC7}" type="pres">
      <dgm:prSet presAssocID="{E2D7B234-ED34-404C-81BA-4EA0C2156005}" presName="vert1" presStyleCnt="0"/>
      <dgm:spPr/>
    </dgm:pt>
    <dgm:pt modelId="{46DCCF82-46F6-45B9-920A-F9CED8F203A0}" type="pres">
      <dgm:prSet presAssocID="{D840D0AC-26D8-4CC6-A903-C44C1FDE5475}" presName="thickLine" presStyleLbl="alignNode1" presStyleIdx="5" presStyleCnt="10"/>
      <dgm:spPr/>
    </dgm:pt>
    <dgm:pt modelId="{9C840B7E-A684-4A5B-952E-C2766D1351D2}" type="pres">
      <dgm:prSet presAssocID="{D840D0AC-26D8-4CC6-A903-C44C1FDE5475}" presName="horz1" presStyleCnt="0"/>
      <dgm:spPr/>
    </dgm:pt>
    <dgm:pt modelId="{81E7F76F-A9CD-4DBA-ADED-C38E648BB869}" type="pres">
      <dgm:prSet presAssocID="{D840D0AC-26D8-4CC6-A903-C44C1FDE5475}" presName="tx1" presStyleLbl="revTx" presStyleIdx="5" presStyleCnt="10" custLinFactNeighborX="-317" custLinFactNeighborY="1408"/>
      <dgm:spPr/>
    </dgm:pt>
    <dgm:pt modelId="{61118DC8-8C43-4EFE-8047-2AEE98534FA4}" type="pres">
      <dgm:prSet presAssocID="{D840D0AC-26D8-4CC6-A903-C44C1FDE5475}" presName="vert1" presStyleCnt="0"/>
      <dgm:spPr/>
    </dgm:pt>
    <dgm:pt modelId="{083A15A5-8B5C-4511-AE8A-2A0365A2D451}" type="pres">
      <dgm:prSet presAssocID="{5134DA3D-4B9C-4544-999D-064EB0A36B03}" presName="thickLine" presStyleLbl="alignNode1" presStyleIdx="6" presStyleCnt="10"/>
      <dgm:spPr/>
    </dgm:pt>
    <dgm:pt modelId="{7A8E3E40-BA7A-4F3C-B057-07708F6C3083}" type="pres">
      <dgm:prSet presAssocID="{5134DA3D-4B9C-4544-999D-064EB0A36B03}" presName="horz1" presStyleCnt="0"/>
      <dgm:spPr/>
    </dgm:pt>
    <dgm:pt modelId="{6E39814B-CF36-495E-961D-027693EA0FEC}" type="pres">
      <dgm:prSet presAssocID="{5134DA3D-4B9C-4544-999D-064EB0A36B03}" presName="tx1" presStyleLbl="revTx" presStyleIdx="6" presStyleCnt="10"/>
      <dgm:spPr/>
    </dgm:pt>
    <dgm:pt modelId="{B32E1293-7065-4ABA-A003-2623B16440FA}" type="pres">
      <dgm:prSet presAssocID="{5134DA3D-4B9C-4544-999D-064EB0A36B03}" presName="vert1" presStyleCnt="0"/>
      <dgm:spPr/>
    </dgm:pt>
    <dgm:pt modelId="{BBD13C5B-0B66-4BE9-B71F-BB95FEC7273B}" type="pres">
      <dgm:prSet presAssocID="{E9343AE3-2706-4012-BA7C-60E1D12AD62B}" presName="thickLine" presStyleLbl="alignNode1" presStyleIdx="7" presStyleCnt="10"/>
      <dgm:spPr/>
    </dgm:pt>
    <dgm:pt modelId="{DDCAE147-E0B1-438F-8A96-F166007F559F}" type="pres">
      <dgm:prSet presAssocID="{E9343AE3-2706-4012-BA7C-60E1D12AD62B}" presName="horz1" presStyleCnt="0"/>
      <dgm:spPr/>
    </dgm:pt>
    <dgm:pt modelId="{B54E273D-7086-4E09-B5EC-0E86DCC6DC5B}" type="pres">
      <dgm:prSet presAssocID="{E9343AE3-2706-4012-BA7C-60E1D12AD62B}" presName="tx1" presStyleLbl="revTx" presStyleIdx="7" presStyleCnt="10"/>
      <dgm:spPr/>
    </dgm:pt>
    <dgm:pt modelId="{B9068109-1189-4A8A-9347-DB094818DA75}" type="pres">
      <dgm:prSet presAssocID="{E9343AE3-2706-4012-BA7C-60E1D12AD62B}" presName="vert1" presStyleCnt="0"/>
      <dgm:spPr/>
    </dgm:pt>
    <dgm:pt modelId="{E9F44DDA-1767-4496-BB98-29F22452C41D}" type="pres">
      <dgm:prSet presAssocID="{CD4AA365-A2D2-4802-B86C-CB9E0AC041D9}" presName="thickLine" presStyleLbl="alignNode1" presStyleIdx="8" presStyleCnt="10"/>
      <dgm:spPr/>
    </dgm:pt>
    <dgm:pt modelId="{11531AE4-5703-46A5-A9EF-EC4CB29A5FF9}" type="pres">
      <dgm:prSet presAssocID="{CD4AA365-A2D2-4802-B86C-CB9E0AC041D9}" presName="horz1" presStyleCnt="0"/>
      <dgm:spPr/>
    </dgm:pt>
    <dgm:pt modelId="{37EE959E-6147-40FF-8A68-BC71227D314B}" type="pres">
      <dgm:prSet presAssocID="{CD4AA365-A2D2-4802-B86C-CB9E0AC041D9}" presName="tx1" presStyleLbl="revTx" presStyleIdx="8" presStyleCnt="10"/>
      <dgm:spPr/>
    </dgm:pt>
    <dgm:pt modelId="{DAAE0EE4-AE7A-4401-9C36-04B963774C40}" type="pres">
      <dgm:prSet presAssocID="{CD4AA365-A2D2-4802-B86C-CB9E0AC041D9}" presName="vert1" presStyleCnt="0"/>
      <dgm:spPr/>
    </dgm:pt>
    <dgm:pt modelId="{166ABBFC-3598-4785-A11B-D6823044D753}" type="pres">
      <dgm:prSet presAssocID="{934BE409-F439-4AF8-B2E7-21620E0995EB}" presName="thickLine" presStyleLbl="alignNode1" presStyleIdx="9" presStyleCnt="10"/>
      <dgm:spPr/>
    </dgm:pt>
    <dgm:pt modelId="{6A76FFFC-9951-4D24-BC6D-FAE2E9E9BF1B}" type="pres">
      <dgm:prSet presAssocID="{934BE409-F439-4AF8-B2E7-21620E0995EB}" presName="horz1" presStyleCnt="0"/>
      <dgm:spPr/>
    </dgm:pt>
    <dgm:pt modelId="{CF5ABED8-24CA-4F06-B303-13752E1F2E25}" type="pres">
      <dgm:prSet presAssocID="{934BE409-F439-4AF8-B2E7-21620E0995EB}" presName="tx1" presStyleLbl="revTx" presStyleIdx="9" presStyleCnt="10"/>
      <dgm:spPr/>
    </dgm:pt>
    <dgm:pt modelId="{3ABA5DE8-7B68-4759-A08E-03F1B165D937}" type="pres">
      <dgm:prSet presAssocID="{934BE409-F439-4AF8-B2E7-21620E0995EB}" presName="vert1" presStyleCnt="0"/>
      <dgm:spPr/>
    </dgm:pt>
  </dgm:ptLst>
  <dgm:cxnLst>
    <dgm:cxn modelId="{D333F901-FD07-4A0C-9767-403AA61C7C4B}" srcId="{F8E96E50-CE41-4CDF-A079-A366CE38C705}" destId="{E9343AE3-2706-4012-BA7C-60E1D12AD62B}" srcOrd="7" destOrd="0" parTransId="{B76509FB-01C4-42C9-B515-785C644FDDD3}" sibTransId="{4715517D-C769-40D3-8457-2D4A7CF9E33C}"/>
    <dgm:cxn modelId="{84B41241-E765-4D67-84C4-65F6BCD81159}" type="presOf" srcId="{D840D0AC-26D8-4CC6-A903-C44C1FDE5475}" destId="{81E7F76F-A9CD-4DBA-ADED-C38E648BB869}" srcOrd="0" destOrd="0" presId="urn:microsoft.com/office/officeart/2008/layout/LinedList"/>
    <dgm:cxn modelId="{C0CB8762-59ED-434F-B007-267070CF7965}" srcId="{F8E96E50-CE41-4CDF-A079-A366CE38C705}" destId="{934BE409-F439-4AF8-B2E7-21620E0995EB}" srcOrd="9" destOrd="0" parTransId="{C1B2DEA9-241B-4D0F-B1EA-011B1A18E233}" sibTransId="{35463BA7-CEB0-455F-B54D-F1A9139D8637}"/>
    <dgm:cxn modelId="{EC246368-EA7C-4B8D-BE49-552D640CAE64}" type="presOf" srcId="{CD4AA365-A2D2-4802-B86C-CB9E0AC041D9}" destId="{37EE959E-6147-40FF-8A68-BC71227D314B}" srcOrd="0" destOrd="0" presId="urn:microsoft.com/office/officeart/2008/layout/LinedList"/>
    <dgm:cxn modelId="{7B64606A-BF56-468A-8B93-005EFCC26C16}" type="presOf" srcId="{E2D7B234-ED34-404C-81BA-4EA0C2156005}" destId="{83BA43BC-4DE9-42F0-B6A0-F2E14F8B70EA}" srcOrd="0" destOrd="0" presId="urn:microsoft.com/office/officeart/2008/layout/LinedList"/>
    <dgm:cxn modelId="{82550650-CB59-4879-8D7D-C49F4F6960DA}" type="presOf" srcId="{F8E96E50-CE41-4CDF-A079-A366CE38C705}" destId="{37C1B33C-F1FF-4900-A0E2-621344277E2A}" srcOrd="0" destOrd="0" presId="urn:microsoft.com/office/officeart/2008/layout/LinedList"/>
    <dgm:cxn modelId="{34F4E552-43D2-4920-BA16-8457AC2B5E2C}" srcId="{F8E96E50-CE41-4CDF-A079-A366CE38C705}" destId="{CB12F271-BE58-4514-ABFA-2C01F96218BC}" srcOrd="1" destOrd="0" parTransId="{C7FE4F58-C153-4EC0-B540-3C56AF5C230B}" sibTransId="{C2A91359-C785-42B8-8B46-B80450A28F92}"/>
    <dgm:cxn modelId="{DAAB4E73-5050-4DA1-AED1-59E5E4A6E2DD}" type="presOf" srcId="{1B2EE1D6-6648-400E-944A-BA4AA1F87EEA}" destId="{0515B61A-6222-42A3-B662-EF3B2C1BED7F}" srcOrd="0" destOrd="0" presId="urn:microsoft.com/office/officeart/2008/layout/LinedList"/>
    <dgm:cxn modelId="{10B69553-33DB-420D-8F4E-C1FD821433A0}" srcId="{F8E96E50-CE41-4CDF-A079-A366CE38C705}" destId="{E2D7B234-ED34-404C-81BA-4EA0C2156005}" srcOrd="4" destOrd="0" parTransId="{1FC2732E-5907-455D-8EE7-B391D69DA079}" sibTransId="{01784230-0068-4F0E-BB0A-8E5EE527D1F9}"/>
    <dgm:cxn modelId="{0F1B8B59-1DD9-409E-9591-D59D67AEACBC}" type="presOf" srcId="{934BE409-F439-4AF8-B2E7-21620E0995EB}" destId="{CF5ABED8-24CA-4F06-B303-13752E1F2E25}" srcOrd="0" destOrd="0" presId="urn:microsoft.com/office/officeart/2008/layout/LinedList"/>
    <dgm:cxn modelId="{9885387C-62E0-4B55-8A14-D60634C3210A}" srcId="{F8E96E50-CE41-4CDF-A079-A366CE38C705}" destId="{72C89DDA-75F1-4BDB-8144-D0C8CBDED5B8}" srcOrd="3" destOrd="0" parTransId="{AC34B62E-21C7-4F49-A12B-D7A88176B288}" sibTransId="{CEF1A378-0AA5-4A12-8F8E-53D2DD4FEFCB}"/>
    <dgm:cxn modelId="{16174091-C4DF-4EDF-87EE-BF24336B535B}" type="presOf" srcId="{5134DA3D-4B9C-4544-999D-064EB0A36B03}" destId="{6E39814B-CF36-495E-961D-027693EA0FEC}" srcOrd="0" destOrd="0" presId="urn:microsoft.com/office/officeart/2008/layout/LinedList"/>
    <dgm:cxn modelId="{87962B94-EEC9-47FB-970B-C8407202F9C3}" type="presOf" srcId="{CB12F271-BE58-4514-ABFA-2C01F96218BC}" destId="{EC95D019-8002-4435-AF0C-72CF25EAB0E0}" srcOrd="0" destOrd="0" presId="urn:microsoft.com/office/officeart/2008/layout/LinedList"/>
    <dgm:cxn modelId="{BDE2BBAD-5A74-445E-9F1E-D1557FDC1BD9}" srcId="{F8E96E50-CE41-4CDF-A079-A366CE38C705}" destId="{D840D0AC-26D8-4CC6-A903-C44C1FDE5475}" srcOrd="5" destOrd="0" parTransId="{5407025A-8AF4-4807-B045-B6DB9F24D5EB}" sibTransId="{18E45ED5-7775-459E-B170-19CEF1001AA6}"/>
    <dgm:cxn modelId="{91AC4CB7-B3D3-4DDE-BDEA-32B4EBD5006C}" type="presOf" srcId="{E9343AE3-2706-4012-BA7C-60E1D12AD62B}" destId="{B54E273D-7086-4E09-B5EC-0E86DCC6DC5B}" srcOrd="0" destOrd="0" presId="urn:microsoft.com/office/officeart/2008/layout/LinedList"/>
    <dgm:cxn modelId="{E5D840BA-C2D2-413E-8D0A-50E1E70C0547}" srcId="{F8E96E50-CE41-4CDF-A079-A366CE38C705}" destId="{CD4AA365-A2D2-4802-B86C-CB9E0AC041D9}" srcOrd="8" destOrd="0" parTransId="{857CF44C-543B-4D5B-AF27-8EECDACB05C7}" sibTransId="{E91D6684-17DE-48F3-A2C5-2D665AD1D215}"/>
    <dgm:cxn modelId="{86AC5CC2-9C32-42C5-B219-63494001A37B}" srcId="{F8E96E50-CE41-4CDF-A079-A366CE38C705}" destId="{1B2EE1D6-6648-400E-944A-BA4AA1F87EEA}" srcOrd="0" destOrd="0" parTransId="{EA80A6A7-0FC0-45F5-8DFD-B7267A3B1B2D}" sibTransId="{1D45D852-D5AA-42CF-A86B-C929E65F231F}"/>
    <dgm:cxn modelId="{CA004EC6-FF62-4D58-9C87-F3EEDE2D47C3}" type="presOf" srcId="{72C89DDA-75F1-4BDB-8144-D0C8CBDED5B8}" destId="{7C64768C-794A-4AB5-A36F-9074D2730658}" srcOrd="0" destOrd="0" presId="urn:microsoft.com/office/officeart/2008/layout/LinedList"/>
    <dgm:cxn modelId="{029CBBD9-0C38-4385-9AE7-49344D1C3CD5}" srcId="{F8E96E50-CE41-4CDF-A079-A366CE38C705}" destId="{ADE46B1E-80BC-4029-A215-5962FCF4A3C3}" srcOrd="2" destOrd="0" parTransId="{FB1B98A8-6568-4D8D-BC58-ECDEFB4FDB61}" sibTransId="{35CA6FBA-9E7F-4FFA-9D28-29B865415066}"/>
    <dgm:cxn modelId="{BAC653E0-652F-40E4-80D5-17175977E765}" srcId="{F8E96E50-CE41-4CDF-A079-A366CE38C705}" destId="{5134DA3D-4B9C-4544-999D-064EB0A36B03}" srcOrd="6" destOrd="0" parTransId="{B52C219D-CAE6-47B8-BD19-8DC2012620AD}" sibTransId="{2D8806D6-0B55-486E-8CFA-3C9C36CE140A}"/>
    <dgm:cxn modelId="{7FC450EC-B68E-4993-8392-A2288085AA9D}" type="presOf" srcId="{ADE46B1E-80BC-4029-A215-5962FCF4A3C3}" destId="{9E01A405-ABBC-43D7-AE4C-A14E9ED75502}" srcOrd="0" destOrd="0" presId="urn:microsoft.com/office/officeart/2008/layout/LinedList"/>
    <dgm:cxn modelId="{C9D32735-ACA3-4FCF-8B93-4C35C74CA330}" type="presParOf" srcId="{37C1B33C-F1FF-4900-A0E2-621344277E2A}" destId="{C7EEFB70-9DA8-48BE-AE58-976AC50EE555}" srcOrd="0" destOrd="0" presId="urn:microsoft.com/office/officeart/2008/layout/LinedList"/>
    <dgm:cxn modelId="{BE313541-E9DA-4AF8-86E5-1F9B2E0DF981}" type="presParOf" srcId="{37C1B33C-F1FF-4900-A0E2-621344277E2A}" destId="{461BD74C-49F4-4A1A-B059-8820133D0E90}" srcOrd="1" destOrd="0" presId="urn:microsoft.com/office/officeart/2008/layout/LinedList"/>
    <dgm:cxn modelId="{044397D1-EB59-4C9B-8910-8621F31A2168}" type="presParOf" srcId="{461BD74C-49F4-4A1A-B059-8820133D0E90}" destId="{0515B61A-6222-42A3-B662-EF3B2C1BED7F}" srcOrd="0" destOrd="0" presId="urn:microsoft.com/office/officeart/2008/layout/LinedList"/>
    <dgm:cxn modelId="{33389FE5-EF4D-4744-9FC5-90DD57EE03D7}" type="presParOf" srcId="{461BD74C-49F4-4A1A-B059-8820133D0E90}" destId="{542D4F5B-6C36-49C6-98ED-51D98B94C462}" srcOrd="1" destOrd="0" presId="urn:microsoft.com/office/officeart/2008/layout/LinedList"/>
    <dgm:cxn modelId="{C5936EF6-3652-4A1D-9941-FE2445995666}" type="presParOf" srcId="{37C1B33C-F1FF-4900-A0E2-621344277E2A}" destId="{4052D9CC-93D9-4364-8B8B-BC48EED0894C}" srcOrd="2" destOrd="0" presId="urn:microsoft.com/office/officeart/2008/layout/LinedList"/>
    <dgm:cxn modelId="{E65C00E2-D49A-4A9B-BC5E-916DA1A07FCE}" type="presParOf" srcId="{37C1B33C-F1FF-4900-A0E2-621344277E2A}" destId="{9FE77AC9-7D9F-469C-99AF-E34CE0EC8BD8}" srcOrd="3" destOrd="0" presId="urn:microsoft.com/office/officeart/2008/layout/LinedList"/>
    <dgm:cxn modelId="{9CA0EA11-3FED-48C0-BECC-DB236F46E9F8}" type="presParOf" srcId="{9FE77AC9-7D9F-469C-99AF-E34CE0EC8BD8}" destId="{EC95D019-8002-4435-AF0C-72CF25EAB0E0}" srcOrd="0" destOrd="0" presId="urn:microsoft.com/office/officeart/2008/layout/LinedList"/>
    <dgm:cxn modelId="{236160E8-CE87-4E91-8A4D-58575544758A}" type="presParOf" srcId="{9FE77AC9-7D9F-469C-99AF-E34CE0EC8BD8}" destId="{A57EC67D-9688-4D25-8BA6-4112D46AD13B}" srcOrd="1" destOrd="0" presId="urn:microsoft.com/office/officeart/2008/layout/LinedList"/>
    <dgm:cxn modelId="{F78D06DB-72EF-4D2D-8610-744521252130}" type="presParOf" srcId="{37C1B33C-F1FF-4900-A0E2-621344277E2A}" destId="{6BA16ECE-14C4-47A9-A1C1-68DAC5BBB968}" srcOrd="4" destOrd="0" presId="urn:microsoft.com/office/officeart/2008/layout/LinedList"/>
    <dgm:cxn modelId="{03E32A66-DE95-41C9-B2CE-AB3FAE2E0B70}" type="presParOf" srcId="{37C1B33C-F1FF-4900-A0E2-621344277E2A}" destId="{E5AFB2E3-072A-487F-97D3-364C0461F6CA}" srcOrd="5" destOrd="0" presId="urn:microsoft.com/office/officeart/2008/layout/LinedList"/>
    <dgm:cxn modelId="{492980EC-E8C0-45EE-93EB-7221FB16F3CF}" type="presParOf" srcId="{E5AFB2E3-072A-487F-97D3-364C0461F6CA}" destId="{9E01A405-ABBC-43D7-AE4C-A14E9ED75502}" srcOrd="0" destOrd="0" presId="urn:microsoft.com/office/officeart/2008/layout/LinedList"/>
    <dgm:cxn modelId="{F71953C2-5419-4A29-A74B-1281454C789A}" type="presParOf" srcId="{E5AFB2E3-072A-487F-97D3-364C0461F6CA}" destId="{D369B80E-1E82-4A4C-A0F3-E5FF0D21F94B}" srcOrd="1" destOrd="0" presId="urn:microsoft.com/office/officeart/2008/layout/LinedList"/>
    <dgm:cxn modelId="{1542587C-CDFC-4DE9-BE42-BDB1B3F01A3D}" type="presParOf" srcId="{37C1B33C-F1FF-4900-A0E2-621344277E2A}" destId="{F5D9CB85-15CF-4894-8901-06536FC7F40C}" srcOrd="6" destOrd="0" presId="urn:microsoft.com/office/officeart/2008/layout/LinedList"/>
    <dgm:cxn modelId="{309AB999-5EAC-4E0D-8B5D-9CFE56A89EB1}" type="presParOf" srcId="{37C1B33C-F1FF-4900-A0E2-621344277E2A}" destId="{2E89824D-8B8D-4176-89B0-59235EB24072}" srcOrd="7" destOrd="0" presId="urn:microsoft.com/office/officeart/2008/layout/LinedList"/>
    <dgm:cxn modelId="{B171CFBD-A88E-476C-ABD3-0861460846E3}" type="presParOf" srcId="{2E89824D-8B8D-4176-89B0-59235EB24072}" destId="{7C64768C-794A-4AB5-A36F-9074D2730658}" srcOrd="0" destOrd="0" presId="urn:microsoft.com/office/officeart/2008/layout/LinedList"/>
    <dgm:cxn modelId="{93025C2A-392B-4F7F-8638-2E0B6EDA5E34}" type="presParOf" srcId="{2E89824D-8B8D-4176-89B0-59235EB24072}" destId="{4CA5FB82-2271-4C72-BF71-8ED3989C5E87}" srcOrd="1" destOrd="0" presId="urn:microsoft.com/office/officeart/2008/layout/LinedList"/>
    <dgm:cxn modelId="{C62149EE-1E05-4098-8472-E6F38B41D307}" type="presParOf" srcId="{37C1B33C-F1FF-4900-A0E2-621344277E2A}" destId="{546338B5-7785-4E07-8A6D-5FED4E976870}" srcOrd="8" destOrd="0" presId="urn:microsoft.com/office/officeart/2008/layout/LinedList"/>
    <dgm:cxn modelId="{25255C90-F911-4C26-B091-5174A1C9D3BA}" type="presParOf" srcId="{37C1B33C-F1FF-4900-A0E2-621344277E2A}" destId="{AE8AD64D-9212-4CC1-92F6-90F76807C76B}" srcOrd="9" destOrd="0" presId="urn:microsoft.com/office/officeart/2008/layout/LinedList"/>
    <dgm:cxn modelId="{78CCD7A4-45AA-4282-8546-A3938C616506}" type="presParOf" srcId="{AE8AD64D-9212-4CC1-92F6-90F76807C76B}" destId="{83BA43BC-4DE9-42F0-B6A0-F2E14F8B70EA}" srcOrd="0" destOrd="0" presId="urn:microsoft.com/office/officeart/2008/layout/LinedList"/>
    <dgm:cxn modelId="{A65A92AD-B3AB-4C95-BD01-4203C5726C2E}" type="presParOf" srcId="{AE8AD64D-9212-4CC1-92F6-90F76807C76B}" destId="{BDBEE538-3190-49E9-91C8-EEE76B29ADC7}" srcOrd="1" destOrd="0" presId="urn:microsoft.com/office/officeart/2008/layout/LinedList"/>
    <dgm:cxn modelId="{CBE716F2-817B-44BC-80F0-38408746011E}" type="presParOf" srcId="{37C1B33C-F1FF-4900-A0E2-621344277E2A}" destId="{46DCCF82-46F6-45B9-920A-F9CED8F203A0}" srcOrd="10" destOrd="0" presId="urn:microsoft.com/office/officeart/2008/layout/LinedList"/>
    <dgm:cxn modelId="{7EEE86CB-AE32-44FF-9519-5D42B5D8ED65}" type="presParOf" srcId="{37C1B33C-F1FF-4900-A0E2-621344277E2A}" destId="{9C840B7E-A684-4A5B-952E-C2766D1351D2}" srcOrd="11" destOrd="0" presId="urn:microsoft.com/office/officeart/2008/layout/LinedList"/>
    <dgm:cxn modelId="{5A37944B-75A2-4548-BDDC-E916C86D62E6}" type="presParOf" srcId="{9C840B7E-A684-4A5B-952E-C2766D1351D2}" destId="{81E7F76F-A9CD-4DBA-ADED-C38E648BB869}" srcOrd="0" destOrd="0" presId="urn:microsoft.com/office/officeart/2008/layout/LinedList"/>
    <dgm:cxn modelId="{2963A537-780D-4917-9BED-85438B0EB40B}" type="presParOf" srcId="{9C840B7E-A684-4A5B-952E-C2766D1351D2}" destId="{61118DC8-8C43-4EFE-8047-2AEE98534FA4}" srcOrd="1" destOrd="0" presId="urn:microsoft.com/office/officeart/2008/layout/LinedList"/>
    <dgm:cxn modelId="{52B0F733-D8F6-47F7-A17D-E62265651A57}" type="presParOf" srcId="{37C1B33C-F1FF-4900-A0E2-621344277E2A}" destId="{083A15A5-8B5C-4511-AE8A-2A0365A2D451}" srcOrd="12" destOrd="0" presId="urn:microsoft.com/office/officeart/2008/layout/LinedList"/>
    <dgm:cxn modelId="{8E314DE7-E977-41F0-89D7-3DCF10BDA962}" type="presParOf" srcId="{37C1B33C-F1FF-4900-A0E2-621344277E2A}" destId="{7A8E3E40-BA7A-4F3C-B057-07708F6C3083}" srcOrd="13" destOrd="0" presId="urn:microsoft.com/office/officeart/2008/layout/LinedList"/>
    <dgm:cxn modelId="{76E90290-9EC1-44E8-9A40-4D952DC3DAB7}" type="presParOf" srcId="{7A8E3E40-BA7A-4F3C-B057-07708F6C3083}" destId="{6E39814B-CF36-495E-961D-027693EA0FEC}" srcOrd="0" destOrd="0" presId="urn:microsoft.com/office/officeart/2008/layout/LinedList"/>
    <dgm:cxn modelId="{C78F7842-E501-47EE-B7AA-134CDA25E3E0}" type="presParOf" srcId="{7A8E3E40-BA7A-4F3C-B057-07708F6C3083}" destId="{B32E1293-7065-4ABA-A003-2623B16440FA}" srcOrd="1" destOrd="0" presId="urn:microsoft.com/office/officeart/2008/layout/LinedList"/>
    <dgm:cxn modelId="{0B931EB9-8991-458C-8B7F-FB68DD3F7AB5}" type="presParOf" srcId="{37C1B33C-F1FF-4900-A0E2-621344277E2A}" destId="{BBD13C5B-0B66-4BE9-B71F-BB95FEC7273B}" srcOrd="14" destOrd="0" presId="urn:microsoft.com/office/officeart/2008/layout/LinedList"/>
    <dgm:cxn modelId="{829156DD-8CB0-42D0-A534-5E1B5F218C9B}" type="presParOf" srcId="{37C1B33C-F1FF-4900-A0E2-621344277E2A}" destId="{DDCAE147-E0B1-438F-8A96-F166007F559F}" srcOrd="15" destOrd="0" presId="urn:microsoft.com/office/officeart/2008/layout/LinedList"/>
    <dgm:cxn modelId="{763D0585-4963-4E25-AD26-CDFDA2D6CF82}" type="presParOf" srcId="{DDCAE147-E0B1-438F-8A96-F166007F559F}" destId="{B54E273D-7086-4E09-B5EC-0E86DCC6DC5B}" srcOrd="0" destOrd="0" presId="urn:microsoft.com/office/officeart/2008/layout/LinedList"/>
    <dgm:cxn modelId="{8FA699FA-1331-4ACF-B192-1713C2C2BD95}" type="presParOf" srcId="{DDCAE147-E0B1-438F-8A96-F166007F559F}" destId="{B9068109-1189-4A8A-9347-DB094818DA75}" srcOrd="1" destOrd="0" presId="urn:microsoft.com/office/officeart/2008/layout/LinedList"/>
    <dgm:cxn modelId="{D7B30EB6-29B3-4231-BF28-DB8829635233}" type="presParOf" srcId="{37C1B33C-F1FF-4900-A0E2-621344277E2A}" destId="{E9F44DDA-1767-4496-BB98-29F22452C41D}" srcOrd="16" destOrd="0" presId="urn:microsoft.com/office/officeart/2008/layout/LinedList"/>
    <dgm:cxn modelId="{FA41606F-E60D-4DA1-9825-66B711535606}" type="presParOf" srcId="{37C1B33C-F1FF-4900-A0E2-621344277E2A}" destId="{11531AE4-5703-46A5-A9EF-EC4CB29A5FF9}" srcOrd="17" destOrd="0" presId="urn:microsoft.com/office/officeart/2008/layout/LinedList"/>
    <dgm:cxn modelId="{CCF278A3-9D71-4C83-BD97-FACF37DE4755}" type="presParOf" srcId="{11531AE4-5703-46A5-A9EF-EC4CB29A5FF9}" destId="{37EE959E-6147-40FF-8A68-BC71227D314B}" srcOrd="0" destOrd="0" presId="urn:microsoft.com/office/officeart/2008/layout/LinedList"/>
    <dgm:cxn modelId="{C2535D47-BE68-428D-9E01-B9B1D2516257}" type="presParOf" srcId="{11531AE4-5703-46A5-A9EF-EC4CB29A5FF9}" destId="{DAAE0EE4-AE7A-4401-9C36-04B963774C40}" srcOrd="1" destOrd="0" presId="urn:microsoft.com/office/officeart/2008/layout/LinedList"/>
    <dgm:cxn modelId="{860D283B-3A60-4E4F-AB95-9F84ACD1E822}" type="presParOf" srcId="{37C1B33C-F1FF-4900-A0E2-621344277E2A}" destId="{166ABBFC-3598-4785-A11B-D6823044D753}" srcOrd="18" destOrd="0" presId="urn:microsoft.com/office/officeart/2008/layout/LinedList"/>
    <dgm:cxn modelId="{ADCFF9EC-E4EE-42FB-912F-6B7EA16B4C67}" type="presParOf" srcId="{37C1B33C-F1FF-4900-A0E2-621344277E2A}" destId="{6A76FFFC-9951-4D24-BC6D-FAE2E9E9BF1B}" srcOrd="19" destOrd="0" presId="urn:microsoft.com/office/officeart/2008/layout/LinedList"/>
    <dgm:cxn modelId="{0E36CB42-416B-4A66-987D-AFB16532DC85}" type="presParOf" srcId="{6A76FFFC-9951-4D24-BC6D-FAE2E9E9BF1B}" destId="{CF5ABED8-24CA-4F06-B303-13752E1F2E25}" srcOrd="0" destOrd="0" presId="urn:microsoft.com/office/officeart/2008/layout/LinedList"/>
    <dgm:cxn modelId="{5D6D00BB-8AE2-4C6C-9AD8-048792D377B4}" type="presParOf" srcId="{6A76FFFC-9951-4D24-BC6D-FAE2E9E9BF1B}" destId="{3ABA5DE8-7B68-4759-A08E-03F1B165D9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2E4235-77A8-4117-95B3-30BBC8CD68B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44F6E769-9663-4810-8CAF-04F30B998439}">
      <dgm:prSet phldrT="[Text]" phldr="0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Onboarding vs. UCAS Admissions</a:t>
          </a:r>
        </a:p>
      </dgm:t>
    </dgm:pt>
    <dgm:pt modelId="{6B2F0F8C-A5B2-44F6-907D-C434296C7099}" type="parTrans" cxnId="{C7F7EC23-0B57-415C-9B97-474FA7D5ACEA}">
      <dgm:prSet/>
      <dgm:spPr/>
      <dgm:t>
        <a:bodyPr/>
        <a:lstStyle/>
        <a:p>
          <a:endParaRPr lang="en-GB"/>
        </a:p>
      </dgm:t>
    </dgm:pt>
    <dgm:pt modelId="{02CF539F-B89B-42AA-8915-02DA3D4331EA}" type="sibTrans" cxnId="{C7F7EC23-0B57-415C-9B97-474FA7D5ACEA}">
      <dgm:prSet/>
      <dgm:spPr/>
      <dgm:t>
        <a:bodyPr/>
        <a:lstStyle/>
        <a:p>
          <a:endParaRPr lang="en-GB"/>
        </a:p>
      </dgm:t>
    </dgm:pt>
    <dgm:pt modelId="{3C0E17DA-AB99-43FB-8EF8-F14FF8ABD25C}">
      <dgm:prSet phldrT="[Text]" phldr="0"/>
      <dgm:spPr/>
      <dgm:t>
        <a:bodyPr/>
        <a:lstStyle/>
        <a:p>
          <a:r>
            <a:rPr lang="en-GB">
              <a:solidFill>
                <a:schemeClr val="tx1"/>
              </a:solidFill>
            </a:rPr>
            <a:t>Self Funded vs. Employer and Government Funded Levy</a:t>
          </a:r>
        </a:p>
      </dgm:t>
    </dgm:pt>
    <dgm:pt modelId="{4CAC74EB-326B-406A-9F69-DDC6340C43F3}" type="parTrans" cxnId="{7A23449A-B3E4-42BF-AE20-25AA19C18D29}">
      <dgm:prSet/>
      <dgm:spPr/>
      <dgm:t>
        <a:bodyPr/>
        <a:lstStyle/>
        <a:p>
          <a:endParaRPr lang="en-GB"/>
        </a:p>
      </dgm:t>
    </dgm:pt>
    <dgm:pt modelId="{D7071C3B-61B5-4EAA-B344-DC6AF43F9348}" type="sibTrans" cxnId="{7A23449A-B3E4-42BF-AE20-25AA19C18D29}">
      <dgm:prSet/>
      <dgm:spPr/>
      <dgm:t>
        <a:bodyPr/>
        <a:lstStyle/>
        <a:p>
          <a:endParaRPr lang="en-GB"/>
        </a:p>
      </dgm:t>
    </dgm:pt>
    <dgm:pt modelId="{C5B4B84F-C36A-42D5-B91B-BE4FF26DDB0F}">
      <dgm:prSet phldrT="[Text]" phldr="0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Hub / Spoke / Enrichment</a:t>
          </a:r>
        </a:p>
      </dgm:t>
    </dgm:pt>
    <dgm:pt modelId="{30AB96DF-550B-477A-B3D2-F0A594E91BDD}" type="parTrans" cxnId="{D11C3095-BB23-46FA-8CBE-2DBE505F4334}">
      <dgm:prSet/>
      <dgm:spPr/>
      <dgm:t>
        <a:bodyPr/>
        <a:lstStyle/>
        <a:p>
          <a:endParaRPr lang="en-GB"/>
        </a:p>
      </dgm:t>
    </dgm:pt>
    <dgm:pt modelId="{0AEA30D3-D1A0-43BE-95C1-60952EC4F54C}" type="sibTrans" cxnId="{D11C3095-BB23-46FA-8CBE-2DBE505F4334}">
      <dgm:prSet/>
      <dgm:spPr/>
      <dgm:t>
        <a:bodyPr/>
        <a:lstStyle/>
        <a:p>
          <a:endParaRPr lang="en-GB"/>
        </a:p>
      </dgm:t>
    </dgm:pt>
    <dgm:pt modelId="{0953C45B-4D6B-421A-BA7A-7CFB4036CC0D}">
      <dgm:prSet phldrT="[Text]" phldr="0"/>
      <dgm:spPr/>
      <dgm:t>
        <a:bodyPr/>
        <a:lstStyle/>
        <a:p>
          <a:r>
            <a:rPr lang="en-GB">
              <a:solidFill>
                <a:schemeClr val="tx1"/>
              </a:solidFill>
            </a:rPr>
            <a:t>Supernumerary / PLT / Protected Learning Time</a:t>
          </a:r>
          <a:endParaRPr lang="en-GB" dirty="0">
            <a:solidFill>
              <a:schemeClr val="tx1"/>
            </a:solidFill>
          </a:endParaRPr>
        </a:p>
      </dgm:t>
    </dgm:pt>
    <dgm:pt modelId="{1F601EF2-D9C8-4B06-A498-E9A83009ECF1}" type="parTrans" cxnId="{A8411102-C4A1-4BFA-BCFB-533E39E55200}">
      <dgm:prSet/>
      <dgm:spPr/>
      <dgm:t>
        <a:bodyPr/>
        <a:lstStyle/>
        <a:p>
          <a:endParaRPr lang="en-GB"/>
        </a:p>
      </dgm:t>
    </dgm:pt>
    <dgm:pt modelId="{2DCBC051-D4DF-41EB-979A-FD136EAAF5D0}" type="sibTrans" cxnId="{A8411102-C4A1-4BFA-BCFB-533E39E55200}">
      <dgm:prSet/>
      <dgm:spPr/>
      <dgm:t>
        <a:bodyPr/>
        <a:lstStyle/>
        <a:p>
          <a:endParaRPr lang="en-GB"/>
        </a:p>
      </dgm:t>
    </dgm:pt>
    <dgm:pt modelId="{0678A1C0-8350-45C2-A4C2-8C72444BA4DA}">
      <dgm:prSet phldrT="[Text]" phldr="0"/>
      <dgm:spPr/>
      <dgm:t>
        <a:bodyPr/>
        <a:lstStyle/>
        <a:p>
          <a:r>
            <a:rPr lang="en-GB">
              <a:solidFill>
                <a:schemeClr val="tx1"/>
              </a:solidFill>
            </a:rPr>
            <a:t>Off the Job Learning</a:t>
          </a:r>
          <a:endParaRPr lang="en-GB" dirty="0">
            <a:solidFill>
              <a:schemeClr val="tx1"/>
            </a:solidFill>
          </a:endParaRPr>
        </a:p>
      </dgm:t>
    </dgm:pt>
    <dgm:pt modelId="{FFAF231C-BEC3-4E02-B07E-85EA24EAEEDA}" type="parTrans" cxnId="{085703E9-C321-4F7C-A18F-E45E0C616EF4}">
      <dgm:prSet/>
      <dgm:spPr/>
      <dgm:t>
        <a:bodyPr/>
        <a:lstStyle/>
        <a:p>
          <a:endParaRPr lang="en-GB"/>
        </a:p>
      </dgm:t>
    </dgm:pt>
    <dgm:pt modelId="{D3278384-73E6-4A0E-AD5A-4D7C430965D2}" type="sibTrans" cxnId="{085703E9-C321-4F7C-A18F-E45E0C616EF4}">
      <dgm:prSet/>
      <dgm:spPr/>
      <dgm:t>
        <a:bodyPr/>
        <a:lstStyle/>
        <a:p>
          <a:endParaRPr lang="en-GB"/>
        </a:p>
      </dgm:t>
    </dgm:pt>
    <dgm:pt modelId="{F4D50540-7EE0-4953-9BBA-26BAF444BE29}">
      <dgm:prSet phldrT="[Text]" phldr="0"/>
      <dgm:spPr/>
      <dgm:t>
        <a:bodyPr/>
        <a:lstStyle/>
        <a:p>
          <a:r>
            <a:rPr lang="en-GB">
              <a:solidFill>
                <a:schemeClr val="tx1"/>
              </a:solidFill>
            </a:rPr>
            <a:t>Tripartite Meeting and Activity Logs</a:t>
          </a:r>
          <a:endParaRPr lang="en-GB" dirty="0">
            <a:solidFill>
              <a:schemeClr val="tx1"/>
            </a:solidFill>
          </a:endParaRPr>
        </a:p>
      </dgm:t>
    </dgm:pt>
    <dgm:pt modelId="{E506EED8-B06E-478B-987F-B0B3A248CF59}" type="parTrans" cxnId="{E6327047-0470-4855-A379-5BC056AC3268}">
      <dgm:prSet/>
      <dgm:spPr/>
      <dgm:t>
        <a:bodyPr/>
        <a:lstStyle/>
        <a:p>
          <a:endParaRPr lang="en-GB"/>
        </a:p>
      </dgm:t>
    </dgm:pt>
    <dgm:pt modelId="{09EDA5C1-43BF-4C64-980D-88957EC9CD53}" type="sibTrans" cxnId="{E6327047-0470-4855-A379-5BC056AC3268}">
      <dgm:prSet/>
      <dgm:spPr/>
      <dgm:t>
        <a:bodyPr/>
        <a:lstStyle/>
        <a:p>
          <a:endParaRPr lang="en-GB"/>
        </a:p>
      </dgm:t>
    </dgm:pt>
    <dgm:pt modelId="{8761AE3B-B814-41B2-BFFA-8EAB97F7434A}">
      <dgm:prSet phldrT="[Text]" phldr="0"/>
      <dgm:spPr/>
      <dgm:t>
        <a:bodyPr/>
        <a:lstStyle/>
        <a:p>
          <a:r>
            <a:rPr lang="en-GB">
              <a:solidFill>
                <a:schemeClr val="tx1"/>
              </a:solidFill>
            </a:rPr>
            <a:t>KSBs and NMC Proficiencies</a:t>
          </a:r>
          <a:endParaRPr lang="en-GB" dirty="0">
            <a:solidFill>
              <a:schemeClr val="tx1"/>
            </a:solidFill>
          </a:endParaRPr>
        </a:p>
      </dgm:t>
    </dgm:pt>
    <dgm:pt modelId="{8D54A857-EEF1-402D-935F-286BAA4E34A9}" type="parTrans" cxnId="{0AF5B7B4-42C6-4B57-8E6E-D67C74C02F0E}">
      <dgm:prSet/>
      <dgm:spPr/>
      <dgm:t>
        <a:bodyPr/>
        <a:lstStyle/>
        <a:p>
          <a:endParaRPr lang="en-GB"/>
        </a:p>
      </dgm:t>
    </dgm:pt>
    <dgm:pt modelId="{A7B0E290-2CBD-49A4-B8AD-F1414AA603CD}" type="sibTrans" cxnId="{0AF5B7B4-42C6-4B57-8E6E-D67C74C02F0E}">
      <dgm:prSet/>
      <dgm:spPr/>
      <dgm:t>
        <a:bodyPr/>
        <a:lstStyle/>
        <a:p>
          <a:endParaRPr lang="en-GB"/>
        </a:p>
      </dgm:t>
    </dgm:pt>
    <dgm:pt modelId="{7712EF5E-1893-42F7-B8E2-6B228D130D5C}">
      <dgm:prSet phldrT="[Text]" phldr="0"/>
      <dgm:spPr/>
      <dgm:t>
        <a:bodyPr/>
        <a:lstStyle/>
        <a:p>
          <a:r>
            <a:rPr lang="en-GB">
              <a:solidFill>
                <a:schemeClr val="tx1"/>
              </a:solidFill>
            </a:rPr>
            <a:t>Gateway Meetings</a:t>
          </a:r>
          <a:endParaRPr lang="en-GB" dirty="0">
            <a:solidFill>
              <a:schemeClr val="tx1"/>
            </a:solidFill>
          </a:endParaRPr>
        </a:p>
      </dgm:t>
    </dgm:pt>
    <dgm:pt modelId="{4A13C1A2-602C-43BD-BB6A-A57408E7F99D}" type="parTrans" cxnId="{92FFFF36-CBFA-4037-86BD-F6027CF6842B}">
      <dgm:prSet/>
      <dgm:spPr/>
      <dgm:t>
        <a:bodyPr/>
        <a:lstStyle/>
        <a:p>
          <a:endParaRPr lang="en-GB"/>
        </a:p>
      </dgm:t>
    </dgm:pt>
    <dgm:pt modelId="{BEAB14A0-BCE6-45DC-9C15-28A329B9A307}" type="sibTrans" cxnId="{92FFFF36-CBFA-4037-86BD-F6027CF6842B}">
      <dgm:prSet/>
      <dgm:spPr/>
      <dgm:t>
        <a:bodyPr/>
        <a:lstStyle/>
        <a:p>
          <a:endParaRPr lang="en-GB"/>
        </a:p>
      </dgm:t>
    </dgm:pt>
    <dgm:pt modelId="{70E7B402-F504-49E8-BEE1-449BA75276EE}">
      <dgm:prSet phldrT="[Text]" phldr="0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End Point Assessment (EPA)</a:t>
          </a:r>
        </a:p>
      </dgm:t>
    </dgm:pt>
    <dgm:pt modelId="{714C92D4-75AF-4E56-8381-B3B26C03A482}" type="parTrans" cxnId="{E60924D8-2B06-4849-BFD2-9C99875E3808}">
      <dgm:prSet/>
      <dgm:spPr/>
      <dgm:t>
        <a:bodyPr/>
        <a:lstStyle/>
        <a:p>
          <a:endParaRPr lang="en-GB"/>
        </a:p>
      </dgm:t>
    </dgm:pt>
    <dgm:pt modelId="{89152632-2170-4B81-82F8-C038FF29DFE8}" type="sibTrans" cxnId="{E60924D8-2B06-4849-BFD2-9C99875E3808}">
      <dgm:prSet/>
      <dgm:spPr/>
      <dgm:t>
        <a:bodyPr/>
        <a:lstStyle/>
        <a:p>
          <a:endParaRPr lang="en-GB"/>
        </a:p>
      </dgm:t>
    </dgm:pt>
    <dgm:pt modelId="{7D3073D1-E9E0-4615-B50B-515A20CFEDFC}" type="pres">
      <dgm:prSet presAssocID="{4D2E4235-77A8-4117-95B3-30BBC8CD68B1}" presName="diagram" presStyleCnt="0">
        <dgm:presLayoutVars>
          <dgm:dir/>
          <dgm:resizeHandles val="exact"/>
        </dgm:presLayoutVars>
      </dgm:prSet>
      <dgm:spPr/>
    </dgm:pt>
    <dgm:pt modelId="{F16F0BE1-F503-45D7-807C-273206938547}" type="pres">
      <dgm:prSet presAssocID="{44F6E769-9663-4810-8CAF-04F30B998439}" presName="node" presStyleLbl="node1" presStyleIdx="0" presStyleCnt="9">
        <dgm:presLayoutVars>
          <dgm:bulletEnabled val="1"/>
        </dgm:presLayoutVars>
      </dgm:prSet>
      <dgm:spPr/>
    </dgm:pt>
    <dgm:pt modelId="{456542A7-4198-4927-980D-AABA21ABC504}" type="pres">
      <dgm:prSet presAssocID="{02CF539F-B89B-42AA-8915-02DA3D4331EA}" presName="sibTrans" presStyleCnt="0"/>
      <dgm:spPr/>
    </dgm:pt>
    <dgm:pt modelId="{C4A95C9C-5F3F-4F31-8DF4-24EA08F05E69}" type="pres">
      <dgm:prSet presAssocID="{3C0E17DA-AB99-43FB-8EF8-F14FF8ABD25C}" presName="node" presStyleLbl="node1" presStyleIdx="1" presStyleCnt="9">
        <dgm:presLayoutVars>
          <dgm:bulletEnabled val="1"/>
        </dgm:presLayoutVars>
      </dgm:prSet>
      <dgm:spPr/>
    </dgm:pt>
    <dgm:pt modelId="{86814271-E4D9-4789-94ED-248A93F9DF63}" type="pres">
      <dgm:prSet presAssocID="{D7071C3B-61B5-4EAA-B344-DC6AF43F9348}" presName="sibTrans" presStyleCnt="0"/>
      <dgm:spPr/>
    </dgm:pt>
    <dgm:pt modelId="{ECA63507-E45C-483F-884A-AEAA0222893B}" type="pres">
      <dgm:prSet presAssocID="{C5B4B84F-C36A-42D5-B91B-BE4FF26DDB0F}" presName="node" presStyleLbl="node1" presStyleIdx="2" presStyleCnt="9">
        <dgm:presLayoutVars>
          <dgm:bulletEnabled val="1"/>
        </dgm:presLayoutVars>
      </dgm:prSet>
      <dgm:spPr/>
    </dgm:pt>
    <dgm:pt modelId="{F4A185E5-A03B-416C-A219-3B076545CE72}" type="pres">
      <dgm:prSet presAssocID="{0AEA30D3-D1A0-43BE-95C1-60952EC4F54C}" presName="sibTrans" presStyleCnt="0"/>
      <dgm:spPr/>
    </dgm:pt>
    <dgm:pt modelId="{F60661AB-6812-4DA8-AB0A-24580D70DD7E}" type="pres">
      <dgm:prSet presAssocID="{0953C45B-4D6B-421A-BA7A-7CFB4036CC0D}" presName="node" presStyleLbl="node1" presStyleIdx="3" presStyleCnt="9">
        <dgm:presLayoutVars>
          <dgm:bulletEnabled val="1"/>
        </dgm:presLayoutVars>
      </dgm:prSet>
      <dgm:spPr/>
    </dgm:pt>
    <dgm:pt modelId="{319B7CA9-A034-4B11-930F-E7F8FD0C95A5}" type="pres">
      <dgm:prSet presAssocID="{2DCBC051-D4DF-41EB-979A-FD136EAAF5D0}" presName="sibTrans" presStyleCnt="0"/>
      <dgm:spPr/>
    </dgm:pt>
    <dgm:pt modelId="{4415BF5C-E62D-4DB0-A689-D033A2CB8138}" type="pres">
      <dgm:prSet presAssocID="{0678A1C0-8350-45C2-A4C2-8C72444BA4DA}" presName="node" presStyleLbl="node1" presStyleIdx="4" presStyleCnt="9">
        <dgm:presLayoutVars>
          <dgm:bulletEnabled val="1"/>
        </dgm:presLayoutVars>
      </dgm:prSet>
      <dgm:spPr/>
    </dgm:pt>
    <dgm:pt modelId="{4797BB51-8AD5-406E-8ADA-F7219580596A}" type="pres">
      <dgm:prSet presAssocID="{D3278384-73E6-4A0E-AD5A-4D7C430965D2}" presName="sibTrans" presStyleCnt="0"/>
      <dgm:spPr/>
    </dgm:pt>
    <dgm:pt modelId="{DA1F6003-8CCD-40B0-B761-25E9AB2782ED}" type="pres">
      <dgm:prSet presAssocID="{F4D50540-7EE0-4953-9BBA-26BAF444BE29}" presName="node" presStyleLbl="node1" presStyleIdx="5" presStyleCnt="9">
        <dgm:presLayoutVars>
          <dgm:bulletEnabled val="1"/>
        </dgm:presLayoutVars>
      </dgm:prSet>
      <dgm:spPr/>
    </dgm:pt>
    <dgm:pt modelId="{7764D327-07FB-47E5-A82B-6C8BF489A06A}" type="pres">
      <dgm:prSet presAssocID="{09EDA5C1-43BF-4C64-980D-88957EC9CD53}" presName="sibTrans" presStyleCnt="0"/>
      <dgm:spPr/>
    </dgm:pt>
    <dgm:pt modelId="{469B15CF-72A1-4065-81FE-00205049AE2F}" type="pres">
      <dgm:prSet presAssocID="{8761AE3B-B814-41B2-BFFA-8EAB97F7434A}" presName="node" presStyleLbl="node1" presStyleIdx="6" presStyleCnt="9">
        <dgm:presLayoutVars>
          <dgm:bulletEnabled val="1"/>
        </dgm:presLayoutVars>
      </dgm:prSet>
      <dgm:spPr/>
    </dgm:pt>
    <dgm:pt modelId="{AAE0299F-D90B-490B-A11E-6E0B93FBFD88}" type="pres">
      <dgm:prSet presAssocID="{A7B0E290-2CBD-49A4-B8AD-F1414AA603CD}" presName="sibTrans" presStyleCnt="0"/>
      <dgm:spPr/>
    </dgm:pt>
    <dgm:pt modelId="{0B891C38-C3A6-45AD-9240-B642C91E21B4}" type="pres">
      <dgm:prSet presAssocID="{7712EF5E-1893-42F7-B8E2-6B228D130D5C}" presName="node" presStyleLbl="node1" presStyleIdx="7" presStyleCnt="9">
        <dgm:presLayoutVars>
          <dgm:bulletEnabled val="1"/>
        </dgm:presLayoutVars>
      </dgm:prSet>
      <dgm:spPr/>
    </dgm:pt>
    <dgm:pt modelId="{F805E76B-4B23-4D81-BD49-09373191FA49}" type="pres">
      <dgm:prSet presAssocID="{BEAB14A0-BCE6-45DC-9C15-28A329B9A307}" presName="sibTrans" presStyleCnt="0"/>
      <dgm:spPr/>
    </dgm:pt>
    <dgm:pt modelId="{2B52AA54-4D4B-4C3D-ACBD-0735D29917C1}" type="pres">
      <dgm:prSet presAssocID="{70E7B402-F504-49E8-BEE1-449BA75276EE}" presName="node" presStyleLbl="node1" presStyleIdx="8" presStyleCnt="9">
        <dgm:presLayoutVars>
          <dgm:bulletEnabled val="1"/>
        </dgm:presLayoutVars>
      </dgm:prSet>
      <dgm:spPr/>
    </dgm:pt>
  </dgm:ptLst>
  <dgm:cxnLst>
    <dgm:cxn modelId="{A8411102-C4A1-4BFA-BCFB-533E39E55200}" srcId="{4D2E4235-77A8-4117-95B3-30BBC8CD68B1}" destId="{0953C45B-4D6B-421A-BA7A-7CFB4036CC0D}" srcOrd="3" destOrd="0" parTransId="{1F601EF2-D9C8-4B06-A498-E9A83009ECF1}" sibTransId="{2DCBC051-D4DF-41EB-979A-FD136EAAF5D0}"/>
    <dgm:cxn modelId="{28964B0A-C6A9-46EC-9CEA-8147E220A13A}" type="presOf" srcId="{8761AE3B-B814-41B2-BFFA-8EAB97F7434A}" destId="{469B15CF-72A1-4065-81FE-00205049AE2F}" srcOrd="0" destOrd="0" presId="urn:microsoft.com/office/officeart/2005/8/layout/default"/>
    <dgm:cxn modelId="{C7F7EC23-0B57-415C-9B97-474FA7D5ACEA}" srcId="{4D2E4235-77A8-4117-95B3-30BBC8CD68B1}" destId="{44F6E769-9663-4810-8CAF-04F30B998439}" srcOrd="0" destOrd="0" parTransId="{6B2F0F8C-A5B2-44F6-907D-C434296C7099}" sibTransId="{02CF539F-B89B-42AA-8915-02DA3D4331EA}"/>
    <dgm:cxn modelId="{03FF5126-DBFC-4D0B-8130-367B3131D9BF}" type="presOf" srcId="{0953C45B-4D6B-421A-BA7A-7CFB4036CC0D}" destId="{F60661AB-6812-4DA8-AB0A-24580D70DD7E}" srcOrd="0" destOrd="0" presId="urn:microsoft.com/office/officeart/2005/8/layout/default"/>
    <dgm:cxn modelId="{3129122E-A48D-4670-8DF9-4CD571152D68}" type="presOf" srcId="{70E7B402-F504-49E8-BEE1-449BA75276EE}" destId="{2B52AA54-4D4B-4C3D-ACBD-0735D29917C1}" srcOrd="0" destOrd="0" presId="urn:microsoft.com/office/officeart/2005/8/layout/default"/>
    <dgm:cxn modelId="{8F90032F-E6ED-4CB1-B70A-B7E5FD23BC62}" type="presOf" srcId="{7712EF5E-1893-42F7-B8E2-6B228D130D5C}" destId="{0B891C38-C3A6-45AD-9240-B642C91E21B4}" srcOrd="0" destOrd="0" presId="urn:microsoft.com/office/officeart/2005/8/layout/default"/>
    <dgm:cxn modelId="{92FFFF36-CBFA-4037-86BD-F6027CF6842B}" srcId="{4D2E4235-77A8-4117-95B3-30BBC8CD68B1}" destId="{7712EF5E-1893-42F7-B8E2-6B228D130D5C}" srcOrd="7" destOrd="0" parTransId="{4A13C1A2-602C-43BD-BB6A-A57408E7F99D}" sibTransId="{BEAB14A0-BCE6-45DC-9C15-28A329B9A307}"/>
    <dgm:cxn modelId="{303FD83F-8B43-4BF2-BCCF-27E70B49482E}" type="presOf" srcId="{F4D50540-7EE0-4953-9BBA-26BAF444BE29}" destId="{DA1F6003-8CCD-40B0-B761-25E9AB2782ED}" srcOrd="0" destOrd="0" presId="urn:microsoft.com/office/officeart/2005/8/layout/default"/>
    <dgm:cxn modelId="{883CE25B-FD0C-493A-834C-1592B9005D52}" type="presOf" srcId="{C5B4B84F-C36A-42D5-B91B-BE4FF26DDB0F}" destId="{ECA63507-E45C-483F-884A-AEAA0222893B}" srcOrd="0" destOrd="0" presId="urn:microsoft.com/office/officeart/2005/8/layout/default"/>
    <dgm:cxn modelId="{E6327047-0470-4855-A379-5BC056AC3268}" srcId="{4D2E4235-77A8-4117-95B3-30BBC8CD68B1}" destId="{F4D50540-7EE0-4953-9BBA-26BAF444BE29}" srcOrd="5" destOrd="0" parTransId="{E506EED8-B06E-478B-987F-B0B3A248CF59}" sibTransId="{09EDA5C1-43BF-4C64-980D-88957EC9CD53}"/>
    <dgm:cxn modelId="{D11C3095-BB23-46FA-8CBE-2DBE505F4334}" srcId="{4D2E4235-77A8-4117-95B3-30BBC8CD68B1}" destId="{C5B4B84F-C36A-42D5-B91B-BE4FF26DDB0F}" srcOrd="2" destOrd="0" parTransId="{30AB96DF-550B-477A-B3D2-F0A594E91BDD}" sibTransId="{0AEA30D3-D1A0-43BE-95C1-60952EC4F54C}"/>
    <dgm:cxn modelId="{7A23449A-B3E4-42BF-AE20-25AA19C18D29}" srcId="{4D2E4235-77A8-4117-95B3-30BBC8CD68B1}" destId="{3C0E17DA-AB99-43FB-8EF8-F14FF8ABD25C}" srcOrd="1" destOrd="0" parTransId="{4CAC74EB-326B-406A-9F69-DDC6340C43F3}" sibTransId="{D7071C3B-61B5-4EAA-B344-DC6AF43F9348}"/>
    <dgm:cxn modelId="{4E49809D-D287-450B-82F3-EBB725DC3355}" type="presOf" srcId="{4D2E4235-77A8-4117-95B3-30BBC8CD68B1}" destId="{7D3073D1-E9E0-4615-B50B-515A20CFEDFC}" srcOrd="0" destOrd="0" presId="urn:microsoft.com/office/officeart/2005/8/layout/default"/>
    <dgm:cxn modelId="{0AF5B7B4-42C6-4B57-8E6E-D67C74C02F0E}" srcId="{4D2E4235-77A8-4117-95B3-30BBC8CD68B1}" destId="{8761AE3B-B814-41B2-BFFA-8EAB97F7434A}" srcOrd="6" destOrd="0" parTransId="{8D54A857-EEF1-402D-935F-286BAA4E34A9}" sibTransId="{A7B0E290-2CBD-49A4-B8AD-F1414AA603CD}"/>
    <dgm:cxn modelId="{24B8D8B4-AE4F-460F-9F62-32256853BBB1}" type="presOf" srcId="{0678A1C0-8350-45C2-A4C2-8C72444BA4DA}" destId="{4415BF5C-E62D-4DB0-A689-D033A2CB8138}" srcOrd="0" destOrd="0" presId="urn:microsoft.com/office/officeart/2005/8/layout/default"/>
    <dgm:cxn modelId="{42BA5EC0-EA36-4180-AEEE-9C3AE6A04249}" type="presOf" srcId="{44F6E769-9663-4810-8CAF-04F30B998439}" destId="{F16F0BE1-F503-45D7-807C-273206938547}" srcOrd="0" destOrd="0" presId="urn:microsoft.com/office/officeart/2005/8/layout/default"/>
    <dgm:cxn modelId="{E60924D8-2B06-4849-BFD2-9C99875E3808}" srcId="{4D2E4235-77A8-4117-95B3-30BBC8CD68B1}" destId="{70E7B402-F504-49E8-BEE1-449BA75276EE}" srcOrd="8" destOrd="0" parTransId="{714C92D4-75AF-4E56-8381-B3B26C03A482}" sibTransId="{89152632-2170-4B81-82F8-C038FF29DFE8}"/>
    <dgm:cxn modelId="{085703E9-C321-4F7C-A18F-E45E0C616EF4}" srcId="{4D2E4235-77A8-4117-95B3-30BBC8CD68B1}" destId="{0678A1C0-8350-45C2-A4C2-8C72444BA4DA}" srcOrd="4" destOrd="0" parTransId="{FFAF231C-BEC3-4E02-B07E-85EA24EAEEDA}" sibTransId="{D3278384-73E6-4A0E-AD5A-4D7C430965D2}"/>
    <dgm:cxn modelId="{7871CEF7-2B50-4190-BCEB-1E5841D4D095}" type="presOf" srcId="{3C0E17DA-AB99-43FB-8EF8-F14FF8ABD25C}" destId="{C4A95C9C-5F3F-4F31-8DF4-24EA08F05E69}" srcOrd="0" destOrd="0" presId="urn:microsoft.com/office/officeart/2005/8/layout/default"/>
    <dgm:cxn modelId="{7A7840EA-3C9F-4E9D-8E60-99720E9E1A5F}" type="presParOf" srcId="{7D3073D1-E9E0-4615-B50B-515A20CFEDFC}" destId="{F16F0BE1-F503-45D7-807C-273206938547}" srcOrd="0" destOrd="0" presId="urn:microsoft.com/office/officeart/2005/8/layout/default"/>
    <dgm:cxn modelId="{52E81354-53F7-4FCC-BF51-A490B285F77C}" type="presParOf" srcId="{7D3073D1-E9E0-4615-B50B-515A20CFEDFC}" destId="{456542A7-4198-4927-980D-AABA21ABC504}" srcOrd="1" destOrd="0" presId="urn:microsoft.com/office/officeart/2005/8/layout/default"/>
    <dgm:cxn modelId="{4BA18B2F-BBA9-4568-A290-5BB74E07B0CA}" type="presParOf" srcId="{7D3073D1-E9E0-4615-B50B-515A20CFEDFC}" destId="{C4A95C9C-5F3F-4F31-8DF4-24EA08F05E69}" srcOrd="2" destOrd="0" presId="urn:microsoft.com/office/officeart/2005/8/layout/default"/>
    <dgm:cxn modelId="{1596611D-7100-4914-8A6A-9A95BA271BA4}" type="presParOf" srcId="{7D3073D1-E9E0-4615-B50B-515A20CFEDFC}" destId="{86814271-E4D9-4789-94ED-248A93F9DF63}" srcOrd="3" destOrd="0" presId="urn:microsoft.com/office/officeart/2005/8/layout/default"/>
    <dgm:cxn modelId="{2BBEB00A-848A-46C7-9275-38824B017A5B}" type="presParOf" srcId="{7D3073D1-E9E0-4615-B50B-515A20CFEDFC}" destId="{ECA63507-E45C-483F-884A-AEAA0222893B}" srcOrd="4" destOrd="0" presId="urn:microsoft.com/office/officeart/2005/8/layout/default"/>
    <dgm:cxn modelId="{0483E213-ECB6-40A3-A6C0-D0C5DB538A2A}" type="presParOf" srcId="{7D3073D1-E9E0-4615-B50B-515A20CFEDFC}" destId="{F4A185E5-A03B-416C-A219-3B076545CE72}" srcOrd="5" destOrd="0" presId="urn:microsoft.com/office/officeart/2005/8/layout/default"/>
    <dgm:cxn modelId="{3505CEDA-1933-4950-AA7D-AE16E4AABAB2}" type="presParOf" srcId="{7D3073D1-E9E0-4615-B50B-515A20CFEDFC}" destId="{F60661AB-6812-4DA8-AB0A-24580D70DD7E}" srcOrd="6" destOrd="0" presId="urn:microsoft.com/office/officeart/2005/8/layout/default"/>
    <dgm:cxn modelId="{6AE7877A-5A83-4E63-AFD7-B87413182C57}" type="presParOf" srcId="{7D3073D1-E9E0-4615-B50B-515A20CFEDFC}" destId="{319B7CA9-A034-4B11-930F-E7F8FD0C95A5}" srcOrd="7" destOrd="0" presId="urn:microsoft.com/office/officeart/2005/8/layout/default"/>
    <dgm:cxn modelId="{F50AB6CA-5F1D-4889-8779-9BC108943E8D}" type="presParOf" srcId="{7D3073D1-E9E0-4615-B50B-515A20CFEDFC}" destId="{4415BF5C-E62D-4DB0-A689-D033A2CB8138}" srcOrd="8" destOrd="0" presId="urn:microsoft.com/office/officeart/2005/8/layout/default"/>
    <dgm:cxn modelId="{A852C07F-DA00-473E-ACF9-F6E4E7D18E12}" type="presParOf" srcId="{7D3073D1-E9E0-4615-B50B-515A20CFEDFC}" destId="{4797BB51-8AD5-406E-8ADA-F7219580596A}" srcOrd="9" destOrd="0" presId="urn:microsoft.com/office/officeart/2005/8/layout/default"/>
    <dgm:cxn modelId="{87A075CE-EDC2-4752-AA77-152923990B51}" type="presParOf" srcId="{7D3073D1-E9E0-4615-B50B-515A20CFEDFC}" destId="{DA1F6003-8CCD-40B0-B761-25E9AB2782ED}" srcOrd="10" destOrd="0" presId="urn:microsoft.com/office/officeart/2005/8/layout/default"/>
    <dgm:cxn modelId="{23256AE2-85D9-4296-8B02-908044684B59}" type="presParOf" srcId="{7D3073D1-E9E0-4615-B50B-515A20CFEDFC}" destId="{7764D327-07FB-47E5-A82B-6C8BF489A06A}" srcOrd="11" destOrd="0" presId="urn:microsoft.com/office/officeart/2005/8/layout/default"/>
    <dgm:cxn modelId="{531E7DBE-76C4-4698-9E13-E221CB2F13C6}" type="presParOf" srcId="{7D3073D1-E9E0-4615-B50B-515A20CFEDFC}" destId="{469B15CF-72A1-4065-81FE-00205049AE2F}" srcOrd="12" destOrd="0" presId="urn:microsoft.com/office/officeart/2005/8/layout/default"/>
    <dgm:cxn modelId="{85EE361D-CAF9-4594-A47E-D9645C3830D2}" type="presParOf" srcId="{7D3073D1-E9E0-4615-B50B-515A20CFEDFC}" destId="{AAE0299F-D90B-490B-A11E-6E0B93FBFD88}" srcOrd="13" destOrd="0" presId="urn:microsoft.com/office/officeart/2005/8/layout/default"/>
    <dgm:cxn modelId="{B3C60D15-19FC-4CE0-A316-3689031E6381}" type="presParOf" srcId="{7D3073D1-E9E0-4615-B50B-515A20CFEDFC}" destId="{0B891C38-C3A6-45AD-9240-B642C91E21B4}" srcOrd="14" destOrd="0" presId="urn:microsoft.com/office/officeart/2005/8/layout/default"/>
    <dgm:cxn modelId="{B734FA19-E4B6-4BE2-AB31-3F56692830A5}" type="presParOf" srcId="{7D3073D1-E9E0-4615-B50B-515A20CFEDFC}" destId="{F805E76B-4B23-4D81-BD49-09373191FA49}" srcOrd="15" destOrd="0" presId="urn:microsoft.com/office/officeart/2005/8/layout/default"/>
    <dgm:cxn modelId="{3E197A49-B63F-45E7-8411-F2F283FC9BBA}" type="presParOf" srcId="{7D3073D1-E9E0-4615-B50B-515A20CFEDFC}" destId="{2B52AA54-4D4B-4C3D-ACBD-0735D29917C1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6445AF-29B2-459A-92CB-17DCD6849A7C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FD10C6F5-C0F8-4C5C-AD7F-D6F6CFFCC981}">
      <dgm:prSet phldrT="[Text]" phldr="0"/>
      <dgm:spPr/>
      <dgm:t>
        <a:bodyPr/>
        <a:lstStyle/>
        <a:p>
          <a:r>
            <a:rPr lang="en-GB">
              <a:solidFill>
                <a:schemeClr val="tx1"/>
              </a:solidFill>
            </a:rPr>
            <a:t>Nursing and Midwifery Council (</a:t>
          </a:r>
          <a:r>
            <a:rPr lang="en-GB" err="1">
              <a:solidFill>
                <a:schemeClr val="tx1"/>
              </a:solidFill>
            </a:rPr>
            <a:t>NMC</a:t>
          </a:r>
          <a:r>
            <a:rPr lang="en-GB">
              <a:solidFill>
                <a:schemeClr val="tx1"/>
              </a:solidFill>
            </a:rPr>
            <a:t>)</a:t>
          </a:r>
        </a:p>
      </dgm:t>
    </dgm:pt>
    <dgm:pt modelId="{FD8B4F4C-BCC9-49FC-9ECE-13BC4BFB9385}" type="parTrans" cxnId="{8C9D52C2-A385-40DA-A6A8-DC06F069C933}">
      <dgm:prSet/>
      <dgm:spPr/>
      <dgm:t>
        <a:bodyPr/>
        <a:lstStyle/>
        <a:p>
          <a:endParaRPr lang="en-GB"/>
        </a:p>
      </dgm:t>
    </dgm:pt>
    <dgm:pt modelId="{78759F50-54A8-41B1-B364-64C2809C76BC}" type="sibTrans" cxnId="{8C9D52C2-A385-40DA-A6A8-DC06F069C933}">
      <dgm:prSet/>
      <dgm:spPr/>
      <dgm:t>
        <a:bodyPr/>
        <a:lstStyle/>
        <a:p>
          <a:endParaRPr lang="en-GB"/>
        </a:p>
      </dgm:t>
    </dgm:pt>
    <dgm:pt modelId="{5134E92D-BF13-41C2-8B91-AAE2F0A57527}">
      <dgm:prSet phldrT="[Text]" phldr="0"/>
      <dgm:spPr/>
      <dgm:t>
        <a:bodyPr/>
        <a:lstStyle/>
        <a:p>
          <a:r>
            <a:rPr lang="en-GB">
              <a:solidFill>
                <a:schemeClr val="tx1"/>
              </a:solidFill>
            </a:rPr>
            <a:t>Office for Students (</a:t>
          </a:r>
          <a:r>
            <a:rPr lang="en-GB" err="1">
              <a:solidFill>
                <a:schemeClr val="tx1"/>
              </a:solidFill>
            </a:rPr>
            <a:t>OfS</a:t>
          </a:r>
          <a:r>
            <a:rPr lang="en-GB">
              <a:solidFill>
                <a:schemeClr val="tx1"/>
              </a:solidFill>
            </a:rPr>
            <a:t>)</a:t>
          </a:r>
        </a:p>
      </dgm:t>
    </dgm:pt>
    <dgm:pt modelId="{3362F8B0-2346-4793-8DC4-AD7791A13558}" type="parTrans" cxnId="{698DEA38-9752-492F-AF75-6B24A6DE6107}">
      <dgm:prSet/>
      <dgm:spPr/>
      <dgm:t>
        <a:bodyPr/>
        <a:lstStyle/>
        <a:p>
          <a:endParaRPr lang="en-GB"/>
        </a:p>
      </dgm:t>
    </dgm:pt>
    <dgm:pt modelId="{2E9C7E77-3BA4-46EC-85BF-251B3E8AA053}" type="sibTrans" cxnId="{698DEA38-9752-492F-AF75-6B24A6DE6107}">
      <dgm:prSet/>
      <dgm:spPr/>
      <dgm:t>
        <a:bodyPr/>
        <a:lstStyle/>
        <a:p>
          <a:endParaRPr lang="en-GB"/>
        </a:p>
      </dgm:t>
    </dgm:pt>
    <dgm:pt modelId="{430003E7-A342-4A11-9B4D-F613FBBC5437}">
      <dgm:prSet phldrT="[Text]" phldr="0"/>
      <dgm:spPr/>
      <dgm:t>
        <a:bodyPr/>
        <a:lstStyle/>
        <a:p>
          <a:r>
            <a:rPr lang="en-GB">
              <a:solidFill>
                <a:schemeClr val="tx1"/>
              </a:solidFill>
            </a:rPr>
            <a:t>Department for Education</a:t>
          </a:r>
        </a:p>
      </dgm:t>
    </dgm:pt>
    <dgm:pt modelId="{C79873EA-C5FE-45F1-ADEB-968093BF6AEF}" type="parTrans" cxnId="{476D1862-BA54-4B3B-8CD6-F92C7AC61157}">
      <dgm:prSet/>
      <dgm:spPr/>
      <dgm:t>
        <a:bodyPr/>
        <a:lstStyle/>
        <a:p>
          <a:endParaRPr lang="en-GB"/>
        </a:p>
      </dgm:t>
    </dgm:pt>
    <dgm:pt modelId="{A1669930-F0A7-4F2C-8A76-139923CBDD7D}" type="sibTrans" cxnId="{476D1862-BA54-4B3B-8CD6-F92C7AC61157}">
      <dgm:prSet/>
      <dgm:spPr/>
      <dgm:t>
        <a:bodyPr/>
        <a:lstStyle/>
        <a:p>
          <a:endParaRPr lang="en-GB"/>
        </a:p>
      </dgm:t>
    </dgm:pt>
    <dgm:pt modelId="{B7FA109B-8181-4D26-B3F4-006EDFC05DB2}">
      <dgm:prSet phldrT="[Text]" phldr="0"/>
      <dgm:spPr/>
      <dgm:t>
        <a:bodyPr/>
        <a:lstStyle/>
        <a:p>
          <a:r>
            <a:rPr lang="en-GB">
              <a:solidFill>
                <a:schemeClr val="tx1"/>
              </a:solidFill>
            </a:rPr>
            <a:t>Education and Skills Funding Agency (</a:t>
          </a:r>
          <a:r>
            <a:rPr lang="en-GB" err="1">
              <a:solidFill>
                <a:schemeClr val="tx1"/>
              </a:solidFill>
            </a:rPr>
            <a:t>ESFA</a:t>
          </a:r>
          <a:r>
            <a:rPr lang="en-GB">
              <a:solidFill>
                <a:schemeClr val="tx1"/>
              </a:solidFill>
            </a:rPr>
            <a:t>) </a:t>
          </a:r>
        </a:p>
      </dgm:t>
    </dgm:pt>
    <dgm:pt modelId="{04D5464D-7F07-48FD-A0E1-A0A235A846D3}" type="parTrans" cxnId="{CD1545D7-D4DE-439B-92AE-44EEF4A6954E}">
      <dgm:prSet/>
      <dgm:spPr/>
      <dgm:t>
        <a:bodyPr/>
        <a:lstStyle/>
        <a:p>
          <a:endParaRPr lang="en-GB"/>
        </a:p>
      </dgm:t>
    </dgm:pt>
    <dgm:pt modelId="{1F27C4E8-EA4F-45B8-BA28-D9DC5EA18BDE}" type="sibTrans" cxnId="{CD1545D7-D4DE-439B-92AE-44EEF4A6954E}">
      <dgm:prSet/>
      <dgm:spPr/>
      <dgm:t>
        <a:bodyPr/>
        <a:lstStyle/>
        <a:p>
          <a:endParaRPr lang="en-GB"/>
        </a:p>
      </dgm:t>
    </dgm:pt>
    <dgm:pt modelId="{8359286D-9251-4597-BE21-DCF07D0037DC}">
      <dgm:prSet phldrT="[Text]" phldr="0"/>
      <dgm:spPr/>
      <dgm:t>
        <a:bodyPr/>
        <a:lstStyle/>
        <a:p>
          <a:r>
            <a:rPr lang="en-GB">
              <a:solidFill>
                <a:schemeClr val="tx1"/>
              </a:solidFill>
            </a:rPr>
            <a:t>Institute for Apprenticeship and Technical Education (</a:t>
          </a:r>
          <a:r>
            <a:rPr lang="en-GB" err="1">
              <a:solidFill>
                <a:schemeClr val="tx1"/>
              </a:solidFill>
            </a:rPr>
            <a:t>ifATE</a:t>
          </a:r>
          <a:r>
            <a:rPr lang="en-GB">
              <a:solidFill>
                <a:schemeClr val="tx1"/>
              </a:solidFill>
            </a:rPr>
            <a:t>)</a:t>
          </a:r>
        </a:p>
      </dgm:t>
    </dgm:pt>
    <dgm:pt modelId="{A76C4C77-FC4F-471E-B374-5DDFB74551A9}" type="parTrans" cxnId="{38ECAB97-90FF-477A-936F-25B0CCC90F30}">
      <dgm:prSet/>
      <dgm:spPr/>
      <dgm:t>
        <a:bodyPr/>
        <a:lstStyle/>
        <a:p>
          <a:endParaRPr lang="en-GB"/>
        </a:p>
      </dgm:t>
    </dgm:pt>
    <dgm:pt modelId="{1A664480-36B6-405B-AF92-8783282067E4}" type="sibTrans" cxnId="{38ECAB97-90FF-477A-936F-25B0CCC90F30}">
      <dgm:prSet/>
      <dgm:spPr/>
      <dgm:t>
        <a:bodyPr/>
        <a:lstStyle/>
        <a:p>
          <a:endParaRPr lang="en-GB"/>
        </a:p>
      </dgm:t>
    </dgm:pt>
    <dgm:pt modelId="{E057A959-0139-4D18-87B7-0848470048FC}">
      <dgm:prSet/>
      <dgm:spPr/>
      <dgm:t>
        <a:bodyPr/>
        <a:lstStyle/>
        <a:p>
          <a:r>
            <a:rPr lang="en-GB">
              <a:solidFill>
                <a:schemeClr val="tx1"/>
              </a:solidFill>
            </a:rPr>
            <a:t>Ofsted</a:t>
          </a:r>
        </a:p>
      </dgm:t>
    </dgm:pt>
    <dgm:pt modelId="{09150675-1252-4FCC-B7CD-B75CD43B9898}" type="parTrans" cxnId="{FED8C14E-1588-4DC8-B458-9B5BEDA00E03}">
      <dgm:prSet/>
      <dgm:spPr/>
      <dgm:t>
        <a:bodyPr/>
        <a:lstStyle/>
        <a:p>
          <a:endParaRPr lang="en-GB"/>
        </a:p>
      </dgm:t>
    </dgm:pt>
    <dgm:pt modelId="{C8EFCA89-668E-462F-90BC-B6471B0AAB6B}" type="sibTrans" cxnId="{FED8C14E-1588-4DC8-B458-9B5BEDA00E03}">
      <dgm:prSet/>
      <dgm:spPr/>
      <dgm:t>
        <a:bodyPr/>
        <a:lstStyle/>
        <a:p>
          <a:endParaRPr lang="en-GB"/>
        </a:p>
      </dgm:t>
    </dgm:pt>
    <dgm:pt modelId="{2C024998-9153-4D97-8994-B9C91743022B}" type="pres">
      <dgm:prSet presAssocID="{306445AF-29B2-459A-92CB-17DCD6849A7C}" presName="diagram" presStyleCnt="0">
        <dgm:presLayoutVars>
          <dgm:dir/>
          <dgm:resizeHandles val="exact"/>
        </dgm:presLayoutVars>
      </dgm:prSet>
      <dgm:spPr/>
    </dgm:pt>
    <dgm:pt modelId="{B4C35BDD-55C2-43C6-A2D5-66FD3867667E}" type="pres">
      <dgm:prSet presAssocID="{FD10C6F5-C0F8-4C5C-AD7F-D6F6CFFCC981}" presName="node" presStyleLbl="node1" presStyleIdx="0" presStyleCnt="6">
        <dgm:presLayoutVars>
          <dgm:bulletEnabled val="1"/>
        </dgm:presLayoutVars>
      </dgm:prSet>
      <dgm:spPr/>
    </dgm:pt>
    <dgm:pt modelId="{23A1E569-AAE0-4DA9-86D7-14BEBE871AA7}" type="pres">
      <dgm:prSet presAssocID="{78759F50-54A8-41B1-B364-64C2809C76BC}" presName="sibTrans" presStyleCnt="0"/>
      <dgm:spPr/>
    </dgm:pt>
    <dgm:pt modelId="{832FED7E-369D-4324-8BFE-C3A0A0F8C311}" type="pres">
      <dgm:prSet presAssocID="{5134E92D-BF13-41C2-8B91-AAE2F0A57527}" presName="node" presStyleLbl="node1" presStyleIdx="1" presStyleCnt="6">
        <dgm:presLayoutVars>
          <dgm:bulletEnabled val="1"/>
        </dgm:presLayoutVars>
      </dgm:prSet>
      <dgm:spPr/>
    </dgm:pt>
    <dgm:pt modelId="{B2167FF6-1498-499E-AEBA-5CE60DF92DA7}" type="pres">
      <dgm:prSet presAssocID="{2E9C7E77-3BA4-46EC-85BF-251B3E8AA053}" presName="sibTrans" presStyleCnt="0"/>
      <dgm:spPr/>
    </dgm:pt>
    <dgm:pt modelId="{04C3690E-4595-4863-B266-151979C26D80}" type="pres">
      <dgm:prSet presAssocID="{430003E7-A342-4A11-9B4D-F613FBBC5437}" presName="node" presStyleLbl="node1" presStyleIdx="2" presStyleCnt="6">
        <dgm:presLayoutVars>
          <dgm:bulletEnabled val="1"/>
        </dgm:presLayoutVars>
      </dgm:prSet>
      <dgm:spPr/>
    </dgm:pt>
    <dgm:pt modelId="{4C5E0165-09B4-4C1B-BB24-482BDC29AA7D}" type="pres">
      <dgm:prSet presAssocID="{A1669930-F0A7-4F2C-8A76-139923CBDD7D}" presName="sibTrans" presStyleCnt="0"/>
      <dgm:spPr/>
    </dgm:pt>
    <dgm:pt modelId="{1849266D-AEDF-4E52-ADF9-123B9667F6CF}" type="pres">
      <dgm:prSet presAssocID="{B7FA109B-8181-4D26-B3F4-006EDFC05DB2}" presName="node" presStyleLbl="node1" presStyleIdx="3" presStyleCnt="6">
        <dgm:presLayoutVars>
          <dgm:bulletEnabled val="1"/>
        </dgm:presLayoutVars>
      </dgm:prSet>
      <dgm:spPr/>
    </dgm:pt>
    <dgm:pt modelId="{D98F6C69-23C8-4D0D-B73E-8B5557774B91}" type="pres">
      <dgm:prSet presAssocID="{1F27C4E8-EA4F-45B8-BA28-D9DC5EA18BDE}" presName="sibTrans" presStyleCnt="0"/>
      <dgm:spPr/>
    </dgm:pt>
    <dgm:pt modelId="{DDD079B0-E956-48DA-9582-0C6A878C6774}" type="pres">
      <dgm:prSet presAssocID="{E057A959-0139-4D18-87B7-0848470048FC}" presName="node" presStyleLbl="node1" presStyleIdx="4" presStyleCnt="6">
        <dgm:presLayoutVars>
          <dgm:bulletEnabled val="1"/>
        </dgm:presLayoutVars>
      </dgm:prSet>
      <dgm:spPr/>
    </dgm:pt>
    <dgm:pt modelId="{09DF47D2-1494-4B10-A8D1-1910C80E574A}" type="pres">
      <dgm:prSet presAssocID="{C8EFCA89-668E-462F-90BC-B6471B0AAB6B}" presName="sibTrans" presStyleCnt="0"/>
      <dgm:spPr/>
    </dgm:pt>
    <dgm:pt modelId="{932340C9-F689-4EE6-ADAF-5D03F2156CFD}" type="pres">
      <dgm:prSet presAssocID="{8359286D-9251-4597-BE21-DCF07D0037DC}" presName="node" presStyleLbl="node1" presStyleIdx="5" presStyleCnt="6">
        <dgm:presLayoutVars>
          <dgm:bulletEnabled val="1"/>
        </dgm:presLayoutVars>
      </dgm:prSet>
      <dgm:spPr/>
    </dgm:pt>
  </dgm:ptLst>
  <dgm:cxnLst>
    <dgm:cxn modelId="{170DB10D-BCC9-4234-BB0F-CF1BB601FAA7}" type="presOf" srcId="{E057A959-0139-4D18-87B7-0848470048FC}" destId="{DDD079B0-E956-48DA-9582-0C6A878C6774}" srcOrd="0" destOrd="0" presId="urn:microsoft.com/office/officeart/2005/8/layout/default"/>
    <dgm:cxn modelId="{DBC6C81B-6855-412F-8872-C744D691BDD7}" type="presOf" srcId="{306445AF-29B2-459A-92CB-17DCD6849A7C}" destId="{2C024998-9153-4D97-8994-B9C91743022B}" srcOrd="0" destOrd="0" presId="urn:microsoft.com/office/officeart/2005/8/layout/default"/>
    <dgm:cxn modelId="{0A934B23-C1BD-45A8-B62C-A25DDA1D2A29}" type="presOf" srcId="{430003E7-A342-4A11-9B4D-F613FBBC5437}" destId="{04C3690E-4595-4863-B266-151979C26D80}" srcOrd="0" destOrd="0" presId="urn:microsoft.com/office/officeart/2005/8/layout/default"/>
    <dgm:cxn modelId="{698DEA38-9752-492F-AF75-6B24A6DE6107}" srcId="{306445AF-29B2-459A-92CB-17DCD6849A7C}" destId="{5134E92D-BF13-41C2-8B91-AAE2F0A57527}" srcOrd="1" destOrd="0" parTransId="{3362F8B0-2346-4793-8DC4-AD7791A13558}" sibTransId="{2E9C7E77-3BA4-46EC-85BF-251B3E8AA053}"/>
    <dgm:cxn modelId="{476D1862-BA54-4B3B-8CD6-F92C7AC61157}" srcId="{306445AF-29B2-459A-92CB-17DCD6849A7C}" destId="{430003E7-A342-4A11-9B4D-F613FBBC5437}" srcOrd="2" destOrd="0" parTransId="{C79873EA-C5FE-45F1-ADEB-968093BF6AEF}" sibTransId="{A1669930-F0A7-4F2C-8A76-139923CBDD7D}"/>
    <dgm:cxn modelId="{CFB66A4B-DBA2-4F2A-814A-8097CFE3DE3F}" type="presOf" srcId="{FD10C6F5-C0F8-4C5C-AD7F-D6F6CFFCC981}" destId="{B4C35BDD-55C2-43C6-A2D5-66FD3867667E}" srcOrd="0" destOrd="0" presId="urn:microsoft.com/office/officeart/2005/8/layout/default"/>
    <dgm:cxn modelId="{FED8C14E-1588-4DC8-B458-9B5BEDA00E03}" srcId="{306445AF-29B2-459A-92CB-17DCD6849A7C}" destId="{E057A959-0139-4D18-87B7-0848470048FC}" srcOrd="4" destOrd="0" parTransId="{09150675-1252-4FCC-B7CD-B75CD43B9898}" sibTransId="{C8EFCA89-668E-462F-90BC-B6471B0AAB6B}"/>
    <dgm:cxn modelId="{38ECAB97-90FF-477A-936F-25B0CCC90F30}" srcId="{306445AF-29B2-459A-92CB-17DCD6849A7C}" destId="{8359286D-9251-4597-BE21-DCF07D0037DC}" srcOrd="5" destOrd="0" parTransId="{A76C4C77-FC4F-471E-B374-5DDFB74551A9}" sibTransId="{1A664480-36B6-405B-AF92-8783282067E4}"/>
    <dgm:cxn modelId="{5A03B3AB-80E4-45B0-A0B3-2132F3A3130D}" type="presOf" srcId="{5134E92D-BF13-41C2-8B91-AAE2F0A57527}" destId="{832FED7E-369D-4324-8BFE-C3A0A0F8C311}" srcOrd="0" destOrd="0" presId="urn:microsoft.com/office/officeart/2005/8/layout/default"/>
    <dgm:cxn modelId="{A30686BF-A26C-492A-9AD5-52FBE4B4944D}" type="presOf" srcId="{B7FA109B-8181-4D26-B3F4-006EDFC05DB2}" destId="{1849266D-AEDF-4E52-ADF9-123B9667F6CF}" srcOrd="0" destOrd="0" presId="urn:microsoft.com/office/officeart/2005/8/layout/default"/>
    <dgm:cxn modelId="{8C9D52C2-A385-40DA-A6A8-DC06F069C933}" srcId="{306445AF-29B2-459A-92CB-17DCD6849A7C}" destId="{FD10C6F5-C0F8-4C5C-AD7F-D6F6CFFCC981}" srcOrd="0" destOrd="0" parTransId="{FD8B4F4C-BCC9-49FC-9ECE-13BC4BFB9385}" sibTransId="{78759F50-54A8-41B1-B364-64C2809C76BC}"/>
    <dgm:cxn modelId="{CD1545D7-D4DE-439B-92AE-44EEF4A6954E}" srcId="{306445AF-29B2-459A-92CB-17DCD6849A7C}" destId="{B7FA109B-8181-4D26-B3F4-006EDFC05DB2}" srcOrd="3" destOrd="0" parTransId="{04D5464D-7F07-48FD-A0E1-A0A235A846D3}" sibTransId="{1F27C4E8-EA4F-45B8-BA28-D9DC5EA18BDE}"/>
    <dgm:cxn modelId="{D45CDEE0-2388-40F4-9699-E241607DECFA}" type="presOf" srcId="{8359286D-9251-4597-BE21-DCF07D0037DC}" destId="{932340C9-F689-4EE6-ADAF-5D03F2156CFD}" srcOrd="0" destOrd="0" presId="urn:microsoft.com/office/officeart/2005/8/layout/default"/>
    <dgm:cxn modelId="{502CF446-7344-41A7-8CBE-C255D32D5E29}" type="presParOf" srcId="{2C024998-9153-4D97-8994-B9C91743022B}" destId="{B4C35BDD-55C2-43C6-A2D5-66FD3867667E}" srcOrd="0" destOrd="0" presId="urn:microsoft.com/office/officeart/2005/8/layout/default"/>
    <dgm:cxn modelId="{CFAE9E9F-571E-4872-9DCD-AFF3FA29E2A8}" type="presParOf" srcId="{2C024998-9153-4D97-8994-B9C91743022B}" destId="{23A1E569-AAE0-4DA9-86D7-14BEBE871AA7}" srcOrd="1" destOrd="0" presId="urn:microsoft.com/office/officeart/2005/8/layout/default"/>
    <dgm:cxn modelId="{155DC4F2-68EA-4CA4-B045-3C4F9E359B04}" type="presParOf" srcId="{2C024998-9153-4D97-8994-B9C91743022B}" destId="{832FED7E-369D-4324-8BFE-C3A0A0F8C311}" srcOrd="2" destOrd="0" presId="urn:microsoft.com/office/officeart/2005/8/layout/default"/>
    <dgm:cxn modelId="{7D557F14-D377-4443-9F0F-053841A9FF5D}" type="presParOf" srcId="{2C024998-9153-4D97-8994-B9C91743022B}" destId="{B2167FF6-1498-499E-AEBA-5CE60DF92DA7}" srcOrd="3" destOrd="0" presId="urn:microsoft.com/office/officeart/2005/8/layout/default"/>
    <dgm:cxn modelId="{2B54713F-1B49-497B-A42E-8752AC963AFA}" type="presParOf" srcId="{2C024998-9153-4D97-8994-B9C91743022B}" destId="{04C3690E-4595-4863-B266-151979C26D80}" srcOrd="4" destOrd="0" presId="urn:microsoft.com/office/officeart/2005/8/layout/default"/>
    <dgm:cxn modelId="{7531A016-246D-4011-88B1-3E7A74195C1C}" type="presParOf" srcId="{2C024998-9153-4D97-8994-B9C91743022B}" destId="{4C5E0165-09B4-4C1B-BB24-482BDC29AA7D}" srcOrd="5" destOrd="0" presId="urn:microsoft.com/office/officeart/2005/8/layout/default"/>
    <dgm:cxn modelId="{6A37AAC1-7734-4435-8CD6-07A85ACA7D4E}" type="presParOf" srcId="{2C024998-9153-4D97-8994-B9C91743022B}" destId="{1849266D-AEDF-4E52-ADF9-123B9667F6CF}" srcOrd="6" destOrd="0" presId="urn:microsoft.com/office/officeart/2005/8/layout/default"/>
    <dgm:cxn modelId="{6C9B85B5-BA80-41A7-959C-4E6F57768C6E}" type="presParOf" srcId="{2C024998-9153-4D97-8994-B9C91743022B}" destId="{D98F6C69-23C8-4D0D-B73E-8B5557774B91}" srcOrd="7" destOrd="0" presId="urn:microsoft.com/office/officeart/2005/8/layout/default"/>
    <dgm:cxn modelId="{E906E695-DAAA-4700-9A0A-BE0401263EA7}" type="presParOf" srcId="{2C024998-9153-4D97-8994-B9C91743022B}" destId="{DDD079B0-E956-48DA-9582-0C6A878C6774}" srcOrd="8" destOrd="0" presId="urn:microsoft.com/office/officeart/2005/8/layout/default"/>
    <dgm:cxn modelId="{FF8E628D-2AFB-4C52-8107-5909C6705A9B}" type="presParOf" srcId="{2C024998-9153-4D97-8994-B9C91743022B}" destId="{09DF47D2-1494-4B10-A8D1-1910C80E574A}" srcOrd="9" destOrd="0" presId="urn:microsoft.com/office/officeart/2005/8/layout/default"/>
    <dgm:cxn modelId="{86D92733-2FBC-4A89-A795-264125E13ED3}" type="presParOf" srcId="{2C024998-9153-4D97-8994-B9C91743022B}" destId="{932340C9-F689-4EE6-ADAF-5D03F2156CF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C10495-C041-417D-B4A0-97B30231934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809D7B4-8958-4D04-8EA4-CC05BBD8280B}">
      <dgm:prSet phldrT="[Text]" phldr="0"/>
      <dgm:spPr/>
      <dgm:t>
        <a:bodyPr/>
        <a:lstStyle/>
        <a:p>
          <a:r>
            <a:rPr lang="en-GB"/>
            <a:t>Employers</a:t>
          </a:r>
        </a:p>
      </dgm:t>
    </dgm:pt>
    <dgm:pt modelId="{7C61D2B8-09CB-4452-8343-8B33C7264A83}" type="parTrans" cxnId="{B3E055AA-E3DC-4463-AD85-24C76B08E49E}">
      <dgm:prSet/>
      <dgm:spPr/>
      <dgm:t>
        <a:bodyPr/>
        <a:lstStyle/>
        <a:p>
          <a:endParaRPr lang="en-GB"/>
        </a:p>
      </dgm:t>
    </dgm:pt>
    <dgm:pt modelId="{683F4942-55E3-409E-BE6E-610BC5534381}" type="sibTrans" cxnId="{B3E055AA-E3DC-4463-AD85-24C76B08E49E}">
      <dgm:prSet/>
      <dgm:spPr/>
      <dgm:t>
        <a:bodyPr/>
        <a:lstStyle/>
        <a:p>
          <a:endParaRPr lang="en-GB"/>
        </a:p>
      </dgm:t>
    </dgm:pt>
    <dgm:pt modelId="{CC16968B-AD08-4CB0-A326-308F3FA3F1CF}">
      <dgm:prSet phldrT="[Text]" phldr="0"/>
      <dgm:spPr/>
      <dgm:t>
        <a:bodyPr/>
        <a:lstStyle/>
        <a:p>
          <a:r>
            <a:rPr lang="en-GB"/>
            <a:t>NHS Trust Libraries</a:t>
          </a:r>
        </a:p>
      </dgm:t>
    </dgm:pt>
    <dgm:pt modelId="{38A3836F-AA0C-4B69-9B35-AD30B2DB1E85}" type="parTrans" cxnId="{F85307CA-CD64-490D-B86F-98BAF9E13BBB}">
      <dgm:prSet/>
      <dgm:spPr/>
      <dgm:t>
        <a:bodyPr/>
        <a:lstStyle/>
        <a:p>
          <a:endParaRPr lang="en-GB"/>
        </a:p>
      </dgm:t>
    </dgm:pt>
    <dgm:pt modelId="{916EDA5E-A5D0-4D9E-818B-DF99D1C4BE1E}" type="sibTrans" cxnId="{F85307CA-CD64-490D-B86F-98BAF9E13BBB}">
      <dgm:prSet/>
      <dgm:spPr/>
      <dgm:t>
        <a:bodyPr/>
        <a:lstStyle/>
        <a:p>
          <a:endParaRPr lang="en-GB"/>
        </a:p>
      </dgm:t>
    </dgm:pt>
    <dgm:pt modelId="{DB8925E2-D528-401A-957B-6B14E1D2B84F}">
      <dgm:prSet phldrT="[Text]" phldr="0"/>
      <dgm:spPr/>
      <dgm:t>
        <a:bodyPr/>
        <a:lstStyle/>
        <a:p>
          <a:r>
            <a:rPr lang="en-GB"/>
            <a:t>University</a:t>
          </a:r>
        </a:p>
      </dgm:t>
    </dgm:pt>
    <dgm:pt modelId="{19C39E34-F700-46CC-83AD-BF60E7BC2B1A}" type="parTrans" cxnId="{A32D2A88-909F-43CB-B806-E9401D14964F}">
      <dgm:prSet/>
      <dgm:spPr/>
      <dgm:t>
        <a:bodyPr/>
        <a:lstStyle/>
        <a:p>
          <a:endParaRPr lang="en-GB"/>
        </a:p>
      </dgm:t>
    </dgm:pt>
    <dgm:pt modelId="{8CD5B4AD-8968-41A5-9FAB-C5C4335B932E}" type="sibTrans" cxnId="{A32D2A88-909F-43CB-B806-E9401D14964F}">
      <dgm:prSet/>
      <dgm:spPr/>
      <dgm:t>
        <a:bodyPr/>
        <a:lstStyle/>
        <a:p>
          <a:endParaRPr lang="en-GB"/>
        </a:p>
      </dgm:t>
    </dgm:pt>
    <dgm:pt modelId="{49298664-EC65-447B-8703-CBF1FB4A39E0}">
      <dgm:prSet phldrT="[Text]" phldr="0"/>
      <dgm:spPr/>
      <dgm:t>
        <a:bodyPr/>
        <a:lstStyle/>
        <a:p>
          <a:r>
            <a:rPr lang="en-GB"/>
            <a:t>Academic Advisors</a:t>
          </a:r>
        </a:p>
      </dgm:t>
    </dgm:pt>
    <dgm:pt modelId="{F40C164D-0791-4374-9E98-5AD9994DE5D4}" type="parTrans" cxnId="{DF75FBEC-6C01-4814-B8CB-2CC90D810D00}">
      <dgm:prSet/>
      <dgm:spPr/>
      <dgm:t>
        <a:bodyPr/>
        <a:lstStyle/>
        <a:p>
          <a:endParaRPr lang="en-GB"/>
        </a:p>
      </dgm:t>
    </dgm:pt>
    <dgm:pt modelId="{5C5A56F0-5FE1-40F8-AAB4-96A2FC5D82DA}" type="sibTrans" cxnId="{DF75FBEC-6C01-4814-B8CB-2CC90D810D00}">
      <dgm:prSet/>
      <dgm:spPr/>
      <dgm:t>
        <a:bodyPr/>
        <a:lstStyle/>
        <a:p>
          <a:endParaRPr lang="en-GB"/>
        </a:p>
      </dgm:t>
    </dgm:pt>
    <dgm:pt modelId="{FE074298-8527-4695-9455-7D9B04D41515}">
      <dgm:prSet phldrT="[Text]" phldr="0"/>
      <dgm:spPr/>
      <dgm:t>
        <a:bodyPr/>
        <a:lstStyle/>
        <a:p>
          <a:r>
            <a:rPr lang="en-GB"/>
            <a:t>Work Based Learners Team</a:t>
          </a:r>
        </a:p>
      </dgm:t>
    </dgm:pt>
    <dgm:pt modelId="{16B37D40-0895-4AB1-9A3C-C77796A87CE5}" type="parTrans" cxnId="{077E7EDC-AAEB-4BC5-898E-033FAA9D1B11}">
      <dgm:prSet/>
      <dgm:spPr/>
      <dgm:t>
        <a:bodyPr/>
        <a:lstStyle/>
        <a:p>
          <a:endParaRPr lang="en-GB"/>
        </a:p>
      </dgm:t>
    </dgm:pt>
    <dgm:pt modelId="{1AD2DEFB-02B5-4BF4-BB21-D961AC8FAD55}" type="sibTrans" cxnId="{077E7EDC-AAEB-4BC5-898E-033FAA9D1B11}">
      <dgm:prSet/>
      <dgm:spPr/>
      <dgm:t>
        <a:bodyPr/>
        <a:lstStyle/>
        <a:p>
          <a:endParaRPr lang="en-GB"/>
        </a:p>
      </dgm:t>
    </dgm:pt>
    <dgm:pt modelId="{535C20B7-EE4C-420B-A4A8-D0B9CB2A3378}">
      <dgm:prSet phldrT="[Text]" phldr="0"/>
      <dgm:spPr/>
      <dgm:t>
        <a:bodyPr/>
        <a:lstStyle/>
        <a:p>
          <a:r>
            <a:rPr lang="en-GB"/>
            <a:t>Clinical Educators, Practice Education Team</a:t>
          </a:r>
        </a:p>
      </dgm:t>
    </dgm:pt>
    <dgm:pt modelId="{0F52BFDD-3A41-4306-B593-5A2676749438}" type="parTrans" cxnId="{CFED0278-64AB-4CD4-92BD-586559D7D860}">
      <dgm:prSet/>
      <dgm:spPr/>
      <dgm:t>
        <a:bodyPr/>
        <a:lstStyle/>
        <a:p>
          <a:endParaRPr lang="en-GB"/>
        </a:p>
      </dgm:t>
    </dgm:pt>
    <dgm:pt modelId="{D19C4179-D8CC-4C86-BA7D-CBFF5FE9C825}" type="sibTrans" cxnId="{CFED0278-64AB-4CD4-92BD-586559D7D860}">
      <dgm:prSet/>
      <dgm:spPr/>
      <dgm:t>
        <a:bodyPr/>
        <a:lstStyle/>
        <a:p>
          <a:endParaRPr lang="en-GB"/>
        </a:p>
      </dgm:t>
    </dgm:pt>
    <dgm:pt modelId="{B99660D6-E6EC-4ECD-B705-249B308F6CA5}">
      <dgm:prSet phldrT="[Text]" phldr="0"/>
      <dgm:spPr/>
      <dgm:t>
        <a:bodyPr/>
        <a:lstStyle/>
        <a:p>
          <a:r>
            <a:rPr lang="en-GB"/>
            <a:t>Occupational Health</a:t>
          </a:r>
        </a:p>
      </dgm:t>
    </dgm:pt>
    <dgm:pt modelId="{71973A94-5395-4320-9849-E3EA7D708E8B}" type="parTrans" cxnId="{B1C8200C-2744-4C3E-8ECD-8DCAC9254D00}">
      <dgm:prSet/>
      <dgm:spPr/>
      <dgm:t>
        <a:bodyPr/>
        <a:lstStyle/>
        <a:p>
          <a:endParaRPr lang="en-GB"/>
        </a:p>
      </dgm:t>
    </dgm:pt>
    <dgm:pt modelId="{2B153004-3C3A-4520-9A01-537A952A9F07}" type="sibTrans" cxnId="{B1C8200C-2744-4C3E-8ECD-8DCAC9254D00}">
      <dgm:prSet/>
      <dgm:spPr/>
      <dgm:t>
        <a:bodyPr/>
        <a:lstStyle/>
        <a:p>
          <a:endParaRPr lang="en-GB"/>
        </a:p>
      </dgm:t>
    </dgm:pt>
    <dgm:pt modelId="{495794F2-E1DB-44A9-A8BE-3D84D33F5240}">
      <dgm:prSet phldrT="[Text]" phldr="0"/>
      <dgm:spPr/>
      <dgm:t>
        <a:bodyPr/>
        <a:lstStyle/>
        <a:p>
          <a:r>
            <a:rPr lang="en-GB"/>
            <a:t>Employee Assistance Programme (EAP)</a:t>
          </a:r>
        </a:p>
      </dgm:t>
    </dgm:pt>
    <dgm:pt modelId="{1BFACAD5-41FE-460F-8E32-0097B1291B3F}" type="parTrans" cxnId="{C402BF2D-FA17-4B61-B688-A2DDDFD0C3C0}">
      <dgm:prSet/>
      <dgm:spPr/>
      <dgm:t>
        <a:bodyPr/>
        <a:lstStyle/>
        <a:p>
          <a:endParaRPr lang="en-GB"/>
        </a:p>
      </dgm:t>
    </dgm:pt>
    <dgm:pt modelId="{0FC15733-29EE-4033-B099-10446AC17618}" type="sibTrans" cxnId="{C402BF2D-FA17-4B61-B688-A2DDDFD0C3C0}">
      <dgm:prSet/>
      <dgm:spPr/>
      <dgm:t>
        <a:bodyPr/>
        <a:lstStyle/>
        <a:p>
          <a:endParaRPr lang="en-GB"/>
        </a:p>
      </dgm:t>
    </dgm:pt>
    <dgm:pt modelId="{9359CD62-193C-4D88-BF3B-84412025217F}">
      <dgm:prSet phldrT="[Text]" phldr="0"/>
      <dgm:spPr/>
      <dgm:t>
        <a:bodyPr/>
        <a:lstStyle/>
        <a:p>
          <a:r>
            <a:rPr lang="en-GB"/>
            <a:t>Academic Assessors</a:t>
          </a:r>
        </a:p>
      </dgm:t>
    </dgm:pt>
    <dgm:pt modelId="{3C6C570F-5D8D-4C09-BCC7-D88A9C3FC05A}" type="parTrans" cxnId="{CFC83879-FB44-4925-B671-5ABF02619C12}">
      <dgm:prSet/>
      <dgm:spPr/>
      <dgm:t>
        <a:bodyPr/>
        <a:lstStyle/>
        <a:p>
          <a:endParaRPr lang="en-GB"/>
        </a:p>
      </dgm:t>
    </dgm:pt>
    <dgm:pt modelId="{B845E4D8-E656-4CF9-B147-1F3EEAB89EC2}" type="sibTrans" cxnId="{CFC83879-FB44-4925-B671-5ABF02619C12}">
      <dgm:prSet/>
      <dgm:spPr/>
      <dgm:t>
        <a:bodyPr/>
        <a:lstStyle/>
        <a:p>
          <a:endParaRPr lang="en-GB"/>
        </a:p>
      </dgm:t>
    </dgm:pt>
    <dgm:pt modelId="{A52AAB0F-D16B-41B4-B2A2-970B2E8D2878}">
      <dgm:prSet phldrT="[Text]" phldr="0"/>
      <dgm:spPr/>
      <dgm:t>
        <a:bodyPr/>
        <a:lstStyle/>
        <a:p>
          <a:r>
            <a:rPr lang="en-GB"/>
            <a:t>Degree Apprenticeship Assessors</a:t>
          </a:r>
        </a:p>
      </dgm:t>
    </dgm:pt>
    <dgm:pt modelId="{E8F4C46A-1F16-48E8-9933-1893A5AC1C2A}" type="parTrans" cxnId="{CD541F0E-804E-4E6C-B87C-D81F6C3AC7D6}">
      <dgm:prSet/>
      <dgm:spPr/>
      <dgm:t>
        <a:bodyPr/>
        <a:lstStyle/>
        <a:p>
          <a:endParaRPr lang="en-GB"/>
        </a:p>
      </dgm:t>
    </dgm:pt>
    <dgm:pt modelId="{5F322763-BD69-46F1-9A01-DB81A6B94782}" type="sibTrans" cxnId="{CD541F0E-804E-4E6C-B87C-D81F6C3AC7D6}">
      <dgm:prSet/>
      <dgm:spPr/>
      <dgm:t>
        <a:bodyPr/>
        <a:lstStyle/>
        <a:p>
          <a:endParaRPr lang="en-GB"/>
        </a:p>
      </dgm:t>
    </dgm:pt>
    <dgm:pt modelId="{D455B814-F586-4E25-A8C7-08362CCA2B0B}">
      <dgm:prSet phldrT="[Text]" phldr="0"/>
      <dgm:spPr/>
      <dgm:t>
        <a:bodyPr/>
        <a:lstStyle/>
        <a:p>
          <a:r>
            <a:rPr lang="en-GB"/>
            <a:t>Student Support</a:t>
          </a:r>
        </a:p>
      </dgm:t>
    </dgm:pt>
    <dgm:pt modelId="{DCB145B4-0938-4E93-8C44-A3A975F816E9}" type="parTrans" cxnId="{27F3A8E6-A58B-46DE-9CF3-6ED817F0436F}">
      <dgm:prSet/>
      <dgm:spPr/>
      <dgm:t>
        <a:bodyPr/>
        <a:lstStyle/>
        <a:p>
          <a:endParaRPr lang="en-GB"/>
        </a:p>
      </dgm:t>
    </dgm:pt>
    <dgm:pt modelId="{60DA5B54-98AC-47DE-8F95-35B8D032FCBB}" type="sibTrans" cxnId="{27F3A8E6-A58B-46DE-9CF3-6ED817F0436F}">
      <dgm:prSet/>
      <dgm:spPr/>
      <dgm:t>
        <a:bodyPr/>
        <a:lstStyle/>
        <a:p>
          <a:endParaRPr lang="en-GB"/>
        </a:p>
      </dgm:t>
    </dgm:pt>
    <dgm:pt modelId="{ECF0C8CF-7FAD-4E45-B36C-2E13179B04BB}">
      <dgm:prSet phldrT="[Text]" phldr="0"/>
      <dgm:spPr/>
      <dgm:t>
        <a:bodyPr/>
        <a:lstStyle/>
        <a:p>
          <a:r>
            <a:rPr lang="en-GB"/>
            <a:t>Disability Services</a:t>
          </a:r>
        </a:p>
      </dgm:t>
    </dgm:pt>
    <dgm:pt modelId="{42EF219C-34FB-43BA-BAA4-8EFDA421B19F}" type="parTrans" cxnId="{E7F710C3-B75D-4666-9B3A-136720517736}">
      <dgm:prSet/>
      <dgm:spPr/>
      <dgm:t>
        <a:bodyPr/>
        <a:lstStyle/>
        <a:p>
          <a:endParaRPr lang="en-GB"/>
        </a:p>
      </dgm:t>
    </dgm:pt>
    <dgm:pt modelId="{4484495E-158C-49D3-8F40-8CF171D12949}" type="sibTrans" cxnId="{E7F710C3-B75D-4666-9B3A-136720517736}">
      <dgm:prSet/>
      <dgm:spPr/>
      <dgm:t>
        <a:bodyPr/>
        <a:lstStyle/>
        <a:p>
          <a:endParaRPr lang="en-GB"/>
        </a:p>
      </dgm:t>
    </dgm:pt>
    <dgm:pt modelId="{632C8AFF-0F5E-4FB5-8048-2E0D17470A0C}">
      <dgm:prSet phldrT="[Text]" phldr="0"/>
      <dgm:spPr/>
      <dgm:t>
        <a:bodyPr/>
        <a:lstStyle/>
        <a:p>
          <a:r>
            <a:rPr lang="en-GB"/>
            <a:t>University Library</a:t>
          </a:r>
        </a:p>
      </dgm:t>
    </dgm:pt>
    <dgm:pt modelId="{CEE6B4C4-FFB4-4AC4-830A-F47B3CAD2789}" type="parTrans" cxnId="{3EBE72DA-407E-42A3-8C97-1AE35DDC7596}">
      <dgm:prSet/>
      <dgm:spPr/>
      <dgm:t>
        <a:bodyPr/>
        <a:lstStyle/>
        <a:p>
          <a:endParaRPr lang="en-GB"/>
        </a:p>
      </dgm:t>
    </dgm:pt>
    <dgm:pt modelId="{8AD9D311-E4D7-49D6-9800-141C97CEE5EC}" type="sibTrans" cxnId="{3EBE72DA-407E-42A3-8C97-1AE35DDC7596}">
      <dgm:prSet/>
      <dgm:spPr/>
      <dgm:t>
        <a:bodyPr/>
        <a:lstStyle/>
        <a:p>
          <a:endParaRPr lang="en-GB"/>
        </a:p>
      </dgm:t>
    </dgm:pt>
    <dgm:pt modelId="{1406D4BB-8448-4617-9E09-955C51D69617}" type="pres">
      <dgm:prSet presAssocID="{BAC10495-C041-417D-B4A0-97B302319348}" presName="linear" presStyleCnt="0">
        <dgm:presLayoutVars>
          <dgm:dir/>
          <dgm:animLvl val="lvl"/>
          <dgm:resizeHandles val="exact"/>
        </dgm:presLayoutVars>
      </dgm:prSet>
      <dgm:spPr/>
    </dgm:pt>
    <dgm:pt modelId="{3DDF213E-B4D8-4756-B7D8-C6EBCD491BCD}" type="pres">
      <dgm:prSet presAssocID="{C809D7B4-8958-4D04-8EA4-CC05BBD8280B}" presName="parentLin" presStyleCnt="0"/>
      <dgm:spPr/>
    </dgm:pt>
    <dgm:pt modelId="{B812EA0E-5C0F-4308-A25A-F2EE24144F88}" type="pres">
      <dgm:prSet presAssocID="{C809D7B4-8958-4D04-8EA4-CC05BBD8280B}" presName="parentLeftMargin" presStyleLbl="node1" presStyleIdx="0" presStyleCnt="2"/>
      <dgm:spPr/>
    </dgm:pt>
    <dgm:pt modelId="{996FDF6D-1C71-44DE-B6D9-FBAFC2DD6142}" type="pres">
      <dgm:prSet presAssocID="{C809D7B4-8958-4D04-8EA4-CC05BBD8280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3D816EA-FD3D-4720-A9F8-AD99A97AFA7A}" type="pres">
      <dgm:prSet presAssocID="{C809D7B4-8958-4D04-8EA4-CC05BBD8280B}" presName="negativeSpace" presStyleCnt="0"/>
      <dgm:spPr/>
    </dgm:pt>
    <dgm:pt modelId="{FF5CEB4A-0F3B-413D-A163-E297A25CDEBA}" type="pres">
      <dgm:prSet presAssocID="{C809D7B4-8958-4D04-8EA4-CC05BBD8280B}" presName="childText" presStyleLbl="conFgAcc1" presStyleIdx="0" presStyleCnt="2">
        <dgm:presLayoutVars>
          <dgm:bulletEnabled val="1"/>
        </dgm:presLayoutVars>
      </dgm:prSet>
      <dgm:spPr/>
    </dgm:pt>
    <dgm:pt modelId="{C97CB2E5-E974-4BDF-AFD0-F3A45DC33C43}" type="pres">
      <dgm:prSet presAssocID="{683F4942-55E3-409E-BE6E-610BC5534381}" presName="spaceBetweenRectangles" presStyleCnt="0"/>
      <dgm:spPr/>
    </dgm:pt>
    <dgm:pt modelId="{B14326DF-9B46-48E3-8649-801F41A4D787}" type="pres">
      <dgm:prSet presAssocID="{DB8925E2-D528-401A-957B-6B14E1D2B84F}" presName="parentLin" presStyleCnt="0"/>
      <dgm:spPr/>
    </dgm:pt>
    <dgm:pt modelId="{EBF48B2C-0776-4018-BFFF-CF7579100E34}" type="pres">
      <dgm:prSet presAssocID="{DB8925E2-D528-401A-957B-6B14E1D2B84F}" presName="parentLeftMargin" presStyleLbl="node1" presStyleIdx="0" presStyleCnt="2"/>
      <dgm:spPr/>
    </dgm:pt>
    <dgm:pt modelId="{96484ABE-FF93-4005-B0A5-2375CF356E7D}" type="pres">
      <dgm:prSet presAssocID="{DB8925E2-D528-401A-957B-6B14E1D2B84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1ABCD1B-22DD-4FF1-A8E1-C77E086851EF}" type="pres">
      <dgm:prSet presAssocID="{DB8925E2-D528-401A-957B-6B14E1D2B84F}" presName="negativeSpace" presStyleCnt="0"/>
      <dgm:spPr/>
    </dgm:pt>
    <dgm:pt modelId="{F3534D5B-5D9B-466F-9E59-0F675E3D1830}" type="pres">
      <dgm:prSet presAssocID="{DB8925E2-D528-401A-957B-6B14E1D2B84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1C8200C-2744-4C3E-8ECD-8DCAC9254D00}" srcId="{C809D7B4-8958-4D04-8EA4-CC05BBD8280B}" destId="{B99660D6-E6EC-4ECD-B705-249B308F6CA5}" srcOrd="3" destOrd="0" parTransId="{71973A94-5395-4320-9849-E3EA7D708E8B}" sibTransId="{2B153004-3C3A-4520-9A01-537A952A9F07}"/>
    <dgm:cxn modelId="{CD541F0E-804E-4E6C-B87C-D81F6C3AC7D6}" srcId="{DB8925E2-D528-401A-957B-6B14E1D2B84F}" destId="{A52AAB0F-D16B-41B4-B2A2-970B2E8D2878}" srcOrd="2" destOrd="0" parTransId="{E8F4C46A-1F16-48E8-9933-1893A5AC1C2A}" sibTransId="{5F322763-BD69-46F1-9A01-DB81A6B94782}"/>
    <dgm:cxn modelId="{02E06210-3B3F-44EC-BFE6-541B7D4ED172}" type="presOf" srcId="{DB8925E2-D528-401A-957B-6B14E1D2B84F}" destId="{EBF48B2C-0776-4018-BFFF-CF7579100E34}" srcOrd="0" destOrd="0" presId="urn:microsoft.com/office/officeart/2005/8/layout/list1"/>
    <dgm:cxn modelId="{8C2ED01E-41FE-4063-90F1-F56EABD904AC}" type="presOf" srcId="{BAC10495-C041-417D-B4A0-97B302319348}" destId="{1406D4BB-8448-4617-9E09-955C51D69617}" srcOrd="0" destOrd="0" presId="urn:microsoft.com/office/officeart/2005/8/layout/list1"/>
    <dgm:cxn modelId="{C3DF2B2D-C1ED-44F1-9CEA-399AF8F6E9AA}" type="presOf" srcId="{DB8925E2-D528-401A-957B-6B14E1D2B84F}" destId="{96484ABE-FF93-4005-B0A5-2375CF356E7D}" srcOrd="1" destOrd="0" presId="urn:microsoft.com/office/officeart/2005/8/layout/list1"/>
    <dgm:cxn modelId="{C402BF2D-FA17-4B61-B688-A2DDDFD0C3C0}" srcId="{C809D7B4-8958-4D04-8EA4-CC05BBD8280B}" destId="{495794F2-E1DB-44A9-A8BE-3D84D33F5240}" srcOrd="4" destOrd="0" parTransId="{1BFACAD5-41FE-460F-8E32-0097B1291B3F}" sibTransId="{0FC15733-29EE-4033-B099-10446AC17618}"/>
    <dgm:cxn modelId="{CD00B831-A85E-446F-AF0E-573444747BD7}" type="presOf" srcId="{CC16968B-AD08-4CB0-A326-308F3FA3F1CF}" destId="{FF5CEB4A-0F3B-413D-A163-E297A25CDEBA}" srcOrd="0" destOrd="0" presId="urn:microsoft.com/office/officeart/2005/8/layout/list1"/>
    <dgm:cxn modelId="{B7CF3A32-E9A7-4AC3-B7D5-4A5859B48247}" type="presOf" srcId="{C809D7B4-8958-4D04-8EA4-CC05BBD8280B}" destId="{996FDF6D-1C71-44DE-B6D9-FBAFC2DD6142}" srcOrd="1" destOrd="0" presId="urn:microsoft.com/office/officeart/2005/8/layout/list1"/>
    <dgm:cxn modelId="{AAA77438-CA4B-4D04-9484-41988845E5AC}" type="presOf" srcId="{632C8AFF-0F5E-4FB5-8048-2E0D17470A0C}" destId="{F3534D5B-5D9B-466F-9E59-0F675E3D1830}" srcOrd="0" destOrd="4" presId="urn:microsoft.com/office/officeart/2005/8/layout/list1"/>
    <dgm:cxn modelId="{20A4D270-4034-4819-B96D-0765787F7294}" type="presOf" srcId="{C809D7B4-8958-4D04-8EA4-CC05BBD8280B}" destId="{B812EA0E-5C0F-4308-A25A-F2EE24144F88}" srcOrd="0" destOrd="0" presId="urn:microsoft.com/office/officeart/2005/8/layout/list1"/>
    <dgm:cxn modelId="{00523F53-FE02-4E35-8F7F-A3A0B95A1D55}" type="presOf" srcId="{9359CD62-193C-4D88-BF3B-84412025217F}" destId="{F3534D5B-5D9B-466F-9E59-0F675E3D1830}" srcOrd="0" destOrd="1" presId="urn:microsoft.com/office/officeart/2005/8/layout/list1"/>
    <dgm:cxn modelId="{CFED0278-64AB-4CD4-92BD-586559D7D860}" srcId="{C809D7B4-8958-4D04-8EA4-CC05BBD8280B}" destId="{535C20B7-EE4C-420B-A4A8-D0B9CB2A3378}" srcOrd="2" destOrd="0" parTransId="{0F52BFDD-3A41-4306-B593-5A2676749438}" sibTransId="{D19C4179-D8CC-4C86-BA7D-CBFF5FE9C825}"/>
    <dgm:cxn modelId="{CFC83879-FB44-4925-B671-5ABF02619C12}" srcId="{DB8925E2-D528-401A-957B-6B14E1D2B84F}" destId="{9359CD62-193C-4D88-BF3B-84412025217F}" srcOrd="1" destOrd="0" parTransId="{3C6C570F-5D8D-4C09-BCC7-D88A9C3FC05A}" sibTransId="{B845E4D8-E656-4CF9-B147-1F3EEAB89EC2}"/>
    <dgm:cxn modelId="{3E68C781-BFB9-4FC2-B790-021B0FE550D0}" type="presOf" srcId="{495794F2-E1DB-44A9-A8BE-3D84D33F5240}" destId="{FF5CEB4A-0F3B-413D-A163-E297A25CDEBA}" srcOrd="0" destOrd="4" presId="urn:microsoft.com/office/officeart/2005/8/layout/list1"/>
    <dgm:cxn modelId="{A32D2A88-909F-43CB-B806-E9401D14964F}" srcId="{BAC10495-C041-417D-B4A0-97B302319348}" destId="{DB8925E2-D528-401A-957B-6B14E1D2B84F}" srcOrd="1" destOrd="0" parTransId="{19C39E34-F700-46CC-83AD-BF60E7BC2B1A}" sibTransId="{8CD5B4AD-8968-41A5-9FAB-C5C4335B932E}"/>
    <dgm:cxn modelId="{F14E2B8E-3333-415E-BF6B-F98A77E4E376}" type="presOf" srcId="{535C20B7-EE4C-420B-A4A8-D0B9CB2A3378}" destId="{FF5CEB4A-0F3B-413D-A163-E297A25CDEBA}" srcOrd="0" destOrd="2" presId="urn:microsoft.com/office/officeart/2005/8/layout/list1"/>
    <dgm:cxn modelId="{CF411495-A4A3-4310-9948-ADC87F489D7C}" type="presOf" srcId="{B99660D6-E6EC-4ECD-B705-249B308F6CA5}" destId="{FF5CEB4A-0F3B-413D-A163-E297A25CDEBA}" srcOrd="0" destOrd="3" presId="urn:microsoft.com/office/officeart/2005/8/layout/list1"/>
    <dgm:cxn modelId="{320F939C-ED0B-461E-96B0-48FEE86B5725}" type="presOf" srcId="{D455B814-F586-4E25-A8C7-08362CCA2B0B}" destId="{F3534D5B-5D9B-466F-9E59-0F675E3D1830}" srcOrd="0" destOrd="3" presId="urn:microsoft.com/office/officeart/2005/8/layout/list1"/>
    <dgm:cxn modelId="{9464B49C-AA44-4EE8-B909-4D04AA2BB7E9}" type="presOf" srcId="{49298664-EC65-447B-8703-CBF1FB4A39E0}" destId="{F3534D5B-5D9B-466F-9E59-0F675E3D1830}" srcOrd="0" destOrd="0" presId="urn:microsoft.com/office/officeart/2005/8/layout/list1"/>
    <dgm:cxn modelId="{B3E055AA-E3DC-4463-AD85-24C76B08E49E}" srcId="{BAC10495-C041-417D-B4A0-97B302319348}" destId="{C809D7B4-8958-4D04-8EA4-CC05BBD8280B}" srcOrd="0" destOrd="0" parTransId="{7C61D2B8-09CB-4452-8343-8B33C7264A83}" sibTransId="{683F4942-55E3-409E-BE6E-610BC5534381}"/>
    <dgm:cxn modelId="{E7F710C3-B75D-4666-9B3A-136720517736}" srcId="{DB8925E2-D528-401A-957B-6B14E1D2B84F}" destId="{ECF0C8CF-7FAD-4E45-B36C-2E13179B04BB}" srcOrd="5" destOrd="0" parTransId="{42EF219C-34FB-43BA-BAA4-8EFDA421B19F}" sibTransId="{4484495E-158C-49D3-8F40-8CF171D12949}"/>
    <dgm:cxn modelId="{1DCA91C5-E1FA-42D8-AA4F-9C32A2A0C3E2}" type="presOf" srcId="{A52AAB0F-D16B-41B4-B2A2-970B2E8D2878}" destId="{F3534D5B-5D9B-466F-9E59-0F675E3D1830}" srcOrd="0" destOrd="2" presId="urn:microsoft.com/office/officeart/2005/8/layout/list1"/>
    <dgm:cxn modelId="{F85307CA-CD64-490D-B86F-98BAF9E13BBB}" srcId="{C809D7B4-8958-4D04-8EA4-CC05BBD8280B}" destId="{CC16968B-AD08-4CB0-A326-308F3FA3F1CF}" srcOrd="0" destOrd="0" parTransId="{38A3836F-AA0C-4B69-9B35-AD30B2DB1E85}" sibTransId="{916EDA5E-A5D0-4D9E-818B-DF99D1C4BE1E}"/>
    <dgm:cxn modelId="{3EBE72DA-407E-42A3-8C97-1AE35DDC7596}" srcId="{DB8925E2-D528-401A-957B-6B14E1D2B84F}" destId="{632C8AFF-0F5E-4FB5-8048-2E0D17470A0C}" srcOrd="4" destOrd="0" parTransId="{CEE6B4C4-FFB4-4AC4-830A-F47B3CAD2789}" sibTransId="{8AD9D311-E4D7-49D6-9800-141C97CEE5EC}"/>
    <dgm:cxn modelId="{077E7EDC-AAEB-4BC5-898E-033FAA9D1B11}" srcId="{C809D7B4-8958-4D04-8EA4-CC05BBD8280B}" destId="{FE074298-8527-4695-9455-7D9B04D41515}" srcOrd="1" destOrd="0" parTransId="{16B37D40-0895-4AB1-9A3C-C77796A87CE5}" sibTransId="{1AD2DEFB-02B5-4BF4-BB21-D961AC8FAD55}"/>
    <dgm:cxn modelId="{6F63D7DE-F3CC-458E-84BD-5B95934B07FA}" type="presOf" srcId="{FE074298-8527-4695-9455-7D9B04D41515}" destId="{FF5CEB4A-0F3B-413D-A163-E297A25CDEBA}" srcOrd="0" destOrd="1" presId="urn:microsoft.com/office/officeart/2005/8/layout/list1"/>
    <dgm:cxn modelId="{27F3A8E6-A58B-46DE-9CF3-6ED817F0436F}" srcId="{DB8925E2-D528-401A-957B-6B14E1D2B84F}" destId="{D455B814-F586-4E25-A8C7-08362CCA2B0B}" srcOrd="3" destOrd="0" parTransId="{DCB145B4-0938-4E93-8C44-A3A975F816E9}" sibTransId="{60DA5B54-98AC-47DE-8F95-35B8D032FCBB}"/>
    <dgm:cxn modelId="{DF75FBEC-6C01-4814-B8CB-2CC90D810D00}" srcId="{DB8925E2-D528-401A-957B-6B14E1D2B84F}" destId="{49298664-EC65-447B-8703-CBF1FB4A39E0}" srcOrd="0" destOrd="0" parTransId="{F40C164D-0791-4374-9E98-5AD9994DE5D4}" sibTransId="{5C5A56F0-5FE1-40F8-AAB4-96A2FC5D82DA}"/>
    <dgm:cxn modelId="{EBE3B2F4-4DC0-464D-B4D2-C975B5081603}" type="presOf" srcId="{ECF0C8CF-7FAD-4E45-B36C-2E13179B04BB}" destId="{F3534D5B-5D9B-466F-9E59-0F675E3D1830}" srcOrd="0" destOrd="5" presId="urn:microsoft.com/office/officeart/2005/8/layout/list1"/>
    <dgm:cxn modelId="{66112783-71CC-41C1-8E6B-04411391AA45}" type="presParOf" srcId="{1406D4BB-8448-4617-9E09-955C51D69617}" destId="{3DDF213E-B4D8-4756-B7D8-C6EBCD491BCD}" srcOrd="0" destOrd="0" presId="urn:microsoft.com/office/officeart/2005/8/layout/list1"/>
    <dgm:cxn modelId="{079B7CBF-D3F2-42BC-9206-8DF80F9AB537}" type="presParOf" srcId="{3DDF213E-B4D8-4756-B7D8-C6EBCD491BCD}" destId="{B812EA0E-5C0F-4308-A25A-F2EE24144F88}" srcOrd="0" destOrd="0" presId="urn:microsoft.com/office/officeart/2005/8/layout/list1"/>
    <dgm:cxn modelId="{B160F093-61C2-4879-8035-15A8E61BC0D3}" type="presParOf" srcId="{3DDF213E-B4D8-4756-B7D8-C6EBCD491BCD}" destId="{996FDF6D-1C71-44DE-B6D9-FBAFC2DD6142}" srcOrd="1" destOrd="0" presId="urn:microsoft.com/office/officeart/2005/8/layout/list1"/>
    <dgm:cxn modelId="{9CAFCA03-D5AE-453F-A2C6-439686D4848D}" type="presParOf" srcId="{1406D4BB-8448-4617-9E09-955C51D69617}" destId="{13D816EA-FD3D-4720-A9F8-AD99A97AFA7A}" srcOrd="1" destOrd="0" presId="urn:microsoft.com/office/officeart/2005/8/layout/list1"/>
    <dgm:cxn modelId="{C1880107-3F02-4267-A852-F32E44BC3E62}" type="presParOf" srcId="{1406D4BB-8448-4617-9E09-955C51D69617}" destId="{FF5CEB4A-0F3B-413D-A163-E297A25CDEBA}" srcOrd="2" destOrd="0" presId="urn:microsoft.com/office/officeart/2005/8/layout/list1"/>
    <dgm:cxn modelId="{7AD8AA33-092F-4935-B60B-07B3257B28D4}" type="presParOf" srcId="{1406D4BB-8448-4617-9E09-955C51D69617}" destId="{C97CB2E5-E974-4BDF-AFD0-F3A45DC33C43}" srcOrd="3" destOrd="0" presId="urn:microsoft.com/office/officeart/2005/8/layout/list1"/>
    <dgm:cxn modelId="{B70D6037-2593-46C9-A096-EC3DF219FAC3}" type="presParOf" srcId="{1406D4BB-8448-4617-9E09-955C51D69617}" destId="{B14326DF-9B46-48E3-8649-801F41A4D787}" srcOrd="4" destOrd="0" presId="urn:microsoft.com/office/officeart/2005/8/layout/list1"/>
    <dgm:cxn modelId="{82B8B529-E7BC-4B28-8742-B9C67B4D9431}" type="presParOf" srcId="{B14326DF-9B46-48E3-8649-801F41A4D787}" destId="{EBF48B2C-0776-4018-BFFF-CF7579100E34}" srcOrd="0" destOrd="0" presId="urn:microsoft.com/office/officeart/2005/8/layout/list1"/>
    <dgm:cxn modelId="{7C7AE578-BDB3-46AF-AF26-809300DD49E4}" type="presParOf" srcId="{B14326DF-9B46-48E3-8649-801F41A4D787}" destId="{96484ABE-FF93-4005-B0A5-2375CF356E7D}" srcOrd="1" destOrd="0" presId="urn:microsoft.com/office/officeart/2005/8/layout/list1"/>
    <dgm:cxn modelId="{2D2ABFC4-DB1A-4001-A75F-5556A09AF0B6}" type="presParOf" srcId="{1406D4BB-8448-4617-9E09-955C51D69617}" destId="{51ABCD1B-22DD-4FF1-A8E1-C77E086851EF}" srcOrd="5" destOrd="0" presId="urn:microsoft.com/office/officeart/2005/8/layout/list1"/>
    <dgm:cxn modelId="{6453C340-1A77-4C12-BCA9-B0733A1041AC}" type="presParOf" srcId="{1406D4BB-8448-4617-9E09-955C51D69617}" destId="{F3534D5B-5D9B-466F-9E59-0F675E3D183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739A9A-3254-4599-81AB-C8389A46C917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893F61A-17F4-4534-B704-B0B76510286A}">
      <dgm:prSet phldrT="[Text]" phldr="0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Bring knowledge and skills back to the hub</a:t>
          </a:r>
        </a:p>
      </dgm:t>
    </dgm:pt>
    <dgm:pt modelId="{19A99C60-FF9D-4466-8C68-F9FB2777D30E}" type="parTrans" cxnId="{0393AE8A-8E04-4861-8EB6-81AA9622C2AB}">
      <dgm:prSet/>
      <dgm:spPr/>
      <dgm:t>
        <a:bodyPr/>
        <a:lstStyle/>
        <a:p>
          <a:endParaRPr lang="en-GB"/>
        </a:p>
      </dgm:t>
    </dgm:pt>
    <dgm:pt modelId="{66E12210-3419-4D17-9434-EC80AC4A905E}" type="sibTrans" cxnId="{0393AE8A-8E04-4861-8EB6-81AA9622C2A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4FABEBE-FE1C-4F5D-932B-CE5896858C07}">
      <dgm:prSet phldrT="[Text]" phldr="0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Identify new ways of working</a:t>
          </a:r>
        </a:p>
      </dgm:t>
    </dgm:pt>
    <dgm:pt modelId="{7D89FB04-B5D3-4EE2-A2A7-87C007CB816B}" type="parTrans" cxnId="{4CAD827E-EBC5-497F-867B-608644F5CF49}">
      <dgm:prSet/>
      <dgm:spPr/>
      <dgm:t>
        <a:bodyPr/>
        <a:lstStyle/>
        <a:p>
          <a:endParaRPr lang="en-GB"/>
        </a:p>
      </dgm:t>
    </dgm:pt>
    <dgm:pt modelId="{7CE676E1-A55B-4BDC-AF85-306CC0EB238E}" type="sibTrans" cxnId="{4CAD827E-EBC5-497F-867B-608644F5CF4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A071D67-BB5F-42D0-B0E5-726A032E6668}">
      <dgm:prSet phldrT="[Text]" phldr="0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Opportunity to share best practice</a:t>
          </a:r>
        </a:p>
      </dgm:t>
    </dgm:pt>
    <dgm:pt modelId="{C90D7C30-704D-4195-BD26-151B70D632F6}" type="parTrans" cxnId="{3C8D7316-F7E8-41AC-A54D-AE45FEF071E2}">
      <dgm:prSet/>
      <dgm:spPr/>
      <dgm:t>
        <a:bodyPr/>
        <a:lstStyle/>
        <a:p>
          <a:endParaRPr lang="en-GB"/>
        </a:p>
      </dgm:t>
    </dgm:pt>
    <dgm:pt modelId="{6B6C5E75-836D-4F78-AD54-220D4091A869}" type="sibTrans" cxnId="{3C8D7316-F7E8-41AC-A54D-AE45FEF071E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B6C15C8-3436-4C03-ABDD-70FFAB34F261}">
      <dgm:prSet phldrT="[Text]" phldr="0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Opportunities for learners to undertake hub specific projects</a:t>
          </a:r>
        </a:p>
      </dgm:t>
    </dgm:pt>
    <dgm:pt modelId="{0305FA0A-DC02-45C1-A8A1-DF859E12914A}" type="parTrans" cxnId="{461C902A-5830-4CB8-8430-157542B5EAAF}">
      <dgm:prSet/>
      <dgm:spPr/>
      <dgm:t>
        <a:bodyPr/>
        <a:lstStyle/>
        <a:p>
          <a:endParaRPr lang="en-GB"/>
        </a:p>
      </dgm:t>
    </dgm:pt>
    <dgm:pt modelId="{6BD7438D-8D40-49E5-96FA-EEC3D179795D}" type="sibTrans" cxnId="{461C902A-5830-4CB8-8430-157542B5EAA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5393EFB-96B7-45F7-82BC-6EBE6E896A95}">
      <dgm:prSet phldrT="[Text]" phldr="0"/>
      <dgm:spPr/>
      <dgm:t>
        <a:bodyPr/>
        <a:lstStyle/>
        <a:p>
          <a:r>
            <a:rPr lang="en-GB">
              <a:solidFill>
                <a:schemeClr val="tx1"/>
              </a:solidFill>
            </a:rPr>
            <a:t>Build relationships with other departments</a:t>
          </a:r>
          <a:endParaRPr lang="en-GB" dirty="0">
            <a:solidFill>
              <a:schemeClr val="tx1"/>
            </a:solidFill>
          </a:endParaRPr>
        </a:p>
      </dgm:t>
    </dgm:pt>
    <dgm:pt modelId="{31CB82CE-B977-42D5-9305-E3B6992CE286}" type="parTrans" cxnId="{D7B5B8BD-201A-44DC-B5D3-C87F2654F911}">
      <dgm:prSet/>
      <dgm:spPr/>
      <dgm:t>
        <a:bodyPr/>
        <a:lstStyle/>
        <a:p>
          <a:endParaRPr lang="en-GB"/>
        </a:p>
      </dgm:t>
    </dgm:pt>
    <dgm:pt modelId="{ABFC03CD-F64B-4BCA-AFC2-018A32CE4F30}" type="sibTrans" cxnId="{D7B5B8BD-201A-44DC-B5D3-C87F2654F91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FC3FF04-1574-4C2E-8375-89742DBE9FBA}" type="pres">
      <dgm:prSet presAssocID="{0A739A9A-3254-4599-81AB-C8389A46C917}" presName="cycle" presStyleCnt="0">
        <dgm:presLayoutVars>
          <dgm:dir/>
          <dgm:resizeHandles val="exact"/>
        </dgm:presLayoutVars>
      </dgm:prSet>
      <dgm:spPr/>
    </dgm:pt>
    <dgm:pt modelId="{823D1959-63D0-4386-A809-7077125B7A0A}" type="pres">
      <dgm:prSet presAssocID="{A893F61A-17F4-4534-B704-B0B76510286A}" presName="node" presStyleLbl="node1" presStyleIdx="0" presStyleCnt="5">
        <dgm:presLayoutVars>
          <dgm:bulletEnabled val="1"/>
        </dgm:presLayoutVars>
      </dgm:prSet>
      <dgm:spPr/>
    </dgm:pt>
    <dgm:pt modelId="{0FA32B5E-0919-4F75-8A92-FD92D7A30673}" type="pres">
      <dgm:prSet presAssocID="{A893F61A-17F4-4534-B704-B0B76510286A}" presName="spNode" presStyleCnt="0"/>
      <dgm:spPr/>
    </dgm:pt>
    <dgm:pt modelId="{6102A18D-CF4C-4360-9FE3-B4C65F1E8567}" type="pres">
      <dgm:prSet presAssocID="{66E12210-3419-4D17-9434-EC80AC4A905E}" presName="sibTrans" presStyleLbl="sibTrans1D1" presStyleIdx="0" presStyleCnt="5"/>
      <dgm:spPr/>
    </dgm:pt>
    <dgm:pt modelId="{24B46C71-03AB-43D9-A146-EB0D64DD0815}" type="pres">
      <dgm:prSet presAssocID="{94FABEBE-FE1C-4F5D-932B-CE5896858C07}" presName="node" presStyleLbl="node1" presStyleIdx="1" presStyleCnt="5">
        <dgm:presLayoutVars>
          <dgm:bulletEnabled val="1"/>
        </dgm:presLayoutVars>
      </dgm:prSet>
      <dgm:spPr/>
    </dgm:pt>
    <dgm:pt modelId="{1E67CED5-014A-4A3D-AC2D-5A50BB234954}" type="pres">
      <dgm:prSet presAssocID="{94FABEBE-FE1C-4F5D-932B-CE5896858C07}" presName="spNode" presStyleCnt="0"/>
      <dgm:spPr/>
    </dgm:pt>
    <dgm:pt modelId="{1A483F86-10CC-48C9-87AF-3D4525D06871}" type="pres">
      <dgm:prSet presAssocID="{7CE676E1-A55B-4BDC-AF85-306CC0EB238E}" presName="sibTrans" presStyleLbl="sibTrans1D1" presStyleIdx="1" presStyleCnt="5"/>
      <dgm:spPr/>
    </dgm:pt>
    <dgm:pt modelId="{118ECB2D-A675-4BC9-AA93-C33806DF5517}" type="pres">
      <dgm:prSet presAssocID="{CA071D67-BB5F-42D0-B0E5-726A032E6668}" presName="node" presStyleLbl="node1" presStyleIdx="2" presStyleCnt="5">
        <dgm:presLayoutVars>
          <dgm:bulletEnabled val="1"/>
        </dgm:presLayoutVars>
      </dgm:prSet>
      <dgm:spPr/>
    </dgm:pt>
    <dgm:pt modelId="{4C1F2E57-F258-4B86-B838-4AEFAB469E6D}" type="pres">
      <dgm:prSet presAssocID="{CA071D67-BB5F-42D0-B0E5-726A032E6668}" presName="spNode" presStyleCnt="0"/>
      <dgm:spPr/>
    </dgm:pt>
    <dgm:pt modelId="{4308B321-1EAF-4C6B-9A71-1AFC6BC4FBF9}" type="pres">
      <dgm:prSet presAssocID="{6B6C5E75-836D-4F78-AD54-220D4091A869}" presName="sibTrans" presStyleLbl="sibTrans1D1" presStyleIdx="2" presStyleCnt="5"/>
      <dgm:spPr/>
    </dgm:pt>
    <dgm:pt modelId="{837D7127-F42C-48E7-89C2-91179B582162}" type="pres">
      <dgm:prSet presAssocID="{55393EFB-96B7-45F7-82BC-6EBE6E896A95}" presName="node" presStyleLbl="node1" presStyleIdx="3" presStyleCnt="5">
        <dgm:presLayoutVars>
          <dgm:bulletEnabled val="1"/>
        </dgm:presLayoutVars>
      </dgm:prSet>
      <dgm:spPr/>
    </dgm:pt>
    <dgm:pt modelId="{5ED9EE85-8462-4203-BABA-63E9D30C9866}" type="pres">
      <dgm:prSet presAssocID="{55393EFB-96B7-45F7-82BC-6EBE6E896A95}" presName="spNode" presStyleCnt="0"/>
      <dgm:spPr/>
    </dgm:pt>
    <dgm:pt modelId="{0B9A39B9-6AD5-47EE-B9C1-0E099E42C420}" type="pres">
      <dgm:prSet presAssocID="{ABFC03CD-F64B-4BCA-AFC2-018A32CE4F30}" presName="sibTrans" presStyleLbl="sibTrans1D1" presStyleIdx="3" presStyleCnt="5"/>
      <dgm:spPr/>
    </dgm:pt>
    <dgm:pt modelId="{88313C79-6E30-4F4A-B4D5-DDD6A9984147}" type="pres">
      <dgm:prSet presAssocID="{1B6C15C8-3436-4C03-ABDD-70FFAB34F261}" presName="node" presStyleLbl="node1" presStyleIdx="4" presStyleCnt="5">
        <dgm:presLayoutVars>
          <dgm:bulletEnabled val="1"/>
        </dgm:presLayoutVars>
      </dgm:prSet>
      <dgm:spPr/>
    </dgm:pt>
    <dgm:pt modelId="{99895A16-0983-49D5-BC4A-04AB091F7FF2}" type="pres">
      <dgm:prSet presAssocID="{1B6C15C8-3436-4C03-ABDD-70FFAB34F261}" presName="spNode" presStyleCnt="0"/>
      <dgm:spPr/>
    </dgm:pt>
    <dgm:pt modelId="{81A4F615-7244-4E31-A9F4-2F5445C081CD}" type="pres">
      <dgm:prSet presAssocID="{6BD7438D-8D40-49E5-96FA-EEC3D179795D}" presName="sibTrans" presStyleLbl="sibTrans1D1" presStyleIdx="4" presStyleCnt="5"/>
      <dgm:spPr/>
    </dgm:pt>
  </dgm:ptLst>
  <dgm:cxnLst>
    <dgm:cxn modelId="{BB416306-2347-47B9-83EA-E8ECFEA0AFE7}" type="presOf" srcId="{CA071D67-BB5F-42D0-B0E5-726A032E6668}" destId="{118ECB2D-A675-4BC9-AA93-C33806DF5517}" srcOrd="0" destOrd="0" presId="urn:microsoft.com/office/officeart/2005/8/layout/cycle6"/>
    <dgm:cxn modelId="{3C8D7316-F7E8-41AC-A54D-AE45FEF071E2}" srcId="{0A739A9A-3254-4599-81AB-C8389A46C917}" destId="{CA071D67-BB5F-42D0-B0E5-726A032E6668}" srcOrd="2" destOrd="0" parTransId="{C90D7C30-704D-4195-BD26-151B70D632F6}" sibTransId="{6B6C5E75-836D-4F78-AD54-220D4091A869}"/>
    <dgm:cxn modelId="{6061A01E-0F47-4224-AE60-A9B8A0223E91}" type="presOf" srcId="{ABFC03CD-F64B-4BCA-AFC2-018A32CE4F30}" destId="{0B9A39B9-6AD5-47EE-B9C1-0E099E42C420}" srcOrd="0" destOrd="0" presId="urn:microsoft.com/office/officeart/2005/8/layout/cycle6"/>
    <dgm:cxn modelId="{461C902A-5830-4CB8-8430-157542B5EAAF}" srcId="{0A739A9A-3254-4599-81AB-C8389A46C917}" destId="{1B6C15C8-3436-4C03-ABDD-70FFAB34F261}" srcOrd="4" destOrd="0" parTransId="{0305FA0A-DC02-45C1-A8A1-DF859E12914A}" sibTransId="{6BD7438D-8D40-49E5-96FA-EEC3D179795D}"/>
    <dgm:cxn modelId="{8A92C735-FED8-45E7-8C9B-34D1EC14EFA5}" type="presOf" srcId="{0A739A9A-3254-4599-81AB-C8389A46C917}" destId="{2FC3FF04-1574-4C2E-8375-89742DBE9FBA}" srcOrd="0" destOrd="0" presId="urn:microsoft.com/office/officeart/2005/8/layout/cycle6"/>
    <dgm:cxn modelId="{E6B64D55-EB00-471E-A7CF-307CD301AC6D}" type="presOf" srcId="{7CE676E1-A55B-4BDC-AF85-306CC0EB238E}" destId="{1A483F86-10CC-48C9-87AF-3D4525D06871}" srcOrd="0" destOrd="0" presId="urn:microsoft.com/office/officeart/2005/8/layout/cycle6"/>
    <dgm:cxn modelId="{4CAD827E-EBC5-497F-867B-608644F5CF49}" srcId="{0A739A9A-3254-4599-81AB-C8389A46C917}" destId="{94FABEBE-FE1C-4F5D-932B-CE5896858C07}" srcOrd="1" destOrd="0" parTransId="{7D89FB04-B5D3-4EE2-A2A7-87C007CB816B}" sibTransId="{7CE676E1-A55B-4BDC-AF85-306CC0EB238E}"/>
    <dgm:cxn modelId="{801B5180-CF25-4964-BEBF-FDA9BE7A3055}" type="presOf" srcId="{94FABEBE-FE1C-4F5D-932B-CE5896858C07}" destId="{24B46C71-03AB-43D9-A146-EB0D64DD0815}" srcOrd="0" destOrd="0" presId="urn:microsoft.com/office/officeart/2005/8/layout/cycle6"/>
    <dgm:cxn modelId="{0393AE8A-8E04-4861-8EB6-81AA9622C2AB}" srcId="{0A739A9A-3254-4599-81AB-C8389A46C917}" destId="{A893F61A-17F4-4534-B704-B0B76510286A}" srcOrd="0" destOrd="0" parTransId="{19A99C60-FF9D-4466-8C68-F9FB2777D30E}" sibTransId="{66E12210-3419-4D17-9434-EC80AC4A905E}"/>
    <dgm:cxn modelId="{B303FBA7-EF05-48BB-AECF-084A90580BAE}" type="presOf" srcId="{55393EFB-96B7-45F7-82BC-6EBE6E896A95}" destId="{837D7127-F42C-48E7-89C2-91179B582162}" srcOrd="0" destOrd="0" presId="urn:microsoft.com/office/officeart/2005/8/layout/cycle6"/>
    <dgm:cxn modelId="{3BCE4AAE-E938-4AF1-9D7B-C8FFFBB5C533}" type="presOf" srcId="{66E12210-3419-4D17-9434-EC80AC4A905E}" destId="{6102A18D-CF4C-4360-9FE3-B4C65F1E8567}" srcOrd="0" destOrd="0" presId="urn:microsoft.com/office/officeart/2005/8/layout/cycle6"/>
    <dgm:cxn modelId="{D8B5DDB9-989C-4B82-9E52-38CD6E013D81}" type="presOf" srcId="{6B6C5E75-836D-4F78-AD54-220D4091A869}" destId="{4308B321-1EAF-4C6B-9A71-1AFC6BC4FBF9}" srcOrd="0" destOrd="0" presId="urn:microsoft.com/office/officeart/2005/8/layout/cycle6"/>
    <dgm:cxn modelId="{4C5206BC-2D52-430E-820E-9B04F4C54435}" type="presOf" srcId="{6BD7438D-8D40-49E5-96FA-EEC3D179795D}" destId="{81A4F615-7244-4E31-A9F4-2F5445C081CD}" srcOrd="0" destOrd="0" presId="urn:microsoft.com/office/officeart/2005/8/layout/cycle6"/>
    <dgm:cxn modelId="{D7B5B8BD-201A-44DC-B5D3-C87F2654F911}" srcId="{0A739A9A-3254-4599-81AB-C8389A46C917}" destId="{55393EFB-96B7-45F7-82BC-6EBE6E896A95}" srcOrd="3" destOrd="0" parTransId="{31CB82CE-B977-42D5-9305-E3B6992CE286}" sibTransId="{ABFC03CD-F64B-4BCA-AFC2-018A32CE4F30}"/>
    <dgm:cxn modelId="{9EFE83D3-1025-4731-92D1-6C242CE62DD6}" type="presOf" srcId="{A893F61A-17F4-4534-B704-B0B76510286A}" destId="{823D1959-63D0-4386-A809-7077125B7A0A}" srcOrd="0" destOrd="0" presId="urn:microsoft.com/office/officeart/2005/8/layout/cycle6"/>
    <dgm:cxn modelId="{1CDA5FD5-48D0-415B-BAD4-0D117B20785D}" type="presOf" srcId="{1B6C15C8-3436-4C03-ABDD-70FFAB34F261}" destId="{88313C79-6E30-4F4A-B4D5-DDD6A9984147}" srcOrd="0" destOrd="0" presId="urn:microsoft.com/office/officeart/2005/8/layout/cycle6"/>
    <dgm:cxn modelId="{A4AA3982-CF4E-4EA6-AD7B-8D511654CCB8}" type="presParOf" srcId="{2FC3FF04-1574-4C2E-8375-89742DBE9FBA}" destId="{823D1959-63D0-4386-A809-7077125B7A0A}" srcOrd="0" destOrd="0" presId="urn:microsoft.com/office/officeart/2005/8/layout/cycle6"/>
    <dgm:cxn modelId="{174EFD8F-4E63-498B-B042-0B67632BBEB3}" type="presParOf" srcId="{2FC3FF04-1574-4C2E-8375-89742DBE9FBA}" destId="{0FA32B5E-0919-4F75-8A92-FD92D7A30673}" srcOrd="1" destOrd="0" presId="urn:microsoft.com/office/officeart/2005/8/layout/cycle6"/>
    <dgm:cxn modelId="{9281622E-058A-4B35-A174-421606EB5257}" type="presParOf" srcId="{2FC3FF04-1574-4C2E-8375-89742DBE9FBA}" destId="{6102A18D-CF4C-4360-9FE3-B4C65F1E8567}" srcOrd="2" destOrd="0" presId="urn:microsoft.com/office/officeart/2005/8/layout/cycle6"/>
    <dgm:cxn modelId="{D7A0FD59-E098-453F-A1AB-5814441D565B}" type="presParOf" srcId="{2FC3FF04-1574-4C2E-8375-89742DBE9FBA}" destId="{24B46C71-03AB-43D9-A146-EB0D64DD0815}" srcOrd="3" destOrd="0" presId="urn:microsoft.com/office/officeart/2005/8/layout/cycle6"/>
    <dgm:cxn modelId="{F7E61CDB-4DD4-4126-A50A-8B072E0C31B6}" type="presParOf" srcId="{2FC3FF04-1574-4C2E-8375-89742DBE9FBA}" destId="{1E67CED5-014A-4A3D-AC2D-5A50BB234954}" srcOrd="4" destOrd="0" presId="urn:microsoft.com/office/officeart/2005/8/layout/cycle6"/>
    <dgm:cxn modelId="{DEF4A14E-9B5C-4981-BB83-FA81D1E579D2}" type="presParOf" srcId="{2FC3FF04-1574-4C2E-8375-89742DBE9FBA}" destId="{1A483F86-10CC-48C9-87AF-3D4525D06871}" srcOrd="5" destOrd="0" presId="urn:microsoft.com/office/officeart/2005/8/layout/cycle6"/>
    <dgm:cxn modelId="{4E1DA367-66AD-47C8-914A-58E65D8817A2}" type="presParOf" srcId="{2FC3FF04-1574-4C2E-8375-89742DBE9FBA}" destId="{118ECB2D-A675-4BC9-AA93-C33806DF5517}" srcOrd="6" destOrd="0" presId="urn:microsoft.com/office/officeart/2005/8/layout/cycle6"/>
    <dgm:cxn modelId="{6DF20470-E657-4681-BA32-F696861A70CA}" type="presParOf" srcId="{2FC3FF04-1574-4C2E-8375-89742DBE9FBA}" destId="{4C1F2E57-F258-4B86-B838-4AEFAB469E6D}" srcOrd="7" destOrd="0" presId="urn:microsoft.com/office/officeart/2005/8/layout/cycle6"/>
    <dgm:cxn modelId="{B2359642-A064-496A-97D0-759887E290BB}" type="presParOf" srcId="{2FC3FF04-1574-4C2E-8375-89742DBE9FBA}" destId="{4308B321-1EAF-4C6B-9A71-1AFC6BC4FBF9}" srcOrd="8" destOrd="0" presId="urn:microsoft.com/office/officeart/2005/8/layout/cycle6"/>
    <dgm:cxn modelId="{BB0E0B5F-4EE3-4431-8143-84416EFE606C}" type="presParOf" srcId="{2FC3FF04-1574-4C2E-8375-89742DBE9FBA}" destId="{837D7127-F42C-48E7-89C2-91179B582162}" srcOrd="9" destOrd="0" presId="urn:microsoft.com/office/officeart/2005/8/layout/cycle6"/>
    <dgm:cxn modelId="{C888B2E1-2399-4FF3-8D8B-23B129D0D8BF}" type="presParOf" srcId="{2FC3FF04-1574-4C2E-8375-89742DBE9FBA}" destId="{5ED9EE85-8462-4203-BABA-63E9D30C9866}" srcOrd="10" destOrd="0" presId="urn:microsoft.com/office/officeart/2005/8/layout/cycle6"/>
    <dgm:cxn modelId="{3D7A25F5-EE09-497E-A712-021C3FFEDDB2}" type="presParOf" srcId="{2FC3FF04-1574-4C2E-8375-89742DBE9FBA}" destId="{0B9A39B9-6AD5-47EE-B9C1-0E099E42C420}" srcOrd="11" destOrd="0" presId="urn:microsoft.com/office/officeart/2005/8/layout/cycle6"/>
    <dgm:cxn modelId="{67B184E0-2661-4DE8-AA66-49ADFFEA7E9E}" type="presParOf" srcId="{2FC3FF04-1574-4C2E-8375-89742DBE9FBA}" destId="{88313C79-6E30-4F4A-B4D5-DDD6A9984147}" srcOrd="12" destOrd="0" presId="urn:microsoft.com/office/officeart/2005/8/layout/cycle6"/>
    <dgm:cxn modelId="{3810579B-C0DA-4943-9864-C2F0B92AD33B}" type="presParOf" srcId="{2FC3FF04-1574-4C2E-8375-89742DBE9FBA}" destId="{99895A16-0983-49D5-BC4A-04AB091F7FF2}" srcOrd="13" destOrd="0" presId="urn:microsoft.com/office/officeart/2005/8/layout/cycle6"/>
    <dgm:cxn modelId="{32AE3957-E61E-447F-86E1-AC27420A4B4D}" type="presParOf" srcId="{2FC3FF04-1574-4C2E-8375-89742DBE9FBA}" destId="{81A4F615-7244-4E31-A9F4-2F5445C081C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EFB70-9DA8-48BE-AE58-976AC50EE555}">
      <dsp:nvSpPr>
        <dsp:cNvPr id="0" name=""/>
        <dsp:cNvSpPr/>
      </dsp:nvSpPr>
      <dsp:spPr>
        <a:xfrm>
          <a:off x="0" y="583"/>
          <a:ext cx="81388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5B61A-6222-42A3-B662-EF3B2C1BED7F}">
      <dsp:nvSpPr>
        <dsp:cNvPr id="0" name=""/>
        <dsp:cNvSpPr/>
      </dsp:nvSpPr>
      <dsp:spPr>
        <a:xfrm>
          <a:off x="0" y="20798"/>
          <a:ext cx="8138898" cy="478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Welcome and Introductions</a:t>
          </a:r>
        </a:p>
      </dsp:txBody>
      <dsp:txXfrm>
        <a:off x="0" y="20798"/>
        <a:ext cx="8138898" cy="478219"/>
      </dsp:txXfrm>
    </dsp:sp>
    <dsp:sp modelId="{4052D9CC-93D9-4364-8B8B-BC48EED0894C}">
      <dsp:nvSpPr>
        <dsp:cNvPr id="0" name=""/>
        <dsp:cNvSpPr/>
      </dsp:nvSpPr>
      <dsp:spPr>
        <a:xfrm>
          <a:off x="0" y="478803"/>
          <a:ext cx="81388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5D019-8002-4435-AF0C-72CF25EAB0E0}">
      <dsp:nvSpPr>
        <dsp:cNvPr id="0" name=""/>
        <dsp:cNvSpPr/>
      </dsp:nvSpPr>
      <dsp:spPr>
        <a:xfrm>
          <a:off x="0" y="478803"/>
          <a:ext cx="8138898" cy="478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Courses that Leeds Beckett University offer</a:t>
          </a:r>
          <a:endParaRPr lang="en-US" sz="1800" kern="1200"/>
        </a:p>
      </dsp:txBody>
      <dsp:txXfrm>
        <a:off x="0" y="478803"/>
        <a:ext cx="8138898" cy="478219"/>
      </dsp:txXfrm>
    </dsp:sp>
    <dsp:sp modelId="{6BA16ECE-14C4-47A9-A1C1-68DAC5BBB968}">
      <dsp:nvSpPr>
        <dsp:cNvPr id="0" name=""/>
        <dsp:cNvSpPr/>
      </dsp:nvSpPr>
      <dsp:spPr>
        <a:xfrm>
          <a:off x="0" y="957022"/>
          <a:ext cx="81388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1A405-ABBC-43D7-AE4C-A14E9ED75502}">
      <dsp:nvSpPr>
        <dsp:cNvPr id="0" name=""/>
        <dsp:cNvSpPr/>
      </dsp:nvSpPr>
      <dsp:spPr>
        <a:xfrm>
          <a:off x="0" y="957022"/>
          <a:ext cx="8138898" cy="478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Route to Qualification</a:t>
          </a:r>
          <a:endParaRPr lang="en-US" sz="1800" kern="1200">
            <a:latin typeface="Arial" panose="020B0604020202020204"/>
          </a:endParaRPr>
        </a:p>
      </dsp:txBody>
      <dsp:txXfrm>
        <a:off x="0" y="957022"/>
        <a:ext cx="8138898" cy="478219"/>
      </dsp:txXfrm>
    </dsp:sp>
    <dsp:sp modelId="{F5D9CB85-15CF-4894-8901-06536FC7F40C}">
      <dsp:nvSpPr>
        <dsp:cNvPr id="0" name=""/>
        <dsp:cNvSpPr/>
      </dsp:nvSpPr>
      <dsp:spPr>
        <a:xfrm>
          <a:off x="0" y="1435241"/>
          <a:ext cx="81388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4768C-794A-4AB5-A36F-9074D2730658}">
      <dsp:nvSpPr>
        <dsp:cNvPr id="0" name=""/>
        <dsp:cNvSpPr/>
      </dsp:nvSpPr>
      <dsp:spPr>
        <a:xfrm>
          <a:off x="0" y="1435241"/>
          <a:ext cx="8138898" cy="478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Padlet: Question 1 and Discussion</a:t>
          </a:r>
        </a:p>
      </dsp:txBody>
      <dsp:txXfrm>
        <a:off x="0" y="1435241"/>
        <a:ext cx="8138898" cy="478219"/>
      </dsp:txXfrm>
    </dsp:sp>
    <dsp:sp modelId="{546338B5-7785-4E07-8A6D-5FED4E976870}">
      <dsp:nvSpPr>
        <dsp:cNvPr id="0" name=""/>
        <dsp:cNvSpPr/>
      </dsp:nvSpPr>
      <dsp:spPr>
        <a:xfrm>
          <a:off x="0" y="1913461"/>
          <a:ext cx="81388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A43BC-4DE9-42F0-B6A0-F2E14F8B70EA}">
      <dsp:nvSpPr>
        <dsp:cNvPr id="0" name=""/>
        <dsp:cNvSpPr/>
      </dsp:nvSpPr>
      <dsp:spPr>
        <a:xfrm>
          <a:off x="0" y="1899984"/>
          <a:ext cx="8138898" cy="478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Language</a:t>
          </a:r>
          <a:endParaRPr lang="en-US" sz="1800" kern="1200" dirty="0"/>
        </a:p>
      </dsp:txBody>
      <dsp:txXfrm>
        <a:off x="0" y="1899984"/>
        <a:ext cx="8138898" cy="478219"/>
      </dsp:txXfrm>
    </dsp:sp>
    <dsp:sp modelId="{46DCCF82-46F6-45B9-920A-F9CED8F203A0}">
      <dsp:nvSpPr>
        <dsp:cNvPr id="0" name=""/>
        <dsp:cNvSpPr/>
      </dsp:nvSpPr>
      <dsp:spPr>
        <a:xfrm>
          <a:off x="0" y="2391680"/>
          <a:ext cx="81388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7F76F-A9CD-4DBA-ADED-C38E648BB869}">
      <dsp:nvSpPr>
        <dsp:cNvPr id="0" name=""/>
        <dsp:cNvSpPr/>
      </dsp:nvSpPr>
      <dsp:spPr>
        <a:xfrm>
          <a:off x="0" y="2398413"/>
          <a:ext cx="8138898" cy="478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Regulators</a:t>
          </a:r>
          <a:endParaRPr lang="en-US" sz="1800" kern="1200">
            <a:latin typeface="Arial" panose="020B0604020202020204"/>
          </a:endParaRPr>
        </a:p>
      </dsp:txBody>
      <dsp:txXfrm>
        <a:off x="0" y="2398413"/>
        <a:ext cx="8138898" cy="478219"/>
      </dsp:txXfrm>
    </dsp:sp>
    <dsp:sp modelId="{083A15A5-8B5C-4511-AE8A-2A0365A2D451}">
      <dsp:nvSpPr>
        <dsp:cNvPr id="0" name=""/>
        <dsp:cNvSpPr/>
      </dsp:nvSpPr>
      <dsp:spPr>
        <a:xfrm>
          <a:off x="0" y="2869899"/>
          <a:ext cx="81388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9814B-CF36-495E-961D-027693EA0FEC}">
      <dsp:nvSpPr>
        <dsp:cNvPr id="0" name=""/>
        <dsp:cNvSpPr/>
      </dsp:nvSpPr>
      <dsp:spPr>
        <a:xfrm>
          <a:off x="0" y="2869899"/>
          <a:ext cx="8138898" cy="478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Support available from the University and Employers</a:t>
          </a:r>
        </a:p>
      </dsp:txBody>
      <dsp:txXfrm>
        <a:off x="0" y="2869899"/>
        <a:ext cx="8138898" cy="478219"/>
      </dsp:txXfrm>
    </dsp:sp>
    <dsp:sp modelId="{BBD13C5B-0B66-4BE9-B71F-BB95FEC7273B}">
      <dsp:nvSpPr>
        <dsp:cNvPr id="0" name=""/>
        <dsp:cNvSpPr/>
      </dsp:nvSpPr>
      <dsp:spPr>
        <a:xfrm>
          <a:off x="0" y="3348119"/>
          <a:ext cx="81388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E273D-7086-4E09-B5EC-0E86DCC6DC5B}">
      <dsp:nvSpPr>
        <dsp:cNvPr id="0" name=""/>
        <dsp:cNvSpPr/>
      </dsp:nvSpPr>
      <dsp:spPr>
        <a:xfrm>
          <a:off x="0" y="3348119"/>
          <a:ext cx="8138898" cy="478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Padlet: Question 2 and Discussion</a:t>
          </a:r>
        </a:p>
      </dsp:txBody>
      <dsp:txXfrm>
        <a:off x="0" y="3348119"/>
        <a:ext cx="8138898" cy="478219"/>
      </dsp:txXfrm>
    </dsp:sp>
    <dsp:sp modelId="{E9F44DDA-1767-4496-BB98-29F22452C41D}">
      <dsp:nvSpPr>
        <dsp:cNvPr id="0" name=""/>
        <dsp:cNvSpPr/>
      </dsp:nvSpPr>
      <dsp:spPr>
        <a:xfrm>
          <a:off x="0" y="3826338"/>
          <a:ext cx="81388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E959E-6147-40FF-8A68-BC71227D314B}">
      <dsp:nvSpPr>
        <dsp:cNvPr id="0" name=""/>
        <dsp:cNvSpPr/>
      </dsp:nvSpPr>
      <dsp:spPr>
        <a:xfrm>
          <a:off x="0" y="3826338"/>
          <a:ext cx="8138898" cy="478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Benefits of Supporting and Supervising Apprentices</a:t>
          </a:r>
        </a:p>
      </dsp:txBody>
      <dsp:txXfrm>
        <a:off x="0" y="3826338"/>
        <a:ext cx="8138898" cy="478219"/>
      </dsp:txXfrm>
    </dsp:sp>
    <dsp:sp modelId="{166ABBFC-3598-4785-A11B-D6823044D753}">
      <dsp:nvSpPr>
        <dsp:cNvPr id="0" name=""/>
        <dsp:cNvSpPr/>
      </dsp:nvSpPr>
      <dsp:spPr>
        <a:xfrm>
          <a:off x="0" y="4304557"/>
          <a:ext cx="81388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ABED8-24CA-4F06-B303-13752E1F2E25}">
      <dsp:nvSpPr>
        <dsp:cNvPr id="0" name=""/>
        <dsp:cNvSpPr/>
      </dsp:nvSpPr>
      <dsp:spPr>
        <a:xfrm>
          <a:off x="0" y="4304557"/>
          <a:ext cx="8138898" cy="478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Padlet: Question 3 and Discussion</a:t>
          </a:r>
        </a:p>
      </dsp:txBody>
      <dsp:txXfrm>
        <a:off x="0" y="4304557"/>
        <a:ext cx="8138898" cy="4782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F0BE1-F503-45D7-807C-273206938547}">
      <dsp:nvSpPr>
        <dsp:cNvPr id="0" name=""/>
        <dsp:cNvSpPr/>
      </dsp:nvSpPr>
      <dsp:spPr>
        <a:xfrm>
          <a:off x="0" y="211398"/>
          <a:ext cx="2590800" cy="15544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chemeClr val="tx1"/>
              </a:solidFill>
            </a:rPr>
            <a:t>Onboarding vs. UCAS Admissions</a:t>
          </a:r>
        </a:p>
      </dsp:txBody>
      <dsp:txXfrm>
        <a:off x="0" y="211398"/>
        <a:ext cx="2590800" cy="1554479"/>
      </dsp:txXfrm>
    </dsp:sp>
    <dsp:sp modelId="{C4A95C9C-5F3F-4F31-8DF4-24EA08F05E69}">
      <dsp:nvSpPr>
        <dsp:cNvPr id="0" name=""/>
        <dsp:cNvSpPr/>
      </dsp:nvSpPr>
      <dsp:spPr>
        <a:xfrm>
          <a:off x="2849879" y="211398"/>
          <a:ext cx="2590800" cy="1554479"/>
        </a:xfrm>
        <a:prstGeom prst="rect">
          <a:avLst/>
        </a:prstGeom>
        <a:solidFill>
          <a:schemeClr val="accent5">
            <a:hueOff val="1000638"/>
            <a:satOff val="-552"/>
            <a:lumOff val="-6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solidFill>
                <a:schemeClr val="tx1"/>
              </a:solidFill>
            </a:rPr>
            <a:t>Self Funded vs. Employer and Government Funded Levy</a:t>
          </a:r>
        </a:p>
      </dsp:txBody>
      <dsp:txXfrm>
        <a:off x="2849879" y="211398"/>
        <a:ext cx="2590800" cy="1554479"/>
      </dsp:txXfrm>
    </dsp:sp>
    <dsp:sp modelId="{ECA63507-E45C-483F-884A-AEAA0222893B}">
      <dsp:nvSpPr>
        <dsp:cNvPr id="0" name=""/>
        <dsp:cNvSpPr/>
      </dsp:nvSpPr>
      <dsp:spPr>
        <a:xfrm>
          <a:off x="5699759" y="211398"/>
          <a:ext cx="2590800" cy="1554479"/>
        </a:xfrm>
        <a:prstGeom prst="rect">
          <a:avLst/>
        </a:prstGeom>
        <a:solidFill>
          <a:schemeClr val="accent5">
            <a:hueOff val="2001276"/>
            <a:satOff val="-1103"/>
            <a:lumOff val="-1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chemeClr val="tx1"/>
              </a:solidFill>
            </a:rPr>
            <a:t>Hub / Spoke / Enrichment</a:t>
          </a:r>
        </a:p>
      </dsp:txBody>
      <dsp:txXfrm>
        <a:off x="5699759" y="211398"/>
        <a:ext cx="2590800" cy="1554479"/>
      </dsp:txXfrm>
    </dsp:sp>
    <dsp:sp modelId="{F60661AB-6812-4DA8-AB0A-24580D70DD7E}">
      <dsp:nvSpPr>
        <dsp:cNvPr id="0" name=""/>
        <dsp:cNvSpPr/>
      </dsp:nvSpPr>
      <dsp:spPr>
        <a:xfrm>
          <a:off x="0" y="2024958"/>
          <a:ext cx="2590800" cy="1554479"/>
        </a:xfrm>
        <a:prstGeom prst="rect">
          <a:avLst/>
        </a:prstGeom>
        <a:solidFill>
          <a:schemeClr val="accent5">
            <a:hueOff val="3001914"/>
            <a:satOff val="-1655"/>
            <a:lumOff val="-18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solidFill>
                <a:schemeClr val="tx1"/>
              </a:solidFill>
            </a:rPr>
            <a:t>Supernumerary / PLT / Protected Learning Time</a:t>
          </a:r>
          <a:endParaRPr lang="en-GB" sz="2500" kern="1200" dirty="0">
            <a:solidFill>
              <a:schemeClr val="tx1"/>
            </a:solidFill>
          </a:endParaRPr>
        </a:p>
      </dsp:txBody>
      <dsp:txXfrm>
        <a:off x="0" y="2024958"/>
        <a:ext cx="2590800" cy="1554479"/>
      </dsp:txXfrm>
    </dsp:sp>
    <dsp:sp modelId="{4415BF5C-E62D-4DB0-A689-D033A2CB8138}">
      <dsp:nvSpPr>
        <dsp:cNvPr id="0" name=""/>
        <dsp:cNvSpPr/>
      </dsp:nvSpPr>
      <dsp:spPr>
        <a:xfrm>
          <a:off x="2849879" y="2024958"/>
          <a:ext cx="2590800" cy="1554479"/>
        </a:xfrm>
        <a:prstGeom prst="rect">
          <a:avLst/>
        </a:prstGeom>
        <a:solidFill>
          <a:schemeClr val="accent5">
            <a:hueOff val="4002552"/>
            <a:satOff val="-2206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solidFill>
                <a:schemeClr val="tx1"/>
              </a:solidFill>
            </a:rPr>
            <a:t>Off the Job Learning</a:t>
          </a:r>
          <a:endParaRPr lang="en-GB" sz="2500" kern="1200" dirty="0">
            <a:solidFill>
              <a:schemeClr val="tx1"/>
            </a:solidFill>
          </a:endParaRPr>
        </a:p>
      </dsp:txBody>
      <dsp:txXfrm>
        <a:off x="2849879" y="2024958"/>
        <a:ext cx="2590800" cy="1554479"/>
      </dsp:txXfrm>
    </dsp:sp>
    <dsp:sp modelId="{DA1F6003-8CCD-40B0-B761-25E9AB2782ED}">
      <dsp:nvSpPr>
        <dsp:cNvPr id="0" name=""/>
        <dsp:cNvSpPr/>
      </dsp:nvSpPr>
      <dsp:spPr>
        <a:xfrm>
          <a:off x="5699759" y="2024958"/>
          <a:ext cx="2590800" cy="1554479"/>
        </a:xfrm>
        <a:prstGeom prst="rect">
          <a:avLst/>
        </a:prstGeom>
        <a:solidFill>
          <a:schemeClr val="accent5">
            <a:hueOff val="5003190"/>
            <a:satOff val="-2758"/>
            <a:lumOff val="-30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solidFill>
                <a:schemeClr val="tx1"/>
              </a:solidFill>
            </a:rPr>
            <a:t>Tripartite Meeting and Activity Logs</a:t>
          </a:r>
          <a:endParaRPr lang="en-GB" sz="2500" kern="1200" dirty="0">
            <a:solidFill>
              <a:schemeClr val="tx1"/>
            </a:solidFill>
          </a:endParaRPr>
        </a:p>
      </dsp:txBody>
      <dsp:txXfrm>
        <a:off x="5699759" y="2024958"/>
        <a:ext cx="2590800" cy="1554479"/>
      </dsp:txXfrm>
    </dsp:sp>
    <dsp:sp modelId="{469B15CF-72A1-4065-81FE-00205049AE2F}">
      <dsp:nvSpPr>
        <dsp:cNvPr id="0" name=""/>
        <dsp:cNvSpPr/>
      </dsp:nvSpPr>
      <dsp:spPr>
        <a:xfrm>
          <a:off x="0" y="3838518"/>
          <a:ext cx="2590800" cy="1554479"/>
        </a:xfrm>
        <a:prstGeom prst="rect">
          <a:avLst/>
        </a:prstGeom>
        <a:solidFill>
          <a:schemeClr val="accent5">
            <a:hueOff val="6003829"/>
            <a:satOff val="-3309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solidFill>
                <a:schemeClr val="tx1"/>
              </a:solidFill>
            </a:rPr>
            <a:t>KSBs and NMC Proficiencies</a:t>
          </a:r>
          <a:endParaRPr lang="en-GB" sz="2500" kern="1200" dirty="0">
            <a:solidFill>
              <a:schemeClr val="tx1"/>
            </a:solidFill>
          </a:endParaRPr>
        </a:p>
      </dsp:txBody>
      <dsp:txXfrm>
        <a:off x="0" y="3838518"/>
        <a:ext cx="2590800" cy="1554479"/>
      </dsp:txXfrm>
    </dsp:sp>
    <dsp:sp modelId="{0B891C38-C3A6-45AD-9240-B642C91E21B4}">
      <dsp:nvSpPr>
        <dsp:cNvPr id="0" name=""/>
        <dsp:cNvSpPr/>
      </dsp:nvSpPr>
      <dsp:spPr>
        <a:xfrm>
          <a:off x="2849879" y="3838518"/>
          <a:ext cx="2590800" cy="1554479"/>
        </a:xfrm>
        <a:prstGeom prst="rect">
          <a:avLst/>
        </a:prstGeom>
        <a:solidFill>
          <a:schemeClr val="accent5">
            <a:hueOff val="7004467"/>
            <a:satOff val="-3861"/>
            <a:lumOff val="-42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solidFill>
                <a:schemeClr val="tx1"/>
              </a:solidFill>
            </a:rPr>
            <a:t>Gateway Meetings</a:t>
          </a:r>
          <a:endParaRPr lang="en-GB" sz="2500" kern="1200" dirty="0">
            <a:solidFill>
              <a:schemeClr val="tx1"/>
            </a:solidFill>
          </a:endParaRPr>
        </a:p>
      </dsp:txBody>
      <dsp:txXfrm>
        <a:off x="2849879" y="3838518"/>
        <a:ext cx="2590800" cy="1554479"/>
      </dsp:txXfrm>
    </dsp:sp>
    <dsp:sp modelId="{2B52AA54-4D4B-4C3D-ACBD-0735D29917C1}">
      <dsp:nvSpPr>
        <dsp:cNvPr id="0" name=""/>
        <dsp:cNvSpPr/>
      </dsp:nvSpPr>
      <dsp:spPr>
        <a:xfrm>
          <a:off x="5699759" y="3838518"/>
          <a:ext cx="2590800" cy="1554479"/>
        </a:xfrm>
        <a:prstGeom prst="rect">
          <a:avLst/>
        </a:prstGeom>
        <a:solidFill>
          <a:schemeClr val="accent5">
            <a:hueOff val="8005105"/>
            <a:satOff val="-4412"/>
            <a:lumOff val="-49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chemeClr val="tx1"/>
              </a:solidFill>
            </a:rPr>
            <a:t>End Point Assessment (EPA)</a:t>
          </a:r>
        </a:p>
      </dsp:txBody>
      <dsp:txXfrm>
        <a:off x="5699759" y="3838518"/>
        <a:ext cx="2590800" cy="1554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35BDD-55C2-43C6-A2D5-66FD3867667E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solidFill>
                <a:schemeClr val="tx1"/>
              </a:solidFill>
            </a:rPr>
            <a:t>Nursing and Midwifery Council (</a:t>
          </a:r>
          <a:r>
            <a:rPr lang="en-GB" sz="2500" kern="1200" err="1">
              <a:solidFill>
                <a:schemeClr val="tx1"/>
              </a:solidFill>
            </a:rPr>
            <a:t>NMC</a:t>
          </a:r>
          <a:r>
            <a:rPr lang="en-GB" sz="2500" kern="1200">
              <a:solidFill>
                <a:schemeClr val="tx1"/>
              </a:solidFill>
            </a:rPr>
            <a:t>)</a:t>
          </a:r>
        </a:p>
      </dsp:txBody>
      <dsp:txXfrm>
        <a:off x="1221978" y="2645"/>
        <a:ext cx="2706687" cy="1624012"/>
      </dsp:txXfrm>
    </dsp:sp>
    <dsp:sp modelId="{832FED7E-369D-4324-8BFE-C3A0A0F8C311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solidFill>
          <a:schemeClr val="accent4">
            <a:hueOff val="-2549886"/>
            <a:satOff val="10000"/>
            <a:lumOff val="-6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solidFill>
                <a:schemeClr val="tx1"/>
              </a:solidFill>
            </a:rPr>
            <a:t>Office for Students (</a:t>
          </a:r>
          <a:r>
            <a:rPr lang="en-GB" sz="2500" kern="1200" err="1">
              <a:solidFill>
                <a:schemeClr val="tx1"/>
              </a:solidFill>
            </a:rPr>
            <a:t>OfS</a:t>
          </a:r>
          <a:r>
            <a:rPr lang="en-GB" sz="2500" kern="1200">
              <a:solidFill>
                <a:schemeClr val="tx1"/>
              </a:solidFill>
            </a:rPr>
            <a:t>)</a:t>
          </a:r>
        </a:p>
      </dsp:txBody>
      <dsp:txXfrm>
        <a:off x="4199334" y="2645"/>
        <a:ext cx="2706687" cy="1624012"/>
      </dsp:txXfrm>
    </dsp:sp>
    <dsp:sp modelId="{04C3690E-4595-4863-B266-151979C26D80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accent4">
            <a:hueOff val="-5099771"/>
            <a:satOff val="20000"/>
            <a:lumOff val="-12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solidFill>
                <a:schemeClr val="tx1"/>
              </a:solidFill>
            </a:rPr>
            <a:t>Department for Education</a:t>
          </a:r>
        </a:p>
      </dsp:txBody>
      <dsp:txXfrm>
        <a:off x="1221978" y="1897327"/>
        <a:ext cx="2706687" cy="1624012"/>
      </dsp:txXfrm>
    </dsp:sp>
    <dsp:sp modelId="{1849266D-AEDF-4E52-ADF9-123B9667F6CF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accent4">
            <a:hueOff val="-7649657"/>
            <a:satOff val="30000"/>
            <a:lumOff val="-18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solidFill>
                <a:schemeClr val="tx1"/>
              </a:solidFill>
            </a:rPr>
            <a:t>Education and Skills Funding Agency (</a:t>
          </a:r>
          <a:r>
            <a:rPr lang="en-GB" sz="2500" kern="1200" err="1">
              <a:solidFill>
                <a:schemeClr val="tx1"/>
              </a:solidFill>
            </a:rPr>
            <a:t>ESFA</a:t>
          </a:r>
          <a:r>
            <a:rPr lang="en-GB" sz="2500" kern="1200">
              <a:solidFill>
                <a:schemeClr val="tx1"/>
              </a:solidFill>
            </a:rPr>
            <a:t>) </a:t>
          </a:r>
        </a:p>
      </dsp:txBody>
      <dsp:txXfrm>
        <a:off x="4199334" y="1897327"/>
        <a:ext cx="2706687" cy="1624012"/>
      </dsp:txXfrm>
    </dsp:sp>
    <dsp:sp modelId="{DDD079B0-E956-48DA-9582-0C6A878C6774}">
      <dsp:nvSpPr>
        <dsp:cNvPr id="0" name=""/>
        <dsp:cNvSpPr/>
      </dsp:nvSpPr>
      <dsp:spPr>
        <a:xfrm>
          <a:off x="1221978" y="3792008"/>
          <a:ext cx="2706687" cy="1624012"/>
        </a:xfrm>
        <a:prstGeom prst="rect">
          <a:avLst/>
        </a:prstGeom>
        <a:solidFill>
          <a:schemeClr val="accent4">
            <a:hueOff val="-10199542"/>
            <a:satOff val="40000"/>
            <a:lumOff val="-24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solidFill>
                <a:schemeClr val="tx1"/>
              </a:solidFill>
            </a:rPr>
            <a:t>Ofsted</a:t>
          </a:r>
        </a:p>
      </dsp:txBody>
      <dsp:txXfrm>
        <a:off x="1221978" y="3792008"/>
        <a:ext cx="2706687" cy="1624012"/>
      </dsp:txXfrm>
    </dsp:sp>
    <dsp:sp modelId="{932340C9-F689-4EE6-ADAF-5D03F2156CFD}">
      <dsp:nvSpPr>
        <dsp:cNvPr id="0" name=""/>
        <dsp:cNvSpPr/>
      </dsp:nvSpPr>
      <dsp:spPr>
        <a:xfrm>
          <a:off x="4199334" y="3792008"/>
          <a:ext cx="2706687" cy="1624012"/>
        </a:xfrm>
        <a:prstGeom prst="rect">
          <a:avLst/>
        </a:prstGeom>
        <a:solidFill>
          <a:schemeClr val="accent4">
            <a:hueOff val="-12749428"/>
            <a:satOff val="50000"/>
            <a:lumOff val="-30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solidFill>
                <a:schemeClr val="tx1"/>
              </a:solidFill>
            </a:rPr>
            <a:t>Institute for Apprenticeship and Technical Education (</a:t>
          </a:r>
          <a:r>
            <a:rPr lang="en-GB" sz="2500" kern="1200" err="1">
              <a:solidFill>
                <a:schemeClr val="tx1"/>
              </a:solidFill>
            </a:rPr>
            <a:t>ifATE</a:t>
          </a:r>
          <a:r>
            <a:rPr lang="en-GB" sz="2500" kern="1200">
              <a:solidFill>
                <a:schemeClr val="tx1"/>
              </a:solidFill>
            </a:rPr>
            <a:t>)</a:t>
          </a:r>
        </a:p>
      </dsp:txBody>
      <dsp:txXfrm>
        <a:off x="4199334" y="3792008"/>
        <a:ext cx="2706687" cy="16240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CEB4A-0F3B-413D-A163-E297A25CDEBA}">
      <dsp:nvSpPr>
        <dsp:cNvPr id="0" name=""/>
        <dsp:cNvSpPr/>
      </dsp:nvSpPr>
      <dsp:spPr>
        <a:xfrm>
          <a:off x="0" y="363034"/>
          <a:ext cx="10184861" cy="1975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458" tIns="395732" rIns="79045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NHS Trust Libraries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Work Based Learners Team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Clinical Educators, Practice Education Team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Occupational Health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Employee Assistance Programme (EAP)</a:t>
          </a:r>
        </a:p>
      </dsp:txBody>
      <dsp:txXfrm>
        <a:off x="0" y="363034"/>
        <a:ext cx="10184861" cy="1975050"/>
      </dsp:txXfrm>
    </dsp:sp>
    <dsp:sp modelId="{996FDF6D-1C71-44DE-B6D9-FBAFC2DD6142}">
      <dsp:nvSpPr>
        <dsp:cNvPr id="0" name=""/>
        <dsp:cNvSpPr/>
      </dsp:nvSpPr>
      <dsp:spPr>
        <a:xfrm>
          <a:off x="509243" y="82594"/>
          <a:ext cx="712940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474" tIns="0" rIns="26947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Employers</a:t>
          </a:r>
        </a:p>
      </dsp:txBody>
      <dsp:txXfrm>
        <a:off x="536623" y="109974"/>
        <a:ext cx="7074642" cy="506120"/>
      </dsp:txXfrm>
    </dsp:sp>
    <dsp:sp modelId="{F3534D5B-5D9B-466F-9E59-0F675E3D1830}">
      <dsp:nvSpPr>
        <dsp:cNvPr id="0" name=""/>
        <dsp:cNvSpPr/>
      </dsp:nvSpPr>
      <dsp:spPr>
        <a:xfrm>
          <a:off x="0" y="2721124"/>
          <a:ext cx="10184861" cy="227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458" tIns="395732" rIns="79045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Academic Advisors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Academic Assessors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Degree Apprenticeship Assessors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Student Support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University Library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Disability Services</a:t>
          </a:r>
        </a:p>
      </dsp:txBody>
      <dsp:txXfrm>
        <a:off x="0" y="2721124"/>
        <a:ext cx="10184861" cy="2274300"/>
      </dsp:txXfrm>
    </dsp:sp>
    <dsp:sp modelId="{96484ABE-FF93-4005-B0A5-2375CF356E7D}">
      <dsp:nvSpPr>
        <dsp:cNvPr id="0" name=""/>
        <dsp:cNvSpPr/>
      </dsp:nvSpPr>
      <dsp:spPr>
        <a:xfrm>
          <a:off x="509243" y="2440684"/>
          <a:ext cx="712940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474" tIns="0" rIns="26947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University</a:t>
          </a:r>
        </a:p>
      </dsp:txBody>
      <dsp:txXfrm>
        <a:off x="536623" y="2468064"/>
        <a:ext cx="7074642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D1959-63D0-4386-A809-7077125B7A0A}">
      <dsp:nvSpPr>
        <dsp:cNvPr id="0" name=""/>
        <dsp:cNvSpPr/>
      </dsp:nvSpPr>
      <dsp:spPr>
        <a:xfrm>
          <a:off x="3469719" y="1684"/>
          <a:ext cx="1838801" cy="11952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Bring knowledge and skills back to the hub</a:t>
          </a:r>
        </a:p>
      </dsp:txBody>
      <dsp:txXfrm>
        <a:off x="3528065" y="60030"/>
        <a:ext cx="1722109" cy="1078528"/>
      </dsp:txXfrm>
    </dsp:sp>
    <dsp:sp modelId="{6102A18D-CF4C-4360-9FE3-B4C65F1E8567}">
      <dsp:nvSpPr>
        <dsp:cNvPr id="0" name=""/>
        <dsp:cNvSpPr/>
      </dsp:nvSpPr>
      <dsp:spPr>
        <a:xfrm>
          <a:off x="2000222" y="599294"/>
          <a:ext cx="4777795" cy="4777795"/>
        </a:xfrm>
        <a:custGeom>
          <a:avLst/>
          <a:gdLst/>
          <a:ahLst/>
          <a:cxnLst/>
          <a:rect l="0" t="0" r="0" b="0"/>
          <a:pathLst>
            <a:path>
              <a:moveTo>
                <a:pt x="3320942" y="189323"/>
              </a:moveTo>
              <a:arcTo wR="2388897" hR="2388897" stAng="17577856" swAng="1962466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46C71-03AB-43D9-A146-EB0D64DD0815}">
      <dsp:nvSpPr>
        <dsp:cNvPr id="0" name=""/>
        <dsp:cNvSpPr/>
      </dsp:nvSpPr>
      <dsp:spPr>
        <a:xfrm>
          <a:off x="5741695" y="1652371"/>
          <a:ext cx="1838801" cy="1195220"/>
        </a:xfrm>
        <a:prstGeom prst="roundRect">
          <a:avLst/>
        </a:prstGeom>
        <a:solidFill>
          <a:schemeClr val="accent5">
            <a:hueOff val="2001276"/>
            <a:satOff val="-1103"/>
            <a:lumOff val="-1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Identify new ways of working</a:t>
          </a:r>
        </a:p>
      </dsp:txBody>
      <dsp:txXfrm>
        <a:off x="5800041" y="1710717"/>
        <a:ext cx="1722109" cy="1078528"/>
      </dsp:txXfrm>
    </dsp:sp>
    <dsp:sp modelId="{1A483F86-10CC-48C9-87AF-3D4525D06871}">
      <dsp:nvSpPr>
        <dsp:cNvPr id="0" name=""/>
        <dsp:cNvSpPr/>
      </dsp:nvSpPr>
      <dsp:spPr>
        <a:xfrm>
          <a:off x="2000222" y="599294"/>
          <a:ext cx="4777795" cy="4777795"/>
        </a:xfrm>
        <a:custGeom>
          <a:avLst/>
          <a:gdLst/>
          <a:ahLst/>
          <a:cxnLst/>
          <a:rect l="0" t="0" r="0" b="0"/>
          <a:pathLst>
            <a:path>
              <a:moveTo>
                <a:pt x="4774505" y="2263573"/>
              </a:moveTo>
              <a:arcTo wR="2388897" hR="2388897" stAng="21419569" swAng="2197016"/>
            </a:path>
          </a:pathLst>
        </a:custGeom>
        <a:noFill/>
        <a:ln w="6350" cap="flat" cmpd="sng" algn="ctr">
          <a:solidFill>
            <a:schemeClr val="accent5">
              <a:hueOff val="2001276"/>
              <a:satOff val="-1103"/>
              <a:lumOff val="-122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8ECB2D-A675-4BC9-AA93-C33806DF5517}">
      <dsp:nvSpPr>
        <dsp:cNvPr id="0" name=""/>
        <dsp:cNvSpPr/>
      </dsp:nvSpPr>
      <dsp:spPr>
        <a:xfrm>
          <a:off x="4873878" y="4323240"/>
          <a:ext cx="1838801" cy="1195220"/>
        </a:xfrm>
        <a:prstGeom prst="roundRect">
          <a:avLst/>
        </a:prstGeom>
        <a:solidFill>
          <a:schemeClr val="accent5">
            <a:hueOff val="4002552"/>
            <a:satOff val="-2206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Opportunity to share best practice</a:t>
          </a:r>
        </a:p>
      </dsp:txBody>
      <dsp:txXfrm>
        <a:off x="4932224" y="4381586"/>
        <a:ext cx="1722109" cy="1078528"/>
      </dsp:txXfrm>
    </dsp:sp>
    <dsp:sp modelId="{4308B321-1EAF-4C6B-9A71-1AFC6BC4FBF9}">
      <dsp:nvSpPr>
        <dsp:cNvPr id="0" name=""/>
        <dsp:cNvSpPr/>
      </dsp:nvSpPr>
      <dsp:spPr>
        <a:xfrm>
          <a:off x="2000222" y="599294"/>
          <a:ext cx="4777795" cy="4777795"/>
        </a:xfrm>
        <a:custGeom>
          <a:avLst/>
          <a:gdLst/>
          <a:ahLst/>
          <a:cxnLst/>
          <a:rect l="0" t="0" r="0" b="0"/>
          <a:pathLst>
            <a:path>
              <a:moveTo>
                <a:pt x="2864158" y="4730042"/>
              </a:moveTo>
              <a:arcTo wR="2388897" hR="2388897" stAng="4711481" swAng="1377037"/>
            </a:path>
          </a:pathLst>
        </a:custGeom>
        <a:noFill/>
        <a:ln w="6350" cap="flat" cmpd="sng" algn="ctr">
          <a:solidFill>
            <a:schemeClr val="accent5">
              <a:hueOff val="4002552"/>
              <a:satOff val="-2206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D7127-F42C-48E7-89C2-91179B582162}">
      <dsp:nvSpPr>
        <dsp:cNvPr id="0" name=""/>
        <dsp:cNvSpPr/>
      </dsp:nvSpPr>
      <dsp:spPr>
        <a:xfrm>
          <a:off x="2065560" y="4323240"/>
          <a:ext cx="1838801" cy="1195220"/>
        </a:xfrm>
        <a:prstGeom prst="roundRect">
          <a:avLst/>
        </a:prstGeom>
        <a:solidFill>
          <a:schemeClr val="accent5">
            <a:hueOff val="6003829"/>
            <a:satOff val="-3309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solidFill>
                <a:schemeClr val="tx1"/>
              </a:solidFill>
            </a:rPr>
            <a:t>Build relationships with other departments</a:t>
          </a:r>
          <a:endParaRPr lang="en-GB" sz="1700" kern="1200" dirty="0">
            <a:solidFill>
              <a:schemeClr val="tx1"/>
            </a:solidFill>
          </a:endParaRPr>
        </a:p>
      </dsp:txBody>
      <dsp:txXfrm>
        <a:off x="2123906" y="4381586"/>
        <a:ext cx="1722109" cy="1078528"/>
      </dsp:txXfrm>
    </dsp:sp>
    <dsp:sp modelId="{0B9A39B9-6AD5-47EE-B9C1-0E099E42C420}">
      <dsp:nvSpPr>
        <dsp:cNvPr id="0" name=""/>
        <dsp:cNvSpPr/>
      </dsp:nvSpPr>
      <dsp:spPr>
        <a:xfrm>
          <a:off x="2000222" y="599294"/>
          <a:ext cx="4777795" cy="4777795"/>
        </a:xfrm>
        <a:custGeom>
          <a:avLst/>
          <a:gdLst/>
          <a:ahLst/>
          <a:cxnLst/>
          <a:rect l="0" t="0" r="0" b="0"/>
          <a:pathLst>
            <a:path>
              <a:moveTo>
                <a:pt x="399359" y="3711231"/>
              </a:moveTo>
              <a:arcTo wR="2388897" hR="2388897" stAng="8783415" swAng="2197016"/>
            </a:path>
          </a:pathLst>
        </a:custGeom>
        <a:noFill/>
        <a:ln w="6350" cap="flat" cmpd="sng" algn="ctr">
          <a:solidFill>
            <a:schemeClr val="accent5">
              <a:hueOff val="6003829"/>
              <a:satOff val="-3309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13C79-6E30-4F4A-B4D5-DDD6A9984147}">
      <dsp:nvSpPr>
        <dsp:cNvPr id="0" name=""/>
        <dsp:cNvSpPr/>
      </dsp:nvSpPr>
      <dsp:spPr>
        <a:xfrm>
          <a:off x="1197742" y="1652371"/>
          <a:ext cx="1838801" cy="1195220"/>
        </a:xfrm>
        <a:prstGeom prst="roundRect">
          <a:avLst/>
        </a:prstGeom>
        <a:solidFill>
          <a:schemeClr val="accent5">
            <a:hueOff val="8005105"/>
            <a:satOff val="-4412"/>
            <a:lumOff val="-49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Opportunities for learners to undertake hub specific projects</a:t>
          </a:r>
        </a:p>
      </dsp:txBody>
      <dsp:txXfrm>
        <a:off x="1256088" y="1710717"/>
        <a:ext cx="1722109" cy="1078528"/>
      </dsp:txXfrm>
    </dsp:sp>
    <dsp:sp modelId="{81A4F615-7244-4E31-A9F4-2F5445C081CD}">
      <dsp:nvSpPr>
        <dsp:cNvPr id="0" name=""/>
        <dsp:cNvSpPr/>
      </dsp:nvSpPr>
      <dsp:spPr>
        <a:xfrm>
          <a:off x="2000222" y="599294"/>
          <a:ext cx="4777795" cy="4777795"/>
        </a:xfrm>
        <a:custGeom>
          <a:avLst/>
          <a:gdLst/>
          <a:ahLst/>
          <a:cxnLst/>
          <a:rect l="0" t="0" r="0" b="0"/>
          <a:pathLst>
            <a:path>
              <a:moveTo>
                <a:pt x="416090" y="1041728"/>
              </a:moveTo>
              <a:arcTo wR="2388897" hR="2388897" stAng="12859678" swAng="1962466"/>
            </a:path>
          </a:pathLst>
        </a:custGeom>
        <a:noFill/>
        <a:ln w="6350" cap="flat" cmpd="sng" algn="ctr">
          <a:solidFill>
            <a:schemeClr val="accent5">
              <a:hueOff val="8005105"/>
              <a:satOff val="-4412"/>
              <a:lumOff val="-490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582AC-2E8A-4A91-AB22-BC0F62AEA7BF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BAAFB-AD0D-46A8-A7D4-7425FF0E2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711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6F49D8-0B54-4A42-8C2E-8CDBC5042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6057" y="1341358"/>
            <a:ext cx="2575314" cy="1079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</a:t>
            </a:r>
            <a:br>
              <a:rPr lang="en-US"/>
            </a:br>
            <a:r>
              <a:rPr lang="en-US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276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CC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</a:t>
            </a:r>
            <a:br>
              <a:rPr lang="en-US"/>
            </a:br>
            <a:r>
              <a:rPr lang="en-US"/>
              <a:t>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2467D2-F193-474C-9353-37BD6A87BB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8076176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4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C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</a:t>
            </a:r>
            <a:br>
              <a:rPr lang="en-US"/>
            </a:br>
            <a:r>
              <a:rPr lang="en-US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C0C46A-C1A8-0E45-935D-D7C890133B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2" y="1243752"/>
            <a:ext cx="6885001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34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C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</a:t>
            </a:r>
            <a:br>
              <a:rPr lang="en-US"/>
            </a:br>
            <a:r>
              <a:rPr lang="en-US"/>
              <a:t>text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DAB93F-6139-9B43-80B2-24A8613DB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2" y="1243752"/>
            <a:ext cx="6885001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80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CSH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</a:t>
            </a:r>
            <a:br>
              <a:rPr lang="en-US"/>
            </a:br>
            <a:r>
              <a:rPr lang="en-US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D53ECB-4192-9E40-B591-84D9A7FF53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5296765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83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CSH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</a:t>
            </a:r>
            <a:br>
              <a:rPr lang="en-US"/>
            </a:br>
            <a:r>
              <a:rPr lang="en-US"/>
              <a:t>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0AA7B6-822B-8A4E-BD4F-0FE1134601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5296765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73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C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</a:t>
            </a:r>
            <a:br>
              <a:rPr lang="en-US"/>
            </a:br>
            <a:r>
              <a:rPr lang="en-US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854A60-B202-314B-9472-E6A24FB3AF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6122646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38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C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</a:t>
            </a:r>
            <a:br>
              <a:rPr lang="en-US"/>
            </a:br>
            <a:r>
              <a:rPr lang="en-US"/>
              <a:t>text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23801C-E283-9D4E-A275-9399A4844C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6122646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80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ETH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</a:t>
            </a:r>
            <a:br>
              <a:rPr lang="en-US"/>
            </a:br>
            <a:r>
              <a:rPr lang="en-US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2F003E-53B9-1B4A-8AB7-ADA4171593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776647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6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ETH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</a:t>
            </a:r>
            <a:br>
              <a:rPr lang="en-US"/>
            </a:br>
            <a:r>
              <a:rPr lang="en-US"/>
              <a:t>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9ADA65-B247-2F4F-9F07-94DE9D76F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776647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0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HC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</a:t>
            </a:r>
            <a:br>
              <a:rPr lang="en-US"/>
            </a:br>
            <a:r>
              <a:rPr lang="en-US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AE7264-41E0-0A4A-ACCE-03EAC98732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5018824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5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6F49D8-0B54-4A42-8C2E-8CDBC5042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6057" y="1341358"/>
            <a:ext cx="2575314" cy="1079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4208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1195674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</a:t>
            </a:r>
            <a:br>
              <a:rPr lang="en-US"/>
            </a:br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964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HC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</a:t>
            </a:r>
            <a:br>
              <a:rPr lang="en-US"/>
            </a:br>
            <a:r>
              <a:rPr lang="en-US"/>
              <a:t>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1F3E8A-2911-744F-86C5-2090C8B180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5018824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84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LB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</a:t>
            </a:r>
            <a:br>
              <a:rPr lang="en-US"/>
            </a:br>
            <a:r>
              <a:rPr lang="en-US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56D85-DCF2-0244-8095-BB7D4D2693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5638235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71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LB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</a:t>
            </a:r>
            <a:br>
              <a:rPr lang="en-US"/>
            </a:br>
            <a:r>
              <a:rPr lang="en-US"/>
              <a:t>text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731F61-9392-CC41-BDA9-1F64E38F4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5638235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07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LL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</a:t>
            </a:r>
            <a:br>
              <a:rPr lang="en-US"/>
            </a:br>
            <a:r>
              <a:rPr lang="en-US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709C75-416B-9341-96A0-C5F153028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472500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99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LL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</a:t>
            </a:r>
            <a:br>
              <a:rPr lang="en-US"/>
            </a:br>
            <a:r>
              <a:rPr lang="en-US"/>
              <a:t>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DEA70-DE33-5445-B529-454BFF8F9A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472500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36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NF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</a:t>
            </a:r>
            <a:br>
              <a:rPr lang="en-US"/>
            </a:br>
            <a:r>
              <a:rPr lang="en-US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D58E4-DAD5-CE44-9F04-57DB7AE52D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31" y="1315464"/>
            <a:ext cx="5550882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30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NF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</a:t>
            </a:r>
            <a:br>
              <a:rPr lang="en-US"/>
            </a:br>
            <a:r>
              <a:rPr lang="en-US"/>
              <a:t>text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4C2C1-0B11-234A-8CE6-55A23D5845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31" y="1315464"/>
            <a:ext cx="5550882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70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</a:t>
            </a:r>
            <a:br>
              <a:rPr lang="en-US"/>
            </a:br>
            <a:r>
              <a:rPr lang="en-US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8EA053-BAC4-564C-B1E4-F92AF8E144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57" y="1416308"/>
            <a:ext cx="5536311" cy="10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94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</a:t>
            </a:r>
            <a:br>
              <a:rPr lang="en-US"/>
            </a:br>
            <a:r>
              <a:rPr lang="en-US"/>
              <a:t>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DAA049-5D67-4445-AA26-ACDB9D5A40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57" y="1416308"/>
            <a:ext cx="5536311" cy="10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67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SocSc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</a:t>
            </a:r>
            <a:br>
              <a:rPr lang="en-US"/>
            </a:br>
            <a:r>
              <a:rPr lang="en-US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AB4A9D-BB00-6C4B-ADD9-3FD6CD3A68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367" y="1375344"/>
            <a:ext cx="4682736" cy="10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8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L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C3309A-6877-4F51-9212-4360A3B9D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367" y="1415354"/>
            <a:ext cx="5067992" cy="1021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</a:t>
            </a:r>
            <a:br>
              <a:rPr lang="en-US"/>
            </a:br>
            <a:r>
              <a:rPr lang="en-US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68839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SocSc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</a:t>
            </a:r>
            <a:br>
              <a:rPr lang="en-US"/>
            </a:br>
            <a:r>
              <a:rPr lang="en-US"/>
              <a:t>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6E4B84-94B2-E043-8F70-0C4051E77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117" y="1404219"/>
            <a:ext cx="4682736" cy="10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16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-CL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FA2AB0-5664-450F-978C-1DA65A9FF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285" y="1359706"/>
            <a:ext cx="4962291" cy="1146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</a:t>
            </a:r>
            <a:br>
              <a:rPr lang="en-US"/>
            </a:br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440403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8" y="2049229"/>
            <a:ext cx="5617633" cy="2145059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7" y="4227740"/>
            <a:ext cx="5598364" cy="58103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</a:t>
            </a:r>
            <a:br>
              <a:rPr lang="en-US"/>
            </a:br>
            <a:r>
              <a:rPr lang="en-US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84AD22-8A60-354E-921E-81B80F3EED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369" y="2815287"/>
            <a:ext cx="2928743" cy="1227428"/>
          </a:xfrm>
          <a:prstGeom prst="rect">
            <a:avLst/>
          </a:prstGeom>
        </p:spPr>
      </p:pic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19CF9BC-6E00-604B-880B-7A2220C7C9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52991" y="2815287"/>
            <a:ext cx="2922363" cy="1227428"/>
          </a:xfrm>
          <a:noFill/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Insert school logo</a:t>
            </a:r>
          </a:p>
        </p:txBody>
      </p:sp>
    </p:spTree>
    <p:extLst>
      <p:ext uri="{BB962C8B-B14F-4D97-AF65-F5344CB8AC3E}">
        <p14:creationId xmlns:p14="http://schemas.microsoft.com/office/powerpoint/2010/main" val="12404322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368" y="2528521"/>
            <a:ext cx="10259385" cy="1463133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Breaker</a:t>
            </a:r>
            <a:br>
              <a:rPr lang="en-US"/>
            </a:br>
            <a:r>
              <a:rPr lang="en-US"/>
              <a:t>heading 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1726E6C-AD25-E441-8362-FEA28FFE6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4171653"/>
            <a:ext cx="10260141" cy="282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Breaker sub-heading 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24D3B4-35A9-E445-B5B9-0B3FAC17E4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99" y="1554034"/>
            <a:ext cx="1451155" cy="60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19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368" y="2528521"/>
            <a:ext cx="10259385" cy="1463133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Breaker</a:t>
            </a:r>
            <a:br>
              <a:rPr lang="en-US"/>
            </a:br>
            <a:r>
              <a:rPr lang="en-US"/>
              <a:t>heading 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1726E6C-AD25-E441-8362-FEA28FFE6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4171653"/>
            <a:ext cx="10260141" cy="2823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Breaker sub-heading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DB614C-41FB-5848-8FB8-F3ACE87292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82" y="1547287"/>
            <a:ext cx="1440000" cy="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40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1726E6C-AD25-E441-8362-FEA28FFE6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4171653"/>
            <a:ext cx="10260141" cy="282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Breaker sub-heading text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8298D0-9789-3046-A0BA-E685BD3606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368" y="2528521"/>
            <a:ext cx="10259385" cy="1463133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Breaker</a:t>
            </a:r>
            <a:br>
              <a:rPr lang="en-US"/>
            </a:br>
            <a:r>
              <a:rPr lang="en-US"/>
              <a:t>heading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3779A-FBA3-A14F-95B9-92076144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99" y="1554034"/>
            <a:ext cx="1451155" cy="60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78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0185" y="476250"/>
            <a:ext cx="10258326" cy="131500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heading</a:t>
            </a:r>
            <a:br>
              <a:rPr lang="en-US"/>
            </a:br>
            <a:r>
              <a:rPr lang="en-US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184" y="2166295"/>
            <a:ext cx="10259082" cy="351928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CA2C6E-22DF-9E4C-83C8-B895E4A448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66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939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E38F9E-A177-6340-97E3-A4C98AFBA8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66" y="6049974"/>
            <a:ext cx="1049220" cy="43972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7A2E4FD-AD4D-A54B-85F7-DD5E1732C4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0185" y="476250"/>
            <a:ext cx="10258326" cy="131500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heading</a:t>
            </a:r>
            <a:br>
              <a:rPr lang="en-US"/>
            </a:br>
            <a:r>
              <a:rPr lang="en-US"/>
              <a:t>text here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07388E-34B9-704F-9DF7-2F865CB7C5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184" y="2166295"/>
            <a:ext cx="10259082" cy="351928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76370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4ACB03-8461-3B4F-A02A-BB456D5DD6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66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043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8" y="476250"/>
            <a:ext cx="5616161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heading</a:t>
            </a:r>
            <a:br>
              <a:rPr lang="en-US"/>
            </a:br>
            <a:r>
              <a:rPr lang="en-US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2166295"/>
            <a:ext cx="5616575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D06EE6-009C-3448-B0AD-7241B89C16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256" y="0"/>
            <a:ext cx="4656333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Insert image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8267D2-0B9C-6141-A0F0-AE806E1FB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66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6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L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</a:t>
            </a:r>
            <a:br>
              <a:rPr lang="en-US"/>
            </a:br>
            <a:r>
              <a:rPr lang="en-US"/>
              <a:t>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5E5493-29D3-4C61-8F21-C167D56AD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367" y="1415354"/>
            <a:ext cx="5067992" cy="102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741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2" y="476250"/>
            <a:ext cx="5606465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heading</a:t>
            </a:r>
            <a:br>
              <a:rPr lang="en-US"/>
            </a:br>
            <a:r>
              <a:rPr lang="en-US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719833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166295"/>
            <a:ext cx="5606878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D06EE6-009C-3448-B0AD-7241B89C16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59834" y="0"/>
            <a:ext cx="4656333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Insert image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7CC745-F299-CA44-921C-E0C2BC629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4005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920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2A44E0D-AD37-B64A-8087-4B04C08A445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1" y="0"/>
            <a:ext cx="4895832" cy="3430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E15AA6C-F6DF-F943-A289-C06A927AF9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1" y="3429000"/>
            <a:ext cx="4895832" cy="3430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Insert image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4CED46-6A49-DC4E-B76D-D628758B5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4005" y="6049974"/>
            <a:ext cx="1049220" cy="43972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D9C2BA4-03E6-EC40-89CA-D2621E712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2" y="476250"/>
            <a:ext cx="5606465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heading</a:t>
            </a:r>
            <a:br>
              <a:rPr lang="en-US"/>
            </a:br>
            <a:r>
              <a:rPr lang="en-US"/>
              <a:t>text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C448F55-EA63-664C-9AA5-E2C41B6068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166295"/>
            <a:ext cx="5606878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6146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600F4128-B022-BF49-9B0B-ED727D588C4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0001" y="0"/>
            <a:ext cx="4896167" cy="228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68B268-3513-1646-B5F3-B131AA38FB4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1" y="4572000"/>
            <a:ext cx="4896167" cy="228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12701770-7835-3041-B7FA-B708B6435C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1" y="2286000"/>
            <a:ext cx="4896167" cy="228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Insert image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D96674-7D62-874E-89EB-26F574D41F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4005" y="6049974"/>
            <a:ext cx="1049220" cy="43972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FDCFA35-7794-A14F-AE55-7DBF8ECB2A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2" y="476250"/>
            <a:ext cx="5606465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heading</a:t>
            </a:r>
            <a:br>
              <a:rPr lang="en-US"/>
            </a:br>
            <a:r>
              <a:rPr lang="en-US"/>
              <a:t>text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AC7E622E-1D59-884A-B39E-1D1F251C4A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166295"/>
            <a:ext cx="5606878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31152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F89479A-879C-FB47-AD26-296CC44EC0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1" y="0"/>
            <a:ext cx="4895832" cy="1717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4323833-A9C0-584F-ADEE-4E223A9339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1" y="1713600"/>
            <a:ext cx="4895832" cy="1717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F091CC3E-CE50-ED48-AE9A-A0AEF9D1665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001" y="5140800"/>
            <a:ext cx="4895832" cy="1717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8FBE944B-B15E-6D42-BF79-08A2528744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0001" y="3427200"/>
            <a:ext cx="4895832" cy="1717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Insert image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E146D0-48D7-6449-A4C1-789474A24B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4005" y="6049974"/>
            <a:ext cx="1049220" cy="439725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F60618D-E742-7C4F-8958-FFF3B12319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2" y="476250"/>
            <a:ext cx="5606465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heading</a:t>
            </a:r>
            <a:br>
              <a:rPr lang="en-US"/>
            </a:br>
            <a:r>
              <a:rPr lang="en-US"/>
              <a:t>text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73C61ED-0CD3-CC42-8249-30B999D779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166295"/>
            <a:ext cx="5606878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60936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7" y="476250"/>
            <a:ext cx="6973289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heading</a:t>
            </a:r>
            <a:br>
              <a:rPr lang="en-US"/>
            </a:br>
            <a:r>
              <a:rPr lang="en-US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1999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2166295"/>
            <a:ext cx="6973802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D06EE6-009C-3448-B0AD-7241B89C16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59934" y="0"/>
            <a:ext cx="3257207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Insert image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A21AFD-7BAA-474E-9B21-0EC9E524E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66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92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D06EE6-009C-3448-B0AD-7241B89C16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52189" y="0"/>
            <a:ext cx="3257207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95574" y="476250"/>
            <a:ext cx="7015604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heading</a:t>
            </a:r>
            <a:br>
              <a:rPr lang="en-US"/>
            </a:br>
            <a:r>
              <a:rPr lang="en-US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719183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5572" y="2166295"/>
            <a:ext cx="7016120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A38C3C-44A8-7B49-97F3-18DB98877E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4005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600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5E00F8-23E4-F74B-8C58-C57BA9DCB080}"/>
              </a:ext>
            </a:extLst>
          </p:cNvPr>
          <p:cNvSpPr/>
          <p:nvPr userDrawn="1"/>
        </p:nvSpPr>
        <p:spPr>
          <a:xfrm rot="10800000">
            <a:off x="478366" y="0"/>
            <a:ext cx="51434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1922829-9018-D846-ABC5-C445BD1245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1650" y="3682554"/>
            <a:ext cx="5598364" cy="23919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text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725793-DA45-3A4B-9142-B0ECC42BB418}"/>
              </a:ext>
            </a:extLst>
          </p:cNvPr>
          <p:cNvSpPr/>
          <p:nvPr userDrawn="1"/>
        </p:nvSpPr>
        <p:spPr>
          <a:xfrm rot="10800000">
            <a:off x="1557" y="0"/>
            <a:ext cx="47680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C57ACA-9630-8644-802F-4BA04C062E18}"/>
              </a:ext>
            </a:extLst>
          </p:cNvPr>
          <p:cNvSpPr txBox="1">
            <a:spLocks/>
          </p:cNvSpPr>
          <p:nvPr userDrawn="1"/>
        </p:nvSpPr>
        <p:spPr>
          <a:xfrm>
            <a:off x="6096001" y="2935843"/>
            <a:ext cx="5617633" cy="5460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spc="-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Thank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F83993-A4E8-874F-8106-64D02F6A06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7719" y="2770920"/>
            <a:ext cx="3131072" cy="131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608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5E00F8-23E4-F74B-8C58-C57BA9DCB080}"/>
              </a:ext>
            </a:extLst>
          </p:cNvPr>
          <p:cNvSpPr/>
          <p:nvPr userDrawn="1"/>
        </p:nvSpPr>
        <p:spPr>
          <a:xfrm rot="10800000">
            <a:off x="478366" y="0"/>
            <a:ext cx="51434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1922829-9018-D846-ABC5-C445BD1245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1650" y="3682554"/>
            <a:ext cx="5598364" cy="23919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text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725793-DA45-3A4B-9142-B0ECC42BB418}"/>
              </a:ext>
            </a:extLst>
          </p:cNvPr>
          <p:cNvSpPr/>
          <p:nvPr userDrawn="1"/>
        </p:nvSpPr>
        <p:spPr>
          <a:xfrm rot="10800000">
            <a:off x="1557" y="0"/>
            <a:ext cx="47680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C57ACA-9630-8644-802F-4BA04C062E18}"/>
              </a:ext>
            </a:extLst>
          </p:cNvPr>
          <p:cNvSpPr txBox="1">
            <a:spLocks/>
          </p:cNvSpPr>
          <p:nvPr userDrawn="1"/>
        </p:nvSpPr>
        <p:spPr>
          <a:xfrm>
            <a:off x="6096001" y="2935843"/>
            <a:ext cx="5617633" cy="5460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spc="-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Thank you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FF4809-AA81-8A42-BD26-36F0215753B3}"/>
              </a:ext>
            </a:extLst>
          </p:cNvPr>
          <p:cNvSpPr/>
          <p:nvPr userDrawn="1"/>
        </p:nvSpPr>
        <p:spPr>
          <a:xfrm>
            <a:off x="-5353236" y="-789786"/>
            <a:ext cx="5172011" cy="89747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GB" sz="1200" b="1"/>
              <a:t>How to insert your logo:</a:t>
            </a:r>
          </a:p>
          <a:p>
            <a:pPr algn="l"/>
            <a:endParaRPr lang="en-GB" sz="1200" b="1"/>
          </a:p>
          <a:p>
            <a:pPr algn="l"/>
            <a:r>
              <a:rPr lang="en-GB" sz="1200" b="1"/>
              <a:t>1.Click View in the</a:t>
            </a:r>
            <a:r>
              <a:rPr lang="en-GB" sz="1200" b="1" baseline="0"/>
              <a:t> tool bar</a:t>
            </a:r>
          </a:p>
          <a:p>
            <a:pPr algn="l"/>
            <a:r>
              <a:rPr lang="en-GB" sz="1200" b="1" baseline="0"/>
              <a:t> and </a:t>
            </a:r>
            <a:r>
              <a:rPr lang="en-GB" sz="1200" b="1"/>
              <a:t>Turn on guides.</a:t>
            </a:r>
          </a:p>
          <a:p>
            <a:pPr algn="l"/>
            <a:endParaRPr lang="en-GB" sz="1200" b="1"/>
          </a:p>
          <a:p>
            <a:pPr algn="l"/>
            <a:endParaRPr lang="en-GB" sz="1200" b="1"/>
          </a:p>
          <a:p>
            <a:pPr algn="l"/>
            <a:endParaRPr lang="en-GB" sz="1200" b="1"/>
          </a:p>
          <a:p>
            <a:pPr algn="l"/>
            <a:endParaRPr lang="en-GB" sz="1200" b="1"/>
          </a:p>
          <a:p>
            <a:pPr algn="l"/>
            <a:endParaRPr lang="en-GB" sz="1200" b="1"/>
          </a:p>
          <a:p>
            <a:pPr algn="l"/>
            <a:r>
              <a:rPr lang="en-GB" sz="1200" b="1"/>
              <a:t>2.DoubleClick</a:t>
            </a:r>
            <a:r>
              <a:rPr lang="en-GB" sz="1200" b="1" baseline="0"/>
              <a:t> insert school logo</a:t>
            </a:r>
          </a:p>
          <a:p>
            <a:pPr algn="l"/>
            <a:r>
              <a:rPr lang="en-GB" sz="1200" b="1" baseline="0"/>
              <a:t> and select your school logo.</a:t>
            </a:r>
          </a:p>
          <a:p>
            <a:pPr algn="l"/>
            <a:endParaRPr lang="en-GB" sz="1200" b="1" baseline="0"/>
          </a:p>
          <a:p>
            <a:pPr algn="l"/>
            <a:endParaRPr lang="en-GB" sz="1200" b="1" baseline="0"/>
          </a:p>
          <a:p>
            <a:pPr algn="l"/>
            <a:endParaRPr lang="en-GB" sz="1200" b="1" baseline="0"/>
          </a:p>
          <a:p>
            <a:pPr algn="l"/>
            <a:endParaRPr lang="en-GB" sz="1200" b="1" baseline="0"/>
          </a:p>
          <a:p>
            <a:pPr algn="l"/>
            <a:endParaRPr lang="en-GB" sz="1200" b="1" baseline="0"/>
          </a:p>
          <a:p>
            <a:pPr algn="l"/>
            <a:endParaRPr lang="en-GB" sz="1200" b="1" baseline="0"/>
          </a:p>
          <a:p>
            <a:pPr algn="l"/>
            <a:endParaRPr lang="en-GB" sz="1200" b="1" baseline="0"/>
          </a:p>
          <a:p>
            <a:pPr algn="l"/>
            <a:endParaRPr lang="en-GB" sz="1200" b="1" baseline="0"/>
          </a:p>
          <a:p>
            <a:pPr algn="l"/>
            <a:endParaRPr lang="en-GB" sz="1200" b="1" baseline="0"/>
          </a:p>
          <a:p>
            <a:pPr algn="l"/>
            <a:r>
              <a:rPr lang="en-GB" sz="1200" b="1" baseline="0"/>
              <a:t>3. If your School logo does not fit within the box. </a:t>
            </a:r>
          </a:p>
          <a:p>
            <a:pPr algn="l"/>
            <a:r>
              <a:rPr lang="en-GB" sz="1200" b="1" baseline="0"/>
              <a:t>click the format tab (Drawing tool) </a:t>
            </a:r>
          </a:p>
          <a:p>
            <a:pPr algn="l"/>
            <a:endParaRPr lang="en-GB" sz="1200" b="1" baseline="0"/>
          </a:p>
          <a:p>
            <a:pPr algn="l"/>
            <a:endParaRPr lang="en-GB" sz="1200" b="1" baseline="0"/>
          </a:p>
          <a:p>
            <a:pPr algn="l"/>
            <a:endParaRPr lang="en-GB" sz="1200" b="1" baseline="0"/>
          </a:p>
          <a:p>
            <a:pPr algn="l"/>
            <a:endParaRPr lang="en-GB" sz="1200" b="1" baseline="0"/>
          </a:p>
          <a:p>
            <a:pPr algn="l"/>
            <a:endParaRPr lang="en-GB" sz="1200" b="1" baseline="0"/>
          </a:p>
          <a:p>
            <a:pPr algn="l"/>
            <a:endParaRPr lang="en-GB" sz="1200" b="1" baseline="0"/>
          </a:p>
          <a:p>
            <a:pPr algn="l"/>
            <a:endParaRPr lang="en-GB" sz="1200" b="1" baseline="0"/>
          </a:p>
          <a:p>
            <a:pPr algn="l"/>
            <a:endParaRPr lang="en-GB" sz="1200" b="1" baseline="0"/>
          </a:p>
          <a:p>
            <a:pPr algn="l"/>
            <a:r>
              <a:rPr lang="en-GB" sz="1200" b="1" baseline="0"/>
              <a:t>4. Click the drop down arrow on crop and click Fit.</a:t>
            </a:r>
          </a:p>
          <a:p>
            <a:pPr algn="l"/>
            <a:endParaRPr lang="en-GB" sz="1200" b="1" baseline="0"/>
          </a:p>
          <a:p>
            <a:pPr algn="l"/>
            <a:endParaRPr lang="en-GB" sz="1200" b="1" baseline="0"/>
          </a:p>
          <a:p>
            <a:pPr algn="l"/>
            <a:endParaRPr lang="en-GB" sz="1200" b="1" baseline="0"/>
          </a:p>
          <a:p>
            <a:pPr algn="l"/>
            <a:endParaRPr lang="en-GB" sz="1200" b="1" baseline="0"/>
          </a:p>
          <a:p>
            <a:pPr algn="l"/>
            <a:endParaRPr lang="en-GB" sz="1200" b="1" baseline="0"/>
          </a:p>
          <a:p>
            <a:pPr algn="l"/>
            <a:endParaRPr lang="en-GB" sz="1200" b="1" baseline="0"/>
          </a:p>
          <a:p>
            <a:pPr algn="l"/>
            <a:endParaRPr lang="en-GB" sz="1200" b="1" baseline="0"/>
          </a:p>
          <a:p>
            <a:pPr algn="l"/>
            <a:endParaRPr lang="en-GB" sz="1200" b="1" baseline="0"/>
          </a:p>
          <a:p>
            <a:pPr algn="l"/>
            <a:endParaRPr lang="en-GB" sz="1200" b="1" baseline="0"/>
          </a:p>
          <a:p>
            <a:pPr algn="l"/>
            <a:endParaRPr lang="en-GB" sz="1200" b="1" baseline="0"/>
          </a:p>
          <a:p>
            <a:pPr algn="l"/>
            <a:r>
              <a:rPr lang="en-GB" sz="1200" b="1" baseline="0"/>
              <a:t>6. The logo will now be scaled to the correct size.</a:t>
            </a:r>
          </a:p>
          <a:p>
            <a:pPr algn="l"/>
            <a:endParaRPr lang="en-GB" sz="1200" b="1" baseline="0"/>
          </a:p>
          <a:p>
            <a:pPr algn="l"/>
            <a:r>
              <a:rPr lang="en-GB" sz="1200" b="1" baseline="0"/>
              <a:t>7. If you wish to adjust the position use the guide lines as references.</a:t>
            </a:r>
          </a:p>
          <a:p>
            <a:pPr algn="l"/>
            <a:r>
              <a:rPr lang="en-GB" sz="1200" b="1" baseline="0"/>
              <a:t>8. If you wish to remove the guide lines - </a:t>
            </a:r>
            <a:r>
              <a:rPr lang="en-GB" sz="1200" b="1"/>
              <a:t>Click View in the</a:t>
            </a:r>
            <a:r>
              <a:rPr lang="en-GB" sz="1200" b="1" baseline="0"/>
              <a:t> tool bar and T</a:t>
            </a:r>
            <a:r>
              <a:rPr lang="en-GB" sz="1200" b="1"/>
              <a:t>urn off guides</a:t>
            </a:r>
          </a:p>
          <a:p>
            <a:pPr algn="l"/>
            <a:endParaRPr lang="en-GB" sz="1200" b="1" baseline="0"/>
          </a:p>
          <a:p>
            <a:pPr algn="l"/>
            <a:endParaRPr lang="en-GB" sz="1200" b="1" baseline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3B1D3A-04FD-AB4F-87AB-7EA926781F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44873" y="-582570"/>
            <a:ext cx="2785017" cy="13091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4478B7-09F4-2845-B28A-68FCDC9D2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06455" y="1223906"/>
            <a:ext cx="2646599" cy="16014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E19D22-DB0A-824B-931A-C9B7076C2B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186753" y="3421638"/>
            <a:ext cx="2821719" cy="12550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D3F9B7-EA2A-8E4C-8215-1CDF8BE1F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43" b="9007"/>
          <a:stretch/>
        </p:blipFill>
        <p:spPr>
          <a:xfrm>
            <a:off x="-2767231" y="4981404"/>
            <a:ext cx="2041962" cy="1635273"/>
          </a:xfrm>
          <a:prstGeom prst="rect">
            <a:avLst/>
          </a:prstGeom>
        </p:spPr>
      </p:pic>
      <p:sp>
        <p:nvSpPr>
          <p:cNvPr id="16" name="Picture Placeholder 23">
            <a:extLst>
              <a:ext uri="{FF2B5EF4-FFF2-40B4-BE49-F238E27FC236}">
                <a16:creationId xmlns:a16="http://schemas.microsoft.com/office/drawing/2014/main" id="{02D8F306-3716-EA47-A752-40E85AE69B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27719" y="2770919"/>
            <a:ext cx="3131072" cy="1312555"/>
          </a:xfrm>
          <a:noFill/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Insert school logo</a:t>
            </a:r>
          </a:p>
        </p:txBody>
      </p:sp>
    </p:spTree>
    <p:extLst>
      <p:ext uri="{BB962C8B-B14F-4D97-AF65-F5344CB8AC3E}">
        <p14:creationId xmlns:p14="http://schemas.microsoft.com/office/powerpoint/2010/main" val="2582514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640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6E6F-9C37-FD3A-7501-917ED9050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2835DC-1ADC-2E8C-649D-FF076BCAC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174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B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</a:t>
            </a:r>
            <a:br>
              <a:rPr lang="en-US"/>
            </a:br>
            <a:r>
              <a:rPr lang="en-US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63AD9B-58DB-2E4A-B396-13C72443E1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11" y="1260162"/>
            <a:ext cx="648000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3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B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</a:t>
            </a:r>
            <a:br>
              <a:rPr lang="en-US"/>
            </a:br>
            <a:r>
              <a:rPr lang="en-US"/>
              <a:t>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1C5E7A-3739-844C-858B-49BE50D42C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11" y="1260162"/>
            <a:ext cx="648000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4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CA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</a:t>
            </a:r>
            <a:br>
              <a:rPr lang="en-US"/>
            </a:br>
            <a:r>
              <a:rPr lang="en-US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E56F37-306D-2046-A71B-EEFE7B455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4" y="1251018"/>
            <a:ext cx="5217353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0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CA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</a:t>
            </a:r>
            <a:br>
              <a:rPr lang="en-US"/>
            </a:br>
            <a:r>
              <a:rPr lang="en-US"/>
              <a:t>text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8E053F-C5C6-0E4F-A7BC-4A8446384D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4" y="1251018"/>
            <a:ext cx="5217353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6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CC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</a:t>
            </a:r>
            <a:br>
              <a:rPr lang="en-US"/>
            </a:br>
            <a:r>
              <a:rPr lang="en-US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34D6FB-1ADA-224B-9BC1-60F94428A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8076176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3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83850"/>
            <a:ext cx="11234209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944348"/>
            <a:ext cx="11234209" cy="44374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37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9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4" r:id="rId31"/>
    <p:sldLayoutId id="2147483664" r:id="rId32"/>
    <p:sldLayoutId id="2147483665" r:id="rId33"/>
    <p:sldLayoutId id="2147483666" r:id="rId34"/>
    <p:sldLayoutId id="2147483667" r:id="rId35"/>
    <p:sldLayoutId id="2147483668" r:id="rId36"/>
    <p:sldLayoutId id="2147483669" r:id="rId37"/>
    <p:sldLayoutId id="2147483670" r:id="rId38"/>
    <p:sldLayoutId id="2147483671" r:id="rId39"/>
    <p:sldLayoutId id="2147483672" r:id="rId40"/>
    <p:sldLayoutId id="2147483673" r:id="rId41"/>
    <p:sldLayoutId id="2147483674" r:id="rId42"/>
    <p:sldLayoutId id="2147483675" r:id="rId43"/>
    <p:sldLayoutId id="2147483676" r:id="rId44"/>
    <p:sldLayoutId id="2147483677" r:id="rId45"/>
    <p:sldLayoutId id="2147483678" r:id="rId46"/>
    <p:sldLayoutId id="2147483682" r:id="rId47"/>
    <p:sldLayoutId id="2147483716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pos="302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  <p15:guide id="6" orient="horz" pos="300" userDrawn="1">
          <p15:clr>
            <a:srgbClr val="F26B43"/>
          </p15:clr>
        </p15:guide>
        <p15:guide id="8" orient="horz" pos="2795">
          <p15:clr>
            <a:srgbClr val="F26B43"/>
          </p15:clr>
        </p15:guide>
        <p15:guide id="9" orient="horz" pos="152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83850"/>
            <a:ext cx="11234209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944348"/>
            <a:ext cx="11234209" cy="44374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314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7378">
          <p15:clr>
            <a:srgbClr val="F26B43"/>
          </p15:clr>
        </p15:guide>
        <p15:guide id="4" pos="302">
          <p15:clr>
            <a:srgbClr val="F26B43"/>
          </p15:clr>
        </p15:guide>
        <p15:guide id="5" orient="horz" pos="4020">
          <p15:clr>
            <a:srgbClr val="F26B43"/>
          </p15:clr>
        </p15:guide>
        <p15:guide id="6" orient="horz" pos="300">
          <p15:clr>
            <a:srgbClr val="F26B43"/>
          </p15:clr>
        </p15:guide>
        <p15:guide id="8" orient="horz" pos="2795">
          <p15:clr>
            <a:srgbClr val="F26B43"/>
          </p15:clr>
        </p15:guide>
        <p15:guide id="9" orient="horz" pos="15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FE3D66-0DD0-804E-8D53-B64DCB833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367" y="3024231"/>
            <a:ext cx="10293624" cy="1664502"/>
          </a:xfrm>
        </p:spPr>
        <p:txBody>
          <a:bodyPr>
            <a:normAutofit/>
          </a:bodyPr>
          <a:lstStyle/>
          <a:p>
            <a:r>
              <a:rPr lang="en-GB" sz="6000"/>
              <a:t>Students or Apprentices:</a:t>
            </a:r>
            <a:br>
              <a:rPr lang="en-GB" sz="6000"/>
            </a:br>
            <a:r>
              <a:rPr lang="en-GB" sz="6000"/>
              <a:t>what is the difference?</a:t>
            </a:r>
            <a:endParaRPr lang="en-US" sz="600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0B9881C-4CF4-974A-93B9-D9A0EBEC6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366" y="5336547"/>
            <a:ext cx="6532033" cy="1122618"/>
          </a:xfrm>
        </p:spPr>
        <p:txBody>
          <a:bodyPr>
            <a:noAutofit/>
          </a:bodyPr>
          <a:lstStyle/>
          <a:p>
            <a:r>
              <a:rPr lang="en-US" sz="1600" dirty="0"/>
              <a:t>Wednesday 5</a:t>
            </a:r>
            <a:r>
              <a:rPr lang="en-US" sz="1600" baseline="30000" dirty="0"/>
              <a:t>th</a:t>
            </a:r>
            <a:r>
              <a:rPr lang="en-US" sz="1600" dirty="0"/>
              <a:t> November 2025</a:t>
            </a:r>
          </a:p>
          <a:p>
            <a:r>
              <a:rPr lang="en-US" sz="1600" dirty="0"/>
              <a:t>Facilitated by: Laura Brown, Jayne Wade and Andrew Winterburn</a:t>
            </a:r>
          </a:p>
          <a:p>
            <a:r>
              <a:rPr lang="en-US" sz="1600" dirty="0"/>
              <a:t>Degree Apprenticeship Assessors </a:t>
            </a:r>
          </a:p>
        </p:txBody>
      </p:sp>
    </p:spTree>
    <p:extLst>
      <p:ext uri="{BB962C8B-B14F-4D97-AF65-F5344CB8AC3E}">
        <p14:creationId xmlns:p14="http://schemas.microsoft.com/office/powerpoint/2010/main" val="490024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DCBD8-BF9C-62A7-611F-CD65B2B57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2E57C4-6BE5-BFC4-B94D-9B19033C4847}"/>
              </a:ext>
            </a:extLst>
          </p:cNvPr>
          <p:cNvSpPr/>
          <p:nvPr/>
        </p:nvSpPr>
        <p:spPr>
          <a:xfrm>
            <a:off x="0" y="0"/>
            <a:ext cx="11288389" cy="6858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BE0A0-7EDB-B95A-09B7-D12C6104D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814" y="555726"/>
            <a:ext cx="10258326" cy="696169"/>
          </a:xfrm>
        </p:spPr>
        <p:txBody>
          <a:bodyPr/>
          <a:lstStyle/>
          <a:p>
            <a:r>
              <a:rPr lang="en-US"/>
              <a:t>Padlet Question 2: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92C36-5936-ACA6-7640-9BD20EE3B0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8858" y="2069019"/>
            <a:ext cx="5764698" cy="3057247"/>
          </a:xfrm>
        </p:spPr>
        <p:txBody>
          <a:bodyPr>
            <a:noAutofit/>
          </a:bodyPr>
          <a:lstStyle/>
          <a:p>
            <a:pPr algn="ctr"/>
            <a:r>
              <a:rPr lang="en-GB" sz="2800" b="1"/>
              <a:t>How do you tailor the support and guidance that you provide to apprentices?</a:t>
            </a:r>
          </a:p>
          <a:p>
            <a:pPr algn="ctr"/>
            <a:endParaRPr lang="en-GB" sz="2800" b="1"/>
          </a:p>
          <a:p>
            <a:pPr algn="ctr"/>
            <a:endParaRPr lang="en-GB" sz="2800" b="1"/>
          </a:p>
          <a:p>
            <a:pPr algn="ctr"/>
            <a:r>
              <a:rPr lang="en-GB" sz="1600"/>
              <a:t>Please submit your answer by scanning this QR code          </a:t>
            </a:r>
            <a:r>
              <a:rPr lang="en-GB" sz="1600" i="1"/>
              <a:t>(your post can be made anonymously)</a:t>
            </a:r>
          </a:p>
          <a:p>
            <a:pPr algn="ctr"/>
            <a:endParaRPr lang="en-GB" sz="2800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648D64-8884-3AC8-D8AC-3A2841EFA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434" y="1641031"/>
            <a:ext cx="4767077" cy="476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92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60C94-7C9F-0672-0020-D6BD60F25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EAC9EA-AB0B-F51E-3FE1-48AB3F7405B6}"/>
              </a:ext>
            </a:extLst>
          </p:cNvPr>
          <p:cNvSpPr/>
          <p:nvPr/>
        </p:nvSpPr>
        <p:spPr>
          <a:xfrm>
            <a:off x="0" y="0"/>
            <a:ext cx="11288389" cy="6858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37CF8C-2159-8B76-2E24-F112A9D60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000" y="293370"/>
            <a:ext cx="10321791" cy="671830"/>
          </a:xfrm>
        </p:spPr>
        <p:txBody>
          <a:bodyPr/>
          <a:lstStyle/>
          <a:p>
            <a:r>
              <a:rPr lang="en-US" dirty="0"/>
              <a:t>Benefits of supporting apprentices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2BC146F-8637-66A3-DFE4-EFBE381F2E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8223398"/>
              </p:ext>
            </p:extLst>
          </p:nvPr>
        </p:nvGraphicFramePr>
        <p:xfrm>
          <a:off x="1107440" y="1081405"/>
          <a:ext cx="8778240" cy="5599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345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118C7-2EC6-FC99-344D-5F5D1D7D9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F867B9-1ADE-AEA4-6793-79D965FCAF7C}"/>
              </a:ext>
            </a:extLst>
          </p:cNvPr>
          <p:cNvSpPr/>
          <p:nvPr/>
        </p:nvSpPr>
        <p:spPr>
          <a:xfrm>
            <a:off x="0" y="0"/>
            <a:ext cx="11288389" cy="6858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72387F-D0AC-2C77-9DB3-D561BD47A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270" y="342909"/>
            <a:ext cx="10258326" cy="768890"/>
          </a:xfrm>
        </p:spPr>
        <p:txBody>
          <a:bodyPr/>
          <a:lstStyle/>
          <a:p>
            <a:r>
              <a:rPr lang="en-US"/>
              <a:t>Padlet Question 3: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1429B-35BE-DAE0-CE5E-BBE7D04C2C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164" y="1738278"/>
            <a:ext cx="5605816" cy="3855126"/>
          </a:xfrm>
        </p:spPr>
        <p:txBody>
          <a:bodyPr>
            <a:noAutofit/>
          </a:bodyPr>
          <a:lstStyle/>
          <a:p>
            <a:pPr algn="ctr"/>
            <a:r>
              <a:rPr lang="en-GB" sz="2800" b="1"/>
              <a:t>How do you integrate the learning your apprentices have gained on placement and incorporate this into your ward/department’s future working practices?</a:t>
            </a:r>
          </a:p>
          <a:p>
            <a:pPr algn="ctr"/>
            <a:endParaRPr lang="en-GB" sz="2800" b="1"/>
          </a:p>
          <a:p>
            <a:pPr algn="ctr"/>
            <a:r>
              <a:rPr lang="en-GB" sz="1600"/>
              <a:t>Please submit your answer by scanning this QR code       </a:t>
            </a:r>
            <a:r>
              <a:rPr lang="en-GB" sz="1600" i="1"/>
              <a:t>(your post can be made anonymously)</a:t>
            </a:r>
            <a:endParaRPr lang="en-GB" sz="2400" i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BDFC67-03B1-7910-4730-26D4C6FBC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143" y="1542661"/>
            <a:ext cx="4766553" cy="47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60489" y="2800623"/>
            <a:ext cx="4632960" cy="1885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400" spc="-149">
                <a:solidFill>
                  <a:srgbClr val="743ABC"/>
                </a:solidFill>
                <a:latin typeface="+mj-lt"/>
                <a:cs typeface="RSJEBU+Arial-BoldMT"/>
              </a:rPr>
              <a:t>Thank you</a:t>
            </a:r>
          </a:p>
          <a:p>
            <a:pPr marL="0" marR="0" algn="ctr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endParaRPr lang="en-GB" sz="4400" spc="-149">
              <a:solidFill>
                <a:srgbClr val="743ABC"/>
              </a:solidFill>
              <a:latin typeface="+mj-lt"/>
              <a:cs typeface="RSJEBU+Arial-BoldMT"/>
            </a:endParaRPr>
          </a:p>
          <a:p>
            <a:pPr marL="0" marR="0" algn="ctr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400" spc="-149">
                <a:solidFill>
                  <a:srgbClr val="743ABC"/>
                </a:solidFill>
                <a:latin typeface="+mj-lt"/>
                <a:cs typeface="RSJEBU+Arial-BoldMT"/>
              </a:rPr>
              <a:t>Any questions?</a:t>
            </a:r>
            <a:endParaRPr sz="4400" spc="-149">
              <a:solidFill>
                <a:srgbClr val="743ABC"/>
              </a:solidFill>
              <a:latin typeface="+mj-lt"/>
              <a:cs typeface="RSJEBU+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386325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31783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5219" y="437545"/>
            <a:ext cx="2633248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sz="4400" b="1" spc="-150">
                <a:solidFill>
                  <a:srgbClr val="743ABC"/>
                </a:solidFill>
                <a:latin typeface="+mj-lt"/>
                <a:cs typeface="QDOEVU+Arial-BoldMT"/>
              </a:rPr>
              <a:t>Agenda</a:t>
            </a:r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6F45535C-B5F5-02CF-FA57-1550F115B9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476157"/>
              </p:ext>
            </p:extLst>
          </p:nvPr>
        </p:nvGraphicFramePr>
        <p:xfrm>
          <a:off x="745219" y="1210215"/>
          <a:ext cx="8138898" cy="4783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7C957B-E6EB-6649-BB5A-969F41EEE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360" y="244776"/>
            <a:ext cx="10258326" cy="620986"/>
          </a:xfrm>
        </p:spPr>
        <p:txBody>
          <a:bodyPr>
            <a:normAutofit/>
          </a:bodyPr>
          <a:lstStyle/>
          <a:p>
            <a:r>
              <a:rPr lang="en-US"/>
              <a:t>Welcome &amp; Introduction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D17AFC-5706-48BC-B556-7FFA371AF005}"/>
              </a:ext>
            </a:extLst>
          </p:cNvPr>
          <p:cNvSpPr txBox="1"/>
          <p:nvPr/>
        </p:nvSpPr>
        <p:spPr>
          <a:xfrm>
            <a:off x="6696479" y="976464"/>
            <a:ext cx="32522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-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Andrew Winterburn</a:t>
            </a:r>
          </a:p>
          <a:p>
            <a:r>
              <a:rPr lang="en-GB" b="1" spc="-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Degree Apprenticeship Assessor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F4BF7C-48C0-4B5B-AFEC-32DC10B89E0B}"/>
              </a:ext>
            </a:extLst>
          </p:cNvPr>
          <p:cNvSpPr txBox="1"/>
          <p:nvPr/>
        </p:nvSpPr>
        <p:spPr>
          <a:xfrm>
            <a:off x="8597100" y="1866306"/>
            <a:ext cx="3091534" cy="12536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Responsible for:</a:t>
            </a:r>
          </a:p>
          <a:p>
            <a:pPr>
              <a:lnSpc>
                <a:spcPct val="110000"/>
              </a:lnSpc>
            </a:pPr>
            <a:endParaRPr lang="en-GB" sz="1600" dirty="0"/>
          </a:p>
          <a:p>
            <a:pPr>
              <a:lnSpc>
                <a:spcPct val="110000"/>
              </a:lnSpc>
            </a:pPr>
            <a:r>
              <a:rPr lang="en-GB" dirty="0">
                <a:cs typeface="Arial"/>
              </a:rPr>
              <a:t>MSc Advanced Clinical Practice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DEFF3D-0411-4D00-AC0D-27F6075F73CA}"/>
              </a:ext>
            </a:extLst>
          </p:cNvPr>
          <p:cNvSpPr txBox="1"/>
          <p:nvPr/>
        </p:nvSpPr>
        <p:spPr>
          <a:xfrm>
            <a:off x="2037549" y="1869387"/>
            <a:ext cx="2902639" cy="98283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Responsible for:</a:t>
            </a:r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r>
              <a:rPr lang="en-GB" dirty="0" err="1"/>
              <a:t>FdSc</a:t>
            </a:r>
            <a:r>
              <a:rPr lang="en-GB" dirty="0"/>
              <a:t> Nursing Associate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39555-24D2-49C0-B927-FD3F39B53294}"/>
              </a:ext>
            </a:extLst>
          </p:cNvPr>
          <p:cNvSpPr txBox="1"/>
          <p:nvPr/>
        </p:nvSpPr>
        <p:spPr>
          <a:xfrm>
            <a:off x="221451" y="976464"/>
            <a:ext cx="5274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-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Laura Brown</a:t>
            </a:r>
          </a:p>
          <a:p>
            <a:r>
              <a:rPr lang="en-GB" b="1" spc="-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Degree Apprenticeship Assessor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628113-4D4F-100E-84CD-FE099AE532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44" b="12937"/>
          <a:stretch>
            <a:fillRect/>
          </a:stretch>
        </p:blipFill>
        <p:spPr>
          <a:xfrm>
            <a:off x="366360" y="1866306"/>
            <a:ext cx="1540261" cy="2239640"/>
          </a:xfrm>
          <a:prstGeom prst="rect">
            <a:avLst/>
          </a:prstGeom>
        </p:spPr>
      </p:pic>
      <p:pic>
        <p:nvPicPr>
          <p:cNvPr id="6" name="Picture 5" descr="A person wearing glasses and a grey sweater&#10;&#10;AI-generated content may be incorrect.">
            <a:extLst>
              <a:ext uri="{FF2B5EF4-FFF2-40B4-BE49-F238E27FC236}">
                <a16:creationId xmlns:a16="http://schemas.microsoft.com/office/drawing/2014/main" id="{C78F5AC6-DD9D-FF76-293C-8188F7969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718" y="1866306"/>
            <a:ext cx="1750348" cy="20198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9A4F22-4719-EF8C-7087-D7D1DE7D050A}"/>
              </a:ext>
            </a:extLst>
          </p:cNvPr>
          <p:cNvSpPr txBox="1"/>
          <p:nvPr/>
        </p:nvSpPr>
        <p:spPr>
          <a:xfrm>
            <a:off x="3315687" y="3579490"/>
            <a:ext cx="364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-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Jayne Wade</a:t>
            </a:r>
          </a:p>
          <a:p>
            <a:r>
              <a:rPr lang="en-GB" b="1" spc="-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Degree Apprenticeship Assessor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7559E-DCFC-678A-34FF-91852E9EA1BC}"/>
              </a:ext>
            </a:extLst>
          </p:cNvPr>
          <p:cNvSpPr txBox="1"/>
          <p:nvPr/>
        </p:nvSpPr>
        <p:spPr>
          <a:xfrm>
            <a:off x="5011773" y="4540062"/>
            <a:ext cx="2902639" cy="98283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Responsible for:</a:t>
            </a:r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r>
              <a:rPr lang="en-GB" dirty="0" err="1"/>
              <a:t>FdSc</a:t>
            </a:r>
            <a:r>
              <a:rPr lang="en-GB" dirty="0"/>
              <a:t> Nursing Associate</a:t>
            </a:r>
          </a:p>
        </p:txBody>
      </p:sp>
      <p:pic>
        <p:nvPicPr>
          <p:cNvPr id="10" name="Picture 9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CEC0F2DF-3AAA-39FC-3FD7-2394B7912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102428" y="4678136"/>
            <a:ext cx="1970314" cy="138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1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D2C3C-2F5B-2CA6-2DBD-55CC1B71F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C51E75-AFC9-28F7-5BC5-5F327FF99C12}"/>
              </a:ext>
            </a:extLst>
          </p:cNvPr>
          <p:cNvSpPr/>
          <p:nvPr/>
        </p:nvSpPr>
        <p:spPr>
          <a:xfrm>
            <a:off x="0" y="0"/>
            <a:ext cx="11288389" cy="6858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5D24F2-D62A-AC06-D187-7369C75A1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453" y="186163"/>
            <a:ext cx="10258326" cy="657504"/>
          </a:xfrm>
        </p:spPr>
        <p:txBody>
          <a:bodyPr>
            <a:normAutofit fontScale="90000"/>
          </a:bodyPr>
          <a:lstStyle/>
          <a:p>
            <a:r>
              <a:rPr lang="en-US"/>
              <a:t>Courses that Leeds Beckett University offer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B2C2464-B910-DEB1-C61D-2CF5C2069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015365"/>
              </p:ext>
            </p:extLst>
          </p:nvPr>
        </p:nvGraphicFramePr>
        <p:xfrm>
          <a:off x="373453" y="1002559"/>
          <a:ext cx="10258326" cy="4955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9163">
                  <a:extLst>
                    <a:ext uri="{9D8B030D-6E8A-4147-A177-3AD203B41FA5}">
                      <a16:colId xmlns:a16="http://schemas.microsoft.com/office/drawing/2014/main" val="3409205148"/>
                    </a:ext>
                  </a:extLst>
                </a:gridCol>
                <a:gridCol w="5129163">
                  <a:extLst>
                    <a:ext uri="{9D8B030D-6E8A-4147-A177-3AD203B41FA5}">
                      <a16:colId xmlns:a16="http://schemas.microsoft.com/office/drawing/2014/main" val="3770764994"/>
                    </a:ext>
                  </a:extLst>
                </a:gridCol>
              </a:tblGrid>
              <a:tr h="380135">
                <a:tc>
                  <a:txBody>
                    <a:bodyPr/>
                    <a:lstStyle/>
                    <a:p>
                      <a:r>
                        <a:rPr lang="en-GB" dirty="0"/>
                        <a:t>Apprenticeships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Standard Route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028942"/>
                  </a:ext>
                </a:extLst>
              </a:tr>
              <a:tr h="352984">
                <a:tc>
                  <a:txBody>
                    <a:bodyPr/>
                    <a:lstStyle/>
                    <a:p>
                      <a:r>
                        <a:rPr lang="en-GB" sz="1600" dirty="0"/>
                        <a:t>BSc (Hons) Adult Nursing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BSc (Hons) Adult Nursing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106960"/>
                  </a:ext>
                </a:extLst>
              </a:tr>
              <a:tr h="352984">
                <a:tc>
                  <a:txBody>
                    <a:bodyPr/>
                    <a:lstStyle/>
                    <a:p>
                      <a:r>
                        <a:rPr lang="en-GB" sz="1600" dirty="0"/>
                        <a:t>BSc (Hons) Mental Health Nursing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BSc (Hons) Mental Health Nursing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648792"/>
                  </a:ext>
                </a:extLst>
              </a:tr>
              <a:tr h="352984">
                <a:tc>
                  <a:txBody>
                    <a:bodyPr/>
                    <a:lstStyle/>
                    <a:p>
                      <a:r>
                        <a:rPr lang="en-GB" sz="1600" dirty="0" err="1"/>
                        <a:t>FdSc</a:t>
                      </a:r>
                      <a:r>
                        <a:rPr lang="en-GB" sz="1600" dirty="0"/>
                        <a:t> Nursing Associate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BSc (Hons) Health and Community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672995"/>
                  </a:ext>
                </a:extLst>
              </a:tr>
              <a:tr h="352984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252631"/>
                  </a:ext>
                </a:extLst>
              </a:tr>
              <a:tr h="597356">
                <a:tc>
                  <a:txBody>
                    <a:bodyPr/>
                    <a:lstStyle/>
                    <a:p>
                      <a:r>
                        <a:rPr lang="en-GB" sz="1600" dirty="0"/>
                        <a:t>PGDip Community Specialist Practitioner (District Nursing) – Level 7 running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MSc Advanced Clinical Practice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223568"/>
                  </a:ext>
                </a:extLst>
              </a:tr>
              <a:tr h="420865">
                <a:tc>
                  <a:txBody>
                    <a:bodyPr/>
                    <a:lstStyle/>
                    <a:p>
                      <a:r>
                        <a:rPr lang="en-GB" sz="1600" dirty="0"/>
                        <a:t>MSc Advanced Clinical Practice – Level 7 running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MSc Health and Community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311111"/>
                  </a:ext>
                </a:extLst>
              </a:tr>
              <a:tr h="597356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PGDip Community Specialist Practitioner (District Nursing)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536116"/>
                  </a:ext>
                </a:extLst>
              </a:tr>
              <a:tr h="597356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PGDip Specialist Community Public Health Nursing - Health Visiting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978072"/>
                  </a:ext>
                </a:extLst>
              </a:tr>
              <a:tr h="597356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PGDip Specialist Community Public Health Nursing – School Nursing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416289"/>
                  </a:ext>
                </a:extLst>
              </a:tr>
              <a:tr h="352984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Post Reg CPD inc. NMP, Infection Prevention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63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512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1DED4-B61B-082B-A50E-31F06CDDE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1538AB-3AA6-7026-9692-5AC3DDB5E319}"/>
              </a:ext>
            </a:extLst>
          </p:cNvPr>
          <p:cNvSpPr/>
          <p:nvPr/>
        </p:nvSpPr>
        <p:spPr>
          <a:xfrm>
            <a:off x="0" y="0"/>
            <a:ext cx="11288389" cy="6858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BF3CDA-EE9E-3F90-8D98-9217403824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Route to Qualification and Employment Status</a:t>
            </a:r>
            <a:endParaRPr lang="en-US" sz="40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9546C-4030-846E-E39F-2E9090B52E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9429" y="2166295"/>
            <a:ext cx="10259082" cy="3813200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Standard Route</a:t>
            </a:r>
            <a:r>
              <a:rPr lang="en-GB" sz="2400" dirty="0"/>
              <a:t>: 50% classroom</a:t>
            </a:r>
            <a:r>
              <a:rPr lang="en-GB" sz="2400"/>
              <a:t> (theoretical and practical teaching) </a:t>
            </a:r>
            <a:r>
              <a:rPr lang="en-GB" sz="2400" dirty="0"/>
              <a:t>and 50% practice </a:t>
            </a:r>
            <a:r>
              <a:rPr lang="en-GB" sz="2400"/>
              <a:t>clinical placements</a:t>
            </a:r>
            <a:r>
              <a:rPr lang="en-GB" sz="2400" dirty="0"/>
              <a:t> over 36 months. 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Upon completion, 91.1% of BSc (Hons) Adult Nursing graduates are either in work or undertaking further study 15 months after graduation. NMC approved.</a:t>
            </a:r>
            <a:endParaRPr lang="en-GB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Apprenticeship</a:t>
            </a:r>
            <a:r>
              <a:rPr lang="en-GB" sz="2400" dirty="0"/>
              <a:t>: Full-time, employed throughout the course. Paid for study and off the job learning so knowledge and skills can be utilised in the workplace for benefit of all. </a:t>
            </a:r>
            <a:r>
              <a:rPr lang="en-GB" sz="2400"/>
              <a:t>NMC</a:t>
            </a:r>
            <a:r>
              <a:rPr lang="en-GB" sz="2400" dirty="0"/>
              <a:t>, </a:t>
            </a:r>
            <a:r>
              <a:rPr lang="en-GB" sz="2400" err="1"/>
              <a:t>ifATE</a:t>
            </a:r>
            <a:r>
              <a:rPr lang="en-GB" sz="2400" dirty="0"/>
              <a:t> and Ofsted approved.  </a:t>
            </a:r>
            <a:endParaRPr lang="en-GB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664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888C4-4DC0-2233-D3EF-D8BA2E473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AB3DE0-9C8D-14EB-BEFF-C9D9992AA905}"/>
              </a:ext>
            </a:extLst>
          </p:cNvPr>
          <p:cNvSpPr/>
          <p:nvPr/>
        </p:nvSpPr>
        <p:spPr>
          <a:xfrm>
            <a:off x="0" y="0"/>
            <a:ext cx="11288389" cy="6858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913F1-3377-C463-F8DB-1806D4534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185" y="476250"/>
            <a:ext cx="10258326" cy="771525"/>
          </a:xfrm>
        </p:spPr>
        <p:txBody>
          <a:bodyPr/>
          <a:lstStyle/>
          <a:p>
            <a:r>
              <a:rPr lang="en-US"/>
              <a:t>Padlet Question 1: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7FDD5-749A-7FDE-AAF2-170447CF76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6683" y="1518594"/>
            <a:ext cx="5269317" cy="4520256"/>
          </a:xfrm>
        </p:spPr>
        <p:txBody>
          <a:bodyPr vert="horz" lIns="0" tIns="0" rIns="0" bIns="0" rtlCol="0" anchor="t">
            <a:noAutofit/>
          </a:bodyPr>
          <a:lstStyle/>
          <a:p>
            <a:endParaRPr lang="en-GB" sz="2400"/>
          </a:p>
          <a:p>
            <a:pPr algn="ctr"/>
            <a:r>
              <a:rPr lang="en-GB" sz="2800" b="1"/>
              <a:t>Thinking about your experience of apprenticeships so far, what has worked well or, if you could, what would you like to change?</a:t>
            </a:r>
            <a:endParaRPr lang="en-GB" sz="2800" b="1">
              <a:cs typeface="Arial"/>
            </a:endParaRPr>
          </a:p>
          <a:p>
            <a:endParaRPr lang="en-GB" sz="2400"/>
          </a:p>
          <a:p>
            <a:endParaRPr lang="en-GB" sz="2400"/>
          </a:p>
          <a:p>
            <a:pPr algn="ctr"/>
            <a:r>
              <a:rPr lang="en-GB" sz="1600"/>
              <a:t>Please submit your answer by scanning this QR code </a:t>
            </a:r>
            <a:r>
              <a:rPr lang="en-GB" sz="1600" i="1"/>
              <a:t>(your post can be made anonymously)</a:t>
            </a:r>
            <a:endParaRPr lang="en-GB" sz="1600" i="1"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35A403-90DD-2FB7-A092-AA50F1A85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500" y="1724025"/>
            <a:ext cx="4740325" cy="47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90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9740D-27C7-E49D-40C5-E37D8974B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AD1A72-2CC0-CDBF-A148-87C783A34CE0}"/>
              </a:ext>
            </a:extLst>
          </p:cNvPr>
          <p:cNvSpPr/>
          <p:nvPr/>
        </p:nvSpPr>
        <p:spPr>
          <a:xfrm>
            <a:off x="0" y="0"/>
            <a:ext cx="11288389" cy="6858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3F84A-5C36-77B4-331D-A45902AAC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185" y="476250"/>
            <a:ext cx="10258326" cy="613720"/>
          </a:xfrm>
        </p:spPr>
        <p:txBody>
          <a:bodyPr/>
          <a:lstStyle/>
          <a:p>
            <a:r>
              <a:rPr lang="en-US"/>
              <a:t>Language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E088C93-1E6E-69FD-2B4E-628F820E0E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7236418"/>
              </p:ext>
            </p:extLst>
          </p:nvPr>
        </p:nvGraphicFramePr>
        <p:xfrm>
          <a:off x="1747520" y="965200"/>
          <a:ext cx="8290560" cy="5604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185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D1997D-64BD-E401-29F5-F1CF66EA7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825458-EAF3-9D76-2FFD-7195C5968EE3}"/>
              </a:ext>
            </a:extLst>
          </p:cNvPr>
          <p:cNvSpPr/>
          <p:nvPr/>
        </p:nvSpPr>
        <p:spPr>
          <a:xfrm>
            <a:off x="0" y="0"/>
            <a:ext cx="11288389" cy="6858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7F3B0-5FFA-C05C-91D6-F15E493A3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185" y="336372"/>
            <a:ext cx="10258326" cy="657504"/>
          </a:xfrm>
        </p:spPr>
        <p:txBody>
          <a:bodyPr/>
          <a:lstStyle/>
          <a:p>
            <a:r>
              <a:rPr lang="en-US"/>
              <a:t>Regulators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6F5690C-6BB1-F3E0-A9DB-0E83CFDA4B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858515"/>
              </p:ext>
            </p:extLst>
          </p:nvPr>
        </p:nvGraphicFramePr>
        <p:xfrm>
          <a:off x="1825937" y="968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quals 2">
            <a:extLst>
              <a:ext uri="{FF2B5EF4-FFF2-40B4-BE49-F238E27FC236}">
                <a16:creationId xmlns:a16="http://schemas.microsoft.com/office/drawing/2014/main" id="{190B6090-4B6A-C0E1-8090-FECB057CD52C}"/>
              </a:ext>
            </a:extLst>
          </p:cNvPr>
          <p:cNvSpPr/>
          <p:nvPr/>
        </p:nvSpPr>
        <p:spPr>
          <a:xfrm>
            <a:off x="5449078" y="3517641"/>
            <a:ext cx="867746" cy="419877"/>
          </a:xfrm>
          <a:prstGeom prst="mathEqual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26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30D2A-7299-6893-1F6E-BF97BAF64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ABC57C-7D17-109F-5028-CF1D09CA43DB}"/>
              </a:ext>
            </a:extLst>
          </p:cNvPr>
          <p:cNvSpPr/>
          <p:nvPr/>
        </p:nvSpPr>
        <p:spPr>
          <a:xfrm>
            <a:off x="0" y="0"/>
            <a:ext cx="11288389" cy="6858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AB1C63-B441-8352-055B-7444147D1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26" y="233893"/>
            <a:ext cx="10258326" cy="1315008"/>
          </a:xfrm>
        </p:spPr>
        <p:txBody>
          <a:bodyPr/>
          <a:lstStyle/>
          <a:p>
            <a:r>
              <a:rPr lang="en-US"/>
              <a:t>Support Available from University and Employers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4600618-F74A-64CB-8F98-72EC8A400B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1854142"/>
              </p:ext>
            </p:extLst>
          </p:nvPr>
        </p:nvGraphicFramePr>
        <p:xfrm>
          <a:off x="363726" y="1551533"/>
          <a:ext cx="10184861" cy="5078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78746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LBU 2018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753BBD"/>
      </a:accent1>
      <a:accent2>
        <a:srgbClr val="9161CA"/>
      </a:accent2>
      <a:accent3>
        <a:srgbClr val="AC89D7"/>
      </a:accent3>
      <a:accent4>
        <a:srgbClr val="C8B1E5"/>
      </a:accent4>
      <a:accent5>
        <a:srgbClr val="FCE300"/>
      </a:accent5>
      <a:accent6>
        <a:srgbClr val="05C3DE"/>
      </a:accent6>
      <a:hlink>
        <a:srgbClr val="FF585D"/>
      </a:hlink>
      <a:folHlink>
        <a:srgbClr val="00C3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LBU 2018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753BBD"/>
      </a:accent1>
      <a:accent2>
        <a:srgbClr val="9161CA"/>
      </a:accent2>
      <a:accent3>
        <a:srgbClr val="AC89D7"/>
      </a:accent3>
      <a:accent4>
        <a:srgbClr val="C8B1E5"/>
      </a:accent4>
      <a:accent5>
        <a:srgbClr val="FCE300"/>
      </a:accent5>
      <a:accent6>
        <a:srgbClr val="05C3DE"/>
      </a:accent6>
      <a:hlink>
        <a:srgbClr val="FF585D"/>
      </a:hlink>
      <a:folHlink>
        <a:srgbClr val="00C3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d79a8112-4fbe-417a-a112-cd0fb490d85c}" enabled="0" method="" siteId="{d79a8112-4fbe-417a-a112-cd0fb490d85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613</Words>
  <Application>Microsoft Office PowerPoint</Application>
  <PresentationFormat>Widescreen</PresentationFormat>
  <Paragraphs>108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Arial</vt:lpstr>
      <vt:lpstr>1_Office Theme</vt:lpstr>
      <vt:lpstr>2_Office Theme</vt:lpstr>
      <vt:lpstr>Students or Apprentices: what is the difference?</vt:lpstr>
      <vt:lpstr>PowerPoint Presentation</vt:lpstr>
      <vt:lpstr>Welcome &amp; Introduction </vt:lpstr>
      <vt:lpstr>Courses that Leeds Beckett University offer</vt:lpstr>
      <vt:lpstr>Route to Qualification and Employment Status</vt:lpstr>
      <vt:lpstr>Padlet Question 1: </vt:lpstr>
      <vt:lpstr>Language</vt:lpstr>
      <vt:lpstr>Regulators</vt:lpstr>
      <vt:lpstr>Support Available from University and Employers</vt:lpstr>
      <vt:lpstr>Padlet Question 2:</vt:lpstr>
      <vt:lpstr>Benefits of supporting apprentices</vt:lpstr>
      <vt:lpstr>Padlet Question 3: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Brown, Laura</cp:lastModifiedBy>
  <cp:revision>15</cp:revision>
  <cp:lastPrinted>2025-11-05T11:01:45Z</cp:lastPrinted>
  <dcterms:created xsi:type="dcterms:W3CDTF">2018-08-09T13:59:43Z</dcterms:created>
  <dcterms:modified xsi:type="dcterms:W3CDTF">2025-11-11T16:59:10Z</dcterms:modified>
</cp:coreProperties>
</file>