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75" r:id="rId6"/>
    <p:sldId id="264" r:id="rId7"/>
    <p:sldId id="260" r:id="rId8"/>
    <p:sldId id="266" r:id="rId9"/>
    <p:sldId id="267" r:id="rId10"/>
    <p:sldId id="268" r:id="rId11"/>
    <p:sldId id="269" r:id="rId12"/>
    <p:sldId id="271" r:id="rId13"/>
    <p:sldId id="270" r:id="rId14"/>
    <p:sldId id="273" r:id="rId15"/>
    <p:sldId id="272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90303A-4D24-4446-BE60-BBADBF5CB170}" v="4" dt="2020-09-28T11:05:01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ven" userId="4ea6fcfa-81e2-461d-b0e8-c8dce4acdf05" providerId="ADAL" clId="{B490303A-4D24-4446-BE60-BBADBF5CB170}"/>
    <pc:docChg chg="undo custSel addSld delSld modSld">
      <pc:chgData name="Morven" userId="4ea6fcfa-81e2-461d-b0e8-c8dce4acdf05" providerId="ADAL" clId="{B490303A-4D24-4446-BE60-BBADBF5CB170}" dt="2020-09-28T11:24:38.193" v="32" actId="14100"/>
      <pc:docMkLst>
        <pc:docMk/>
      </pc:docMkLst>
      <pc:sldChg chg="del">
        <pc:chgData name="Morven" userId="4ea6fcfa-81e2-461d-b0e8-c8dce4acdf05" providerId="ADAL" clId="{B490303A-4D24-4446-BE60-BBADBF5CB170}" dt="2020-09-28T11:04:14.220" v="13" actId="2696"/>
        <pc:sldMkLst>
          <pc:docMk/>
          <pc:sldMk cId="1784916088" sldId="256"/>
        </pc:sldMkLst>
      </pc:sldChg>
      <pc:sldChg chg="addSp delSp modSp mod modClrScheme chgLayout">
        <pc:chgData name="Morven" userId="4ea6fcfa-81e2-461d-b0e8-c8dce4acdf05" providerId="ADAL" clId="{B490303A-4D24-4446-BE60-BBADBF5CB170}" dt="2020-09-28T11:20:35.183" v="21" actId="700"/>
        <pc:sldMkLst>
          <pc:docMk/>
          <pc:sldMk cId="1305478721" sldId="260"/>
        </pc:sldMkLst>
        <pc:spChg chg="add del">
          <ac:chgData name="Morven" userId="4ea6fcfa-81e2-461d-b0e8-c8dce4acdf05" providerId="ADAL" clId="{B490303A-4D24-4446-BE60-BBADBF5CB170}" dt="2020-09-28T11:20:35.183" v="21" actId="700"/>
          <ac:spMkLst>
            <pc:docMk/>
            <pc:sldMk cId="1305478721" sldId="260"/>
            <ac:spMk id="2" creationId="{FDF2058A-6B6D-48C3-BB71-D9435D9813B5}"/>
          </ac:spMkLst>
        </pc:spChg>
        <pc:spChg chg="add del mod ord">
          <ac:chgData name="Morven" userId="4ea6fcfa-81e2-461d-b0e8-c8dce4acdf05" providerId="ADAL" clId="{B490303A-4D24-4446-BE60-BBADBF5CB170}" dt="2020-09-28T11:20:33.604" v="20" actId="700"/>
          <ac:spMkLst>
            <pc:docMk/>
            <pc:sldMk cId="1305478721" sldId="260"/>
            <ac:spMk id="3" creationId="{14AC62A0-FAA9-4345-91B7-1254BB90E7A6}"/>
          </ac:spMkLst>
        </pc:spChg>
        <pc:spChg chg="add del mod ord">
          <ac:chgData name="Morven" userId="4ea6fcfa-81e2-461d-b0e8-c8dce4acdf05" providerId="ADAL" clId="{B490303A-4D24-4446-BE60-BBADBF5CB170}" dt="2020-09-28T11:20:33.604" v="20" actId="700"/>
          <ac:spMkLst>
            <pc:docMk/>
            <pc:sldMk cId="1305478721" sldId="260"/>
            <ac:spMk id="5" creationId="{EA3A7FBD-9E93-4F87-AADD-4A116D63ABE0}"/>
          </ac:spMkLst>
        </pc:spChg>
        <pc:spChg chg="add del mod ord">
          <ac:chgData name="Morven" userId="4ea6fcfa-81e2-461d-b0e8-c8dce4acdf05" providerId="ADAL" clId="{B490303A-4D24-4446-BE60-BBADBF5CB170}" dt="2020-09-28T11:20:33.604" v="20" actId="700"/>
          <ac:spMkLst>
            <pc:docMk/>
            <pc:sldMk cId="1305478721" sldId="260"/>
            <ac:spMk id="6" creationId="{5BBA30EB-2197-493F-B197-836BFA186257}"/>
          </ac:spMkLst>
        </pc:spChg>
        <pc:picChg chg="mod ord modCrop">
          <ac:chgData name="Morven" userId="4ea6fcfa-81e2-461d-b0e8-c8dce4acdf05" providerId="ADAL" clId="{B490303A-4D24-4446-BE60-BBADBF5CB170}" dt="2020-09-28T11:20:35.183" v="21" actId="700"/>
          <ac:picMkLst>
            <pc:docMk/>
            <pc:sldMk cId="1305478721" sldId="260"/>
            <ac:picMk id="4" creationId="{37B79E1B-8DC2-4744-94B7-1AB6F5E44B0E}"/>
          </ac:picMkLst>
        </pc:picChg>
      </pc:sldChg>
      <pc:sldChg chg="add">
        <pc:chgData name="Morven" userId="4ea6fcfa-81e2-461d-b0e8-c8dce4acdf05" providerId="ADAL" clId="{B490303A-4D24-4446-BE60-BBADBF5CB170}" dt="2020-09-28T11:05:01.972" v="15"/>
        <pc:sldMkLst>
          <pc:docMk/>
          <pc:sldMk cId="3372907649" sldId="262"/>
        </pc:sldMkLst>
      </pc:sldChg>
      <pc:sldChg chg="delSp modSp mod modClrScheme delDesignElem chgLayout">
        <pc:chgData name="Morven" userId="4ea6fcfa-81e2-461d-b0e8-c8dce4acdf05" providerId="ADAL" clId="{B490303A-4D24-4446-BE60-BBADBF5CB170}" dt="2020-09-28T11:22:23.478" v="24" actId="2711"/>
        <pc:sldMkLst>
          <pc:docMk/>
          <pc:sldMk cId="162693676" sldId="264"/>
        </pc:sldMkLst>
        <pc:spChg chg="mod ord">
          <ac:chgData name="Morven" userId="4ea6fcfa-81e2-461d-b0e8-c8dce4acdf05" providerId="ADAL" clId="{B490303A-4D24-4446-BE60-BBADBF5CB170}" dt="2020-09-28T11:22:23.478" v="24" actId="2711"/>
          <ac:spMkLst>
            <pc:docMk/>
            <pc:sldMk cId="162693676" sldId="264"/>
            <ac:spMk id="2" creationId="{9E52B572-9E89-4184-8DB0-D8303EF213BA}"/>
          </ac:spMkLst>
        </pc:spChg>
        <pc:spChg chg="del">
          <ac:chgData name="Morven" userId="4ea6fcfa-81e2-461d-b0e8-c8dce4acdf05" providerId="ADAL" clId="{B490303A-4D24-4446-BE60-BBADBF5CB170}" dt="2020-09-28T11:19:55.171" v="17" actId="700"/>
          <ac:spMkLst>
            <pc:docMk/>
            <pc:sldMk cId="162693676" sldId="264"/>
            <ac:spMk id="92" creationId="{122F9423-F4B1-45D4-8445-E9991ECCBCCF}"/>
          </ac:spMkLst>
        </pc:spChg>
        <pc:grpChg chg="del">
          <ac:chgData name="Morven" userId="4ea6fcfa-81e2-461d-b0e8-c8dce4acdf05" providerId="ADAL" clId="{B490303A-4D24-4446-BE60-BBADBF5CB170}" dt="2020-09-28T11:19:55.171" v="17" actId="700"/>
          <ac:grpSpMkLst>
            <pc:docMk/>
            <pc:sldMk cId="162693676" sldId="264"/>
            <ac:grpSpMk id="94" creationId="{770AE191-D2EA-45C9-A44D-830C188F74CB}"/>
          </ac:grpSpMkLst>
        </pc:grpChg>
        <pc:graphicFrameChg chg="mod ord">
          <ac:chgData name="Morven" userId="4ea6fcfa-81e2-461d-b0e8-c8dce4acdf05" providerId="ADAL" clId="{B490303A-4D24-4446-BE60-BBADBF5CB170}" dt="2020-09-28T11:19:55.171" v="17" actId="700"/>
          <ac:graphicFrameMkLst>
            <pc:docMk/>
            <pc:sldMk cId="162693676" sldId="264"/>
            <ac:graphicFrameMk id="56" creationId="{90213985-E0BA-44DC-95F3-3C979AF605FA}"/>
          </ac:graphicFrameMkLst>
        </pc:graphicFrameChg>
      </pc:sldChg>
      <pc:sldChg chg="delSp modSp mod modClrScheme delDesignElem chgLayout">
        <pc:chgData name="Morven" userId="4ea6fcfa-81e2-461d-b0e8-c8dce4acdf05" providerId="ADAL" clId="{B490303A-4D24-4446-BE60-BBADBF5CB170}" dt="2020-09-28T11:20:51.660" v="22" actId="700"/>
        <pc:sldMkLst>
          <pc:docMk/>
          <pc:sldMk cId="471699450" sldId="266"/>
        </pc:sldMkLst>
        <pc:spChg chg="mod ord">
          <ac:chgData name="Morven" userId="4ea6fcfa-81e2-461d-b0e8-c8dce4acdf05" providerId="ADAL" clId="{B490303A-4D24-4446-BE60-BBADBF5CB170}" dt="2020-09-28T11:20:51.660" v="22" actId="700"/>
          <ac:spMkLst>
            <pc:docMk/>
            <pc:sldMk cId="471699450" sldId="266"/>
            <ac:spMk id="2" creationId="{65BB27B5-9BD6-4EB8-812D-829C85EAFA00}"/>
          </ac:spMkLst>
        </pc:spChg>
        <pc:spChg chg="del">
          <ac:chgData name="Morven" userId="4ea6fcfa-81e2-461d-b0e8-c8dce4acdf05" providerId="ADAL" clId="{B490303A-4D24-4446-BE60-BBADBF5CB170}" dt="2020-09-28T11:20:51.660" v="22" actId="700"/>
          <ac:spMkLst>
            <pc:docMk/>
            <pc:sldMk cId="471699450" sldId="266"/>
            <ac:spMk id="9" creationId="{122F9423-F4B1-45D4-8445-E9991ECCBCCF}"/>
          </ac:spMkLst>
        </pc:spChg>
        <pc:grpChg chg="del">
          <ac:chgData name="Morven" userId="4ea6fcfa-81e2-461d-b0e8-c8dce4acdf05" providerId="ADAL" clId="{B490303A-4D24-4446-BE60-BBADBF5CB170}" dt="2020-09-28T11:20:51.660" v="22" actId="700"/>
          <ac:grpSpMkLst>
            <pc:docMk/>
            <pc:sldMk cId="471699450" sldId="266"/>
            <ac:grpSpMk id="11" creationId="{770AE191-D2EA-45C9-A44D-830C188F74CB}"/>
          </ac:grpSpMkLst>
        </pc:grpChg>
        <pc:graphicFrameChg chg="mod ord">
          <ac:chgData name="Morven" userId="4ea6fcfa-81e2-461d-b0e8-c8dce4acdf05" providerId="ADAL" clId="{B490303A-4D24-4446-BE60-BBADBF5CB170}" dt="2020-09-28T11:20:51.660" v="22" actId="700"/>
          <ac:graphicFrameMkLst>
            <pc:docMk/>
            <pc:sldMk cId="471699450" sldId="266"/>
            <ac:graphicFrameMk id="5" creationId="{1AA21AA2-4B3F-4FA9-8226-C8BF06EF2B09}"/>
          </ac:graphicFrameMkLst>
        </pc:graphicFrameChg>
      </pc:sldChg>
      <pc:sldChg chg="delSp modSp mod modClrScheme delDesignElem chgLayout">
        <pc:chgData name="Morven" userId="4ea6fcfa-81e2-461d-b0e8-c8dce4acdf05" providerId="ADAL" clId="{B490303A-4D24-4446-BE60-BBADBF5CB170}" dt="2020-09-28T11:23:07.196" v="25" actId="700"/>
        <pc:sldMkLst>
          <pc:docMk/>
          <pc:sldMk cId="2690760519" sldId="271"/>
        </pc:sldMkLst>
        <pc:spChg chg="mod ord">
          <ac:chgData name="Morven" userId="4ea6fcfa-81e2-461d-b0e8-c8dce4acdf05" providerId="ADAL" clId="{B490303A-4D24-4446-BE60-BBADBF5CB170}" dt="2020-09-28T11:23:07.196" v="25" actId="700"/>
          <ac:spMkLst>
            <pc:docMk/>
            <pc:sldMk cId="2690760519" sldId="271"/>
            <ac:spMk id="2" creationId="{65BB27B5-9BD6-4EB8-812D-829C85EAFA00}"/>
          </ac:spMkLst>
        </pc:spChg>
        <pc:spChg chg="del">
          <ac:chgData name="Morven" userId="4ea6fcfa-81e2-461d-b0e8-c8dce4acdf05" providerId="ADAL" clId="{B490303A-4D24-4446-BE60-BBADBF5CB170}" dt="2020-09-28T11:23:07.196" v="25" actId="700"/>
          <ac:spMkLst>
            <pc:docMk/>
            <pc:sldMk cId="2690760519" sldId="271"/>
            <ac:spMk id="9" creationId="{122F9423-F4B1-45D4-8445-E9991ECCBCCF}"/>
          </ac:spMkLst>
        </pc:spChg>
        <pc:grpChg chg="del">
          <ac:chgData name="Morven" userId="4ea6fcfa-81e2-461d-b0e8-c8dce4acdf05" providerId="ADAL" clId="{B490303A-4D24-4446-BE60-BBADBF5CB170}" dt="2020-09-28T11:23:07.196" v="25" actId="700"/>
          <ac:grpSpMkLst>
            <pc:docMk/>
            <pc:sldMk cId="2690760519" sldId="271"/>
            <ac:grpSpMk id="11" creationId="{770AE191-D2EA-45C9-A44D-830C188F74CB}"/>
          </ac:grpSpMkLst>
        </pc:grpChg>
        <pc:graphicFrameChg chg="mod ord">
          <ac:chgData name="Morven" userId="4ea6fcfa-81e2-461d-b0e8-c8dce4acdf05" providerId="ADAL" clId="{B490303A-4D24-4446-BE60-BBADBF5CB170}" dt="2020-09-28T11:23:07.196" v="25" actId="700"/>
          <ac:graphicFrameMkLst>
            <pc:docMk/>
            <pc:sldMk cId="2690760519" sldId="271"/>
            <ac:graphicFrameMk id="5" creationId="{1AA21AA2-4B3F-4FA9-8226-C8BF06EF2B09}"/>
          </ac:graphicFrameMkLst>
        </pc:graphicFrameChg>
      </pc:sldChg>
      <pc:sldChg chg="delSp modSp mod modClrScheme delDesignElem chgLayout">
        <pc:chgData name="Morven" userId="4ea6fcfa-81e2-461d-b0e8-c8dce4acdf05" providerId="ADAL" clId="{B490303A-4D24-4446-BE60-BBADBF5CB170}" dt="2020-09-28T11:24:38.193" v="32" actId="14100"/>
        <pc:sldMkLst>
          <pc:docMk/>
          <pc:sldMk cId="992487839" sldId="272"/>
        </pc:sldMkLst>
        <pc:spChg chg="mod ord">
          <ac:chgData name="Morven" userId="4ea6fcfa-81e2-461d-b0e8-c8dce4acdf05" providerId="ADAL" clId="{B490303A-4D24-4446-BE60-BBADBF5CB170}" dt="2020-09-28T11:24:23.583" v="29" actId="700"/>
          <ac:spMkLst>
            <pc:docMk/>
            <pc:sldMk cId="992487839" sldId="272"/>
            <ac:spMk id="2" creationId="{936C88CC-DB44-4C62-9124-E69A64A2A21B}"/>
          </ac:spMkLst>
        </pc:spChg>
        <pc:spChg chg="mod ord">
          <ac:chgData name="Morven" userId="4ea6fcfa-81e2-461d-b0e8-c8dce4acdf05" providerId="ADAL" clId="{B490303A-4D24-4446-BE60-BBADBF5CB170}" dt="2020-09-28T11:24:38.193" v="32" actId="14100"/>
          <ac:spMkLst>
            <pc:docMk/>
            <pc:sldMk cId="992487839" sldId="272"/>
            <ac:spMk id="4" creationId="{5D2734EC-F256-4F4B-B81D-48082C846C6C}"/>
          </ac:spMkLst>
        </pc:spChg>
        <pc:spChg chg="del">
          <ac:chgData name="Morven" userId="4ea6fcfa-81e2-461d-b0e8-c8dce4acdf05" providerId="ADAL" clId="{B490303A-4D24-4446-BE60-BBADBF5CB170}" dt="2020-09-28T11:24:23.583" v="29" actId="700"/>
          <ac:spMkLst>
            <pc:docMk/>
            <pc:sldMk cId="992487839" sldId="272"/>
            <ac:spMk id="28" creationId="{E02239D2-A05D-4A1C-9F06-FBA7FC730E1B}"/>
          </ac:spMkLst>
        </pc:spChg>
      </pc:sldChg>
      <pc:sldChg chg="modSp mod modClrScheme chgLayout">
        <pc:chgData name="Morven" userId="4ea6fcfa-81e2-461d-b0e8-c8dce4acdf05" providerId="ADAL" clId="{B490303A-4D24-4446-BE60-BBADBF5CB170}" dt="2020-09-28T11:23:41.222" v="28" actId="1076"/>
        <pc:sldMkLst>
          <pc:docMk/>
          <pc:sldMk cId="767825841" sldId="273"/>
        </pc:sldMkLst>
        <pc:spChg chg="mod ord">
          <ac:chgData name="Morven" userId="4ea6fcfa-81e2-461d-b0e8-c8dce4acdf05" providerId="ADAL" clId="{B490303A-4D24-4446-BE60-BBADBF5CB170}" dt="2020-09-28T11:23:41.222" v="28" actId="1076"/>
          <ac:spMkLst>
            <pc:docMk/>
            <pc:sldMk cId="767825841" sldId="273"/>
            <ac:spMk id="5" creationId="{C54FD0A9-0797-4910-9BBF-224D9314DF3F}"/>
          </ac:spMkLst>
        </pc:spChg>
      </pc:sldChg>
      <pc:sldChg chg="new del">
        <pc:chgData name="Morven" userId="4ea6fcfa-81e2-461d-b0e8-c8dce4acdf05" providerId="ADAL" clId="{B490303A-4D24-4446-BE60-BBADBF5CB170}" dt="2020-09-28T11:02:43.428" v="7" actId="2696"/>
        <pc:sldMkLst>
          <pc:docMk/>
          <pc:sldMk cId="3472338535" sldId="274"/>
        </pc:sldMkLst>
      </pc:sldChg>
      <pc:sldChg chg="modSp add del mod">
        <pc:chgData name="Morven" userId="4ea6fcfa-81e2-461d-b0e8-c8dce4acdf05" providerId="ADAL" clId="{B490303A-4D24-4446-BE60-BBADBF5CB170}" dt="2020-09-28T11:04:02.301" v="12" actId="27636"/>
        <pc:sldMkLst>
          <pc:docMk/>
          <pc:sldMk cId="490024427" sldId="275"/>
        </pc:sldMkLst>
        <pc:spChg chg="mod">
          <ac:chgData name="Morven" userId="4ea6fcfa-81e2-461d-b0e8-c8dce4acdf05" providerId="ADAL" clId="{B490303A-4D24-4446-BE60-BBADBF5CB170}" dt="2020-09-28T11:02:15.104" v="5"/>
          <ac:spMkLst>
            <pc:docMk/>
            <pc:sldMk cId="490024427" sldId="275"/>
            <ac:spMk id="4" creationId="{0BFE3D66-0DD0-804E-8D53-B64DCB833B5C}"/>
          </ac:spMkLst>
        </pc:spChg>
        <pc:spChg chg="mod">
          <ac:chgData name="Morven" userId="4ea6fcfa-81e2-461d-b0e8-c8dce4acdf05" providerId="ADAL" clId="{B490303A-4D24-4446-BE60-BBADBF5CB170}" dt="2020-09-28T11:04:02.301" v="12" actId="27636"/>
          <ac:spMkLst>
            <pc:docMk/>
            <pc:sldMk cId="490024427" sldId="275"/>
            <ac:spMk id="5" creationId="{70B9881C-4CF4-974A-93B9-D9A0EBEC648F}"/>
          </ac:spMkLst>
        </pc:spChg>
      </pc:sldChg>
      <pc:sldChg chg="new del">
        <pc:chgData name="Morven" userId="4ea6fcfa-81e2-461d-b0e8-c8dce4acdf05" providerId="ADAL" clId="{B490303A-4D24-4446-BE60-BBADBF5CB170}" dt="2020-09-28T11:05:12.358" v="16" actId="2696"/>
        <pc:sldMkLst>
          <pc:docMk/>
          <pc:sldMk cId="3304385322" sldId="276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95A2C4-A54F-4AD9-9F39-C43D03B7190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0963A6F-AB0D-4E9E-8021-237C64000A33}">
      <dgm:prSet custT="1"/>
      <dgm:spPr/>
      <dgm:t>
        <a:bodyPr/>
        <a:lstStyle/>
        <a:p>
          <a:r>
            <a:rPr lang="en-GB" sz="3200" dirty="0">
              <a:latin typeface="Century Gothic" panose="020B0502020202020204" pitchFamily="34" charset="0"/>
            </a:rPr>
            <a:t>Step 1</a:t>
          </a:r>
          <a:endParaRPr lang="en-US" sz="3200" dirty="0">
            <a:latin typeface="Century Gothic" panose="020B0502020202020204" pitchFamily="34" charset="0"/>
          </a:endParaRPr>
        </a:p>
      </dgm:t>
    </dgm:pt>
    <dgm:pt modelId="{C7A79920-20B6-4CCD-AC2A-861ADB1D4B09}" type="parTrans" cxnId="{98C603EE-175F-4719-842A-CE66031E2000}">
      <dgm:prSet/>
      <dgm:spPr/>
      <dgm:t>
        <a:bodyPr/>
        <a:lstStyle/>
        <a:p>
          <a:endParaRPr lang="en-US"/>
        </a:p>
      </dgm:t>
    </dgm:pt>
    <dgm:pt modelId="{8C3B7715-8A35-46DF-9DF8-C8397C4D9AE1}" type="sibTrans" cxnId="{98C603EE-175F-4719-842A-CE66031E2000}">
      <dgm:prSet/>
      <dgm:spPr/>
      <dgm:t>
        <a:bodyPr/>
        <a:lstStyle/>
        <a:p>
          <a:endParaRPr lang="en-US"/>
        </a:p>
      </dgm:t>
    </dgm:pt>
    <dgm:pt modelId="{D9DF1F70-70F8-4906-8325-979B0CBDBB4D}">
      <dgm:prSet custT="1"/>
      <dgm:spPr/>
      <dgm:t>
        <a:bodyPr/>
        <a:lstStyle/>
        <a:p>
          <a:r>
            <a:rPr lang="en-GB" sz="3200" dirty="0">
              <a:latin typeface="Century Gothic" panose="020B0502020202020204" pitchFamily="34" charset="0"/>
            </a:rPr>
            <a:t>Read the task and instructions</a:t>
          </a:r>
          <a:endParaRPr lang="en-US" sz="3200" dirty="0">
            <a:latin typeface="Century Gothic" panose="020B0502020202020204" pitchFamily="34" charset="0"/>
          </a:endParaRPr>
        </a:p>
      </dgm:t>
    </dgm:pt>
    <dgm:pt modelId="{F6F7502B-E99E-4281-8C04-00EAC5F923AE}" type="parTrans" cxnId="{0626A6F6-D55C-409F-BAC5-E0E0D5149A1D}">
      <dgm:prSet/>
      <dgm:spPr/>
      <dgm:t>
        <a:bodyPr/>
        <a:lstStyle/>
        <a:p>
          <a:endParaRPr lang="en-US"/>
        </a:p>
      </dgm:t>
    </dgm:pt>
    <dgm:pt modelId="{5E01B2DE-3D8C-4653-997F-A63D6201F557}" type="sibTrans" cxnId="{0626A6F6-D55C-409F-BAC5-E0E0D5149A1D}">
      <dgm:prSet/>
      <dgm:spPr/>
      <dgm:t>
        <a:bodyPr/>
        <a:lstStyle/>
        <a:p>
          <a:endParaRPr lang="en-US"/>
        </a:p>
      </dgm:t>
    </dgm:pt>
    <dgm:pt modelId="{5C25DD5E-05D1-4A8E-91D2-A0E7FE76DC97}" type="pres">
      <dgm:prSet presAssocID="{F695A2C4-A54F-4AD9-9F39-C43D03B71904}" presName="root" presStyleCnt="0">
        <dgm:presLayoutVars>
          <dgm:dir/>
          <dgm:resizeHandles val="exact"/>
        </dgm:presLayoutVars>
      </dgm:prSet>
      <dgm:spPr/>
    </dgm:pt>
    <dgm:pt modelId="{0760AF39-62F1-420C-BE8C-9E999CD2E431}" type="pres">
      <dgm:prSet presAssocID="{D0963A6F-AB0D-4E9E-8021-237C64000A33}" presName="compNode" presStyleCnt="0"/>
      <dgm:spPr/>
    </dgm:pt>
    <dgm:pt modelId="{5FC4F1D4-DD4B-4E24-944A-1A6C0FECFDC1}" type="pres">
      <dgm:prSet presAssocID="{D0963A6F-AB0D-4E9E-8021-237C64000A33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1142106D-C435-493F-A66B-ED8D2BD177C2}" type="pres">
      <dgm:prSet presAssocID="{D0963A6F-AB0D-4E9E-8021-237C64000A3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print"/>
        </a:ext>
      </dgm:extLst>
    </dgm:pt>
    <dgm:pt modelId="{2EAB8516-DEFD-433B-A076-211232691320}" type="pres">
      <dgm:prSet presAssocID="{D0963A6F-AB0D-4E9E-8021-237C64000A33}" presName="spaceRect" presStyleCnt="0"/>
      <dgm:spPr/>
    </dgm:pt>
    <dgm:pt modelId="{D30087F1-8776-4644-9283-1EA653DA5BD9}" type="pres">
      <dgm:prSet presAssocID="{D0963A6F-AB0D-4E9E-8021-237C64000A33}" presName="textRect" presStyleLbl="revTx" presStyleIdx="0" presStyleCnt="2">
        <dgm:presLayoutVars>
          <dgm:chMax val="1"/>
          <dgm:chPref val="1"/>
        </dgm:presLayoutVars>
      </dgm:prSet>
      <dgm:spPr/>
    </dgm:pt>
    <dgm:pt modelId="{15649E15-3266-4CF2-BE1A-19667F5DF825}" type="pres">
      <dgm:prSet presAssocID="{8C3B7715-8A35-46DF-9DF8-C8397C4D9AE1}" presName="sibTrans" presStyleCnt="0"/>
      <dgm:spPr/>
    </dgm:pt>
    <dgm:pt modelId="{945B6ABC-1AFC-4DC0-9428-31C0ADFAEDF3}" type="pres">
      <dgm:prSet presAssocID="{D9DF1F70-70F8-4906-8325-979B0CBDBB4D}" presName="compNode" presStyleCnt="0"/>
      <dgm:spPr/>
    </dgm:pt>
    <dgm:pt modelId="{F137E545-AE76-4092-BEA4-091E12145F0B}" type="pres">
      <dgm:prSet presAssocID="{D9DF1F70-70F8-4906-8325-979B0CBDBB4D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CCE85149-DD05-47AA-89F0-6F6C16C249D2}" type="pres">
      <dgm:prSet presAssocID="{D9DF1F70-70F8-4906-8325-979B0CBDBB4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D16931B7-E933-4223-B62D-A3DFC0224B41}" type="pres">
      <dgm:prSet presAssocID="{D9DF1F70-70F8-4906-8325-979B0CBDBB4D}" presName="spaceRect" presStyleCnt="0"/>
      <dgm:spPr/>
    </dgm:pt>
    <dgm:pt modelId="{38F50272-30D4-4451-A06A-86A515D51AEF}" type="pres">
      <dgm:prSet presAssocID="{D9DF1F70-70F8-4906-8325-979B0CBDBB4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E295D20-F238-4136-9A61-F0876850AFF0}" type="presOf" srcId="{F695A2C4-A54F-4AD9-9F39-C43D03B71904}" destId="{5C25DD5E-05D1-4A8E-91D2-A0E7FE76DC97}" srcOrd="0" destOrd="0" presId="urn:microsoft.com/office/officeart/2018/5/layout/IconLeafLabelList"/>
    <dgm:cxn modelId="{AA18D5BD-5453-447A-9885-2A2398477C31}" type="presOf" srcId="{D0963A6F-AB0D-4E9E-8021-237C64000A33}" destId="{D30087F1-8776-4644-9283-1EA653DA5BD9}" srcOrd="0" destOrd="0" presId="urn:microsoft.com/office/officeart/2018/5/layout/IconLeafLabelList"/>
    <dgm:cxn modelId="{1CC5B1C1-EB81-455F-B7FC-170331C9A9F1}" type="presOf" srcId="{D9DF1F70-70F8-4906-8325-979B0CBDBB4D}" destId="{38F50272-30D4-4451-A06A-86A515D51AEF}" srcOrd="0" destOrd="0" presId="urn:microsoft.com/office/officeart/2018/5/layout/IconLeafLabelList"/>
    <dgm:cxn modelId="{98C603EE-175F-4719-842A-CE66031E2000}" srcId="{F695A2C4-A54F-4AD9-9F39-C43D03B71904}" destId="{D0963A6F-AB0D-4E9E-8021-237C64000A33}" srcOrd="0" destOrd="0" parTransId="{C7A79920-20B6-4CCD-AC2A-861ADB1D4B09}" sibTransId="{8C3B7715-8A35-46DF-9DF8-C8397C4D9AE1}"/>
    <dgm:cxn modelId="{0626A6F6-D55C-409F-BAC5-E0E0D5149A1D}" srcId="{F695A2C4-A54F-4AD9-9F39-C43D03B71904}" destId="{D9DF1F70-70F8-4906-8325-979B0CBDBB4D}" srcOrd="1" destOrd="0" parTransId="{F6F7502B-E99E-4281-8C04-00EAC5F923AE}" sibTransId="{5E01B2DE-3D8C-4653-997F-A63D6201F557}"/>
    <dgm:cxn modelId="{374050DA-32FD-43C4-9346-CB5730E4ED0A}" type="presParOf" srcId="{5C25DD5E-05D1-4A8E-91D2-A0E7FE76DC97}" destId="{0760AF39-62F1-420C-BE8C-9E999CD2E431}" srcOrd="0" destOrd="0" presId="urn:microsoft.com/office/officeart/2018/5/layout/IconLeafLabelList"/>
    <dgm:cxn modelId="{805A8BC1-3D95-421E-B275-6E679AA70670}" type="presParOf" srcId="{0760AF39-62F1-420C-BE8C-9E999CD2E431}" destId="{5FC4F1D4-DD4B-4E24-944A-1A6C0FECFDC1}" srcOrd="0" destOrd="0" presId="urn:microsoft.com/office/officeart/2018/5/layout/IconLeafLabelList"/>
    <dgm:cxn modelId="{BAA2B879-0A41-4176-A521-E4FD85AA8F54}" type="presParOf" srcId="{0760AF39-62F1-420C-BE8C-9E999CD2E431}" destId="{1142106D-C435-493F-A66B-ED8D2BD177C2}" srcOrd="1" destOrd="0" presId="urn:microsoft.com/office/officeart/2018/5/layout/IconLeafLabelList"/>
    <dgm:cxn modelId="{D29EC9D1-AEA6-48BE-A7A8-0AFAB9ECE1ED}" type="presParOf" srcId="{0760AF39-62F1-420C-BE8C-9E999CD2E431}" destId="{2EAB8516-DEFD-433B-A076-211232691320}" srcOrd="2" destOrd="0" presId="urn:microsoft.com/office/officeart/2018/5/layout/IconLeafLabelList"/>
    <dgm:cxn modelId="{41E176DC-2CA6-46DB-AF52-4B3DDFA4E6B2}" type="presParOf" srcId="{0760AF39-62F1-420C-BE8C-9E999CD2E431}" destId="{D30087F1-8776-4644-9283-1EA653DA5BD9}" srcOrd="3" destOrd="0" presId="urn:microsoft.com/office/officeart/2018/5/layout/IconLeafLabelList"/>
    <dgm:cxn modelId="{39B6808C-9E04-4943-9343-CF39AB1813B4}" type="presParOf" srcId="{5C25DD5E-05D1-4A8E-91D2-A0E7FE76DC97}" destId="{15649E15-3266-4CF2-BE1A-19667F5DF825}" srcOrd="1" destOrd="0" presId="urn:microsoft.com/office/officeart/2018/5/layout/IconLeafLabelList"/>
    <dgm:cxn modelId="{BEA6B830-7F20-4F1A-87A9-096F8CEE8E6F}" type="presParOf" srcId="{5C25DD5E-05D1-4A8E-91D2-A0E7FE76DC97}" destId="{945B6ABC-1AFC-4DC0-9428-31C0ADFAEDF3}" srcOrd="2" destOrd="0" presId="urn:microsoft.com/office/officeart/2018/5/layout/IconLeafLabelList"/>
    <dgm:cxn modelId="{D4ADF4B7-2310-4353-9C4C-65C30DFAE09C}" type="presParOf" srcId="{945B6ABC-1AFC-4DC0-9428-31C0ADFAEDF3}" destId="{F137E545-AE76-4092-BEA4-091E12145F0B}" srcOrd="0" destOrd="0" presId="urn:microsoft.com/office/officeart/2018/5/layout/IconLeafLabelList"/>
    <dgm:cxn modelId="{FE802B72-C70E-4CAC-B7EE-A50B7DE48C94}" type="presParOf" srcId="{945B6ABC-1AFC-4DC0-9428-31C0ADFAEDF3}" destId="{CCE85149-DD05-47AA-89F0-6F6C16C249D2}" srcOrd="1" destOrd="0" presId="urn:microsoft.com/office/officeart/2018/5/layout/IconLeafLabelList"/>
    <dgm:cxn modelId="{5D5D0AE5-AC9E-454A-B6E2-A7098F6C04CE}" type="presParOf" srcId="{945B6ABC-1AFC-4DC0-9428-31C0ADFAEDF3}" destId="{D16931B7-E933-4223-B62D-A3DFC0224B41}" srcOrd="2" destOrd="0" presId="urn:microsoft.com/office/officeart/2018/5/layout/IconLeafLabelList"/>
    <dgm:cxn modelId="{C7506552-B61B-425E-AA52-349443725892}" type="presParOf" srcId="{945B6ABC-1AFC-4DC0-9428-31C0ADFAEDF3}" destId="{38F50272-30D4-4451-A06A-86A515D51AE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56356A-75B2-4E00-AF77-5923FA1FA2B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555A10A-FDE2-403E-9CA0-650A0DF6D3D9}">
      <dgm:prSet/>
      <dgm:spPr/>
      <dgm:t>
        <a:bodyPr/>
        <a:lstStyle/>
        <a:p>
          <a:r>
            <a:rPr lang="en-GB" dirty="0">
              <a:latin typeface="Century Gothic" panose="020B0502020202020204" pitchFamily="34" charset="0"/>
            </a:rPr>
            <a:t>Step 2</a:t>
          </a:r>
          <a:endParaRPr lang="en-US" dirty="0">
            <a:latin typeface="Century Gothic" panose="020B0502020202020204" pitchFamily="34" charset="0"/>
          </a:endParaRPr>
        </a:p>
      </dgm:t>
    </dgm:pt>
    <dgm:pt modelId="{890DCB80-2C00-4603-AAB7-186FA131F43C}" type="parTrans" cxnId="{0F99A32E-03CD-4829-916A-11414A167949}">
      <dgm:prSet/>
      <dgm:spPr/>
      <dgm:t>
        <a:bodyPr/>
        <a:lstStyle/>
        <a:p>
          <a:endParaRPr lang="en-US"/>
        </a:p>
      </dgm:t>
    </dgm:pt>
    <dgm:pt modelId="{5467E725-7F10-4A07-99E9-9B317E97697A}" type="sibTrans" cxnId="{0F99A32E-03CD-4829-916A-11414A167949}">
      <dgm:prSet/>
      <dgm:spPr/>
      <dgm:t>
        <a:bodyPr/>
        <a:lstStyle/>
        <a:p>
          <a:endParaRPr lang="en-US"/>
        </a:p>
      </dgm:t>
    </dgm:pt>
    <dgm:pt modelId="{7DF690D5-71CE-4A16-AF7F-359DB809540D}">
      <dgm:prSet/>
      <dgm:spPr/>
      <dgm:t>
        <a:bodyPr/>
        <a:lstStyle/>
        <a:p>
          <a:r>
            <a:rPr lang="en-GB" dirty="0">
              <a:latin typeface="Century Gothic" panose="020B0502020202020204" pitchFamily="34" charset="0"/>
            </a:rPr>
            <a:t>Look for key words</a:t>
          </a:r>
          <a:endParaRPr lang="en-US" dirty="0">
            <a:latin typeface="Century Gothic" panose="020B0502020202020204" pitchFamily="34" charset="0"/>
          </a:endParaRPr>
        </a:p>
      </dgm:t>
    </dgm:pt>
    <dgm:pt modelId="{2402D0DD-AB98-4CE4-9D95-72F4399B54FA}" type="parTrans" cxnId="{8E3FCDF2-A314-4113-98BC-C2F3BFA39091}">
      <dgm:prSet/>
      <dgm:spPr/>
      <dgm:t>
        <a:bodyPr/>
        <a:lstStyle/>
        <a:p>
          <a:endParaRPr lang="en-US"/>
        </a:p>
      </dgm:t>
    </dgm:pt>
    <dgm:pt modelId="{72A0F811-5B5D-45CE-A8E2-B17AB3FD8EDF}" type="sibTrans" cxnId="{8E3FCDF2-A314-4113-98BC-C2F3BFA39091}">
      <dgm:prSet/>
      <dgm:spPr/>
      <dgm:t>
        <a:bodyPr/>
        <a:lstStyle/>
        <a:p>
          <a:endParaRPr lang="en-US"/>
        </a:p>
      </dgm:t>
    </dgm:pt>
    <dgm:pt modelId="{75FE5594-DDE6-4B20-98D7-3DE9E8DBF314}" type="pres">
      <dgm:prSet presAssocID="{5056356A-75B2-4E00-AF77-5923FA1FA2BA}" presName="root" presStyleCnt="0">
        <dgm:presLayoutVars>
          <dgm:dir/>
          <dgm:resizeHandles val="exact"/>
        </dgm:presLayoutVars>
      </dgm:prSet>
      <dgm:spPr/>
    </dgm:pt>
    <dgm:pt modelId="{B187D613-7707-45F5-A7C2-8B38F64F7141}" type="pres">
      <dgm:prSet presAssocID="{8555A10A-FDE2-403E-9CA0-650A0DF6D3D9}" presName="compNode" presStyleCnt="0"/>
      <dgm:spPr/>
    </dgm:pt>
    <dgm:pt modelId="{11B37E39-317A-426A-9006-4F1AC22B92DC}" type="pres">
      <dgm:prSet presAssocID="{8555A10A-FDE2-403E-9CA0-650A0DF6D3D9}" presName="iconBgRect" presStyleLbl="bgShp" presStyleIdx="0" presStyleCnt="2"/>
      <dgm:spPr/>
    </dgm:pt>
    <dgm:pt modelId="{0EF895B6-89F8-40C4-AA9F-F62FB0D08BFC}" type="pres">
      <dgm:prSet presAssocID="{8555A10A-FDE2-403E-9CA0-650A0DF6D3D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4D049BAD-4288-455C-B782-9BD6D9553E36}" type="pres">
      <dgm:prSet presAssocID="{8555A10A-FDE2-403E-9CA0-650A0DF6D3D9}" presName="spaceRect" presStyleCnt="0"/>
      <dgm:spPr/>
    </dgm:pt>
    <dgm:pt modelId="{86B5E901-FE10-434C-BBD4-9121B36C8F09}" type="pres">
      <dgm:prSet presAssocID="{8555A10A-FDE2-403E-9CA0-650A0DF6D3D9}" presName="textRect" presStyleLbl="revTx" presStyleIdx="0" presStyleCnt="2">
        <dgm:presLayoutVars>
          <dgm:chMax val="1"/>
          <dgm:chPref val="1"/>
        </dgm:presLayoutVars>
      </dgm:prSet>
      <dgm:spPr/>
    </dgm:pt>
    <dgm:pt modelId="{530F9077-5514-44C9-8833-CC5587837C33}" type="pres">
      <dgm:prSet presAssocID="{5467E725-7F10-4A07-99E9-9B317E97697A}" presName="sibTrans" presStyleCnt="0"/>
      <dgm:spPr/>
    </dgm:pt>
    <dgm:pt modelId="{BCB9D71F-74FF-4D78-B3D0-9895E9BFAE49}" type="pres">
      <dgm:prSet presAssocID="{7DF690D5-71CE-4A16-AF7F-359DB809540D}" presName="compNode" presStyleCnt="0"/>
      <dgm:spPr/>
    </dgm:pt>
    <dgm:pt modelId="{1107C1CA-2CF7-4F38-995F-A761BDB3EBDD}" type="pres">
      <dgm:prSet presAssocID="{7DF690D5-71CE-4A16-AF7F-359DB809540D}" presName="iconBgRect" presStyleLbl="bgShp" presStyleIdx="1" presStyleCnt="2"/>
      <dgm:spPr/>
    </dgm:pt>
    <dgm:pt modelId="{DD302524-F245-44A6-90FB-5A20E707B8C8}" type="pres">
      <dgm:prSet presAssocID="{7DF690D5-71CE-4A16-AF7F-359DB809540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11E3B14-4745-4C65-AB4F-F3CCF04E9920}" type="pres">
      <dgm:prSet presAssocID="{7DF690D5-71CE-4A16-AF7F-359DB809540D}" presName="spaceRect" presStyleCnt="0"/>
      <dgm:spPr/>
    </dgm:pt>
    <dgm:pt modelId="{0B36C873-B5C7-4F5C-BC6A-45419BAF9193}" type="pres">
      <dgm:prSet presAssocID="{7DF690D5-71CE-4A16-AF7F-359DB809540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7802E2B-E9D9-41D5-B4BA-97F5F4F192F1}" type="presOf" srcId="{8555A10A-FDE2-403E-9CA0-650A0DF6D3D9}" destId="{86B5E901-FE10-434C-BBD4-9121B36C8F09}" srcOrd="0" destOrd="0" presId="urn:microsoft.com/office/officeart/2018/5/layout/IconCircleLabelList"/>
    <dgm:cxn modelId="{0F99A32E-03CD-4829-916A-11414A167949}" srcId="{5056356A-75B2-4E00-AF77-5923FA1FA2BA}" destId="{8555A10A-FDE2-403E-9CA0-650A0DF6D3D9}" srcOrd="0" destOrd="0" parTransId="{890DCB80-2C00-4603-AAB7-186FA131F43C}" sibTransId="{5467E725-7F10-4A07-99E9-9B317E97697A}"/>
    <dgm:cxn modelId="{44B4164C-80AD-4400-9EA3-D5E83A3352F8}" type="presOf" srcId="{5056356A-75B2-4E00-AF77-5923FA1FA2BA}" destId="{75FE5594-DDE6-4B20-98D7-3DE9E8DBF314}" srcOrd="0" destOrd="0" presId="urn:microsoft.com/office/officeart/2018/5/layout/IconCircleLabelList"/>
    <dgm:cxn modelId="{F38E7EBD-606B-4B2D-996C-8C3B28BDB362}" type="presOf" srcId="{7DF690D5-71CE-4A16-AF7F-359DB809540D}" destId="{0B36C873-B5C7-4F5C-BC6A-45419BAF9193}" srcOrd="0" destOrd="0" presId="urn:microsoft.com/office/officeart/2018/5/layout/IconCircleLabelList"/>
    <dgm:cxn modelId="{8E3FCDF2-A314-4113-98BC-C2F3BFA39091}" srcId="{5056356A-75B2-4E00-AF77-5923FA1FA2BA}" destId="{7DF690D5-71CE-4A16-AF7F-359DB809540D}" srcOrd="1" destOrd="0" parTransId="{2402D0DD-AB98-4CE4-9D95-72F4399B54FA}" sibTransId="{72A0F811-5B5D-45CE-A8E2-B17AB3FD8EDF}"/>
    <dgm:cxn modelId="{C524447F-FCBD-4211-A4FC-9A9FD95B299E}" type="presParOf" srcId="{75FE5594-DDE6-4B20-98D7-3DE9E8DBF314}" destId="{B187D613-7707-45F5-A7C2-8B38F64F7141}" srcOrd="0" destOrd="0" presId="urn:microsoft.com/office/officeart/2018/5/layout/IconCircleLabelList"/>
    <dgm:cxn modelId="{D3B523D4-E2A3-4D35-A542-395555300442}" type="presParOf" srcId="{B187D613-7707-45F5-A7C2-8B38F64F7141}" destId="{11B37E39-317A-426A-9006-4F1AC22B92DC}" srcOrd="0" destOrd="0" presId="urn:microsoft.com/office/officeart/2018/5/layout/IconCircleLabelList"/>
    <dgm:cxn modelId="{F6935BD1-198A-4AA5-B647-20FB90801013}" type="presParOf" srcId="{B187D613-7707-45F5-A7C2-8B38F64F7141}" destId="{0EF895B6-89F8-40C4-AA9F-F62FB0D08BFC}" srcOrd="1" destOrd="0" presId="urn:microsoft.com/office/officeart/2018/5/layout/IconCircleLabelList"/>
    <dgm:cxn modelId="{07F41ABB-6E22-46DE-8980-785F119758B1}" type="presParOf" srcId="{B187D613-7707-45F5-A7C2-8B38F64F7141}" destId="{4D049BAD-4288-455C-B782-9BD6D9553E36}" srcOrd="2" destOrd="0" presId="urn:microsoft.com/office/officeart/2018/5/layout/IconCircleLabelList"/>
    <dgm:cxn modelId="{760C6F94-A3BD-4035-BA27-5BAF6FCA0E5D}" type="presParOf" srcId="{B187D613-7707-45F5-A7C2-8B38F64F7141}" destId="{86B5E901-FE10-434C-BBD4-9121B36C8F09}" srcOrd="3" destOrd="0" presId="urn:microsoft.com/office/officeart/2018/5/layout/IconCircleLabelList"/>
    <dgm:cxn modelId="{AD86C146-4F39-4C93-B4D0-123D962F8A89}" type="presParOf" srcId="{75FE5594-DDE6-4B20-98D7-3DE9E8DBF314}" destId="{530F9077-5514-44C9-8833-CC5587837C33}" srcOrd="1" destOrd="0" presId="urn:microsoft.com/office/officeart/2018/5/layout/IconCircleLabelList"/>
    <dgm:cxn modelId="{042F98D2-2664-40A2-A1DF-3CB58A1A530C}" type="presParOf" srcId="{75FE5594-DDE6-4B20-98D7-3DE9E8DBF314}" destId="{BCB9D71F-74FF-4D78-B3D0-9895E9BFAE49}" srcOrd="2" destOrd="0" presId="urn:microsoft.com/office/officeart/2018/5/layout/IconCircleLabelList"/>
    <dgm:cxn modelId="{C4E5C415-3761-44C7-83C9-4D9A665DAEEB}" type="presParOf" srcId="{BCB9D71F-74FF-4D78-B3D0-9895E9BFAE49}" destId="{1107C1CA-2CF7-4F38-995F-A761BDB3EBDD}" srcOrd="0" destOrd="0" presId="urn:microsoft.com/office/officeart/2018/5/layout/IconCircleLabelList"/>
    <dgm:cxn modelId="{10AE7D1A-2696-4180-ADC0-336134ABA1AB}" type="presParOf" srcId="{BCB9D71F-74FF-4D78-B3D0-9895E9BFAE49}" destId="{DD302524-F245-44A6-90FB-5A20E707B8C8}" srcOrd="1" destOrd="0" presId="urn:microsoft.com/office/officeart/2018/5/layout/IconCircleLabelList"/>
    <dgm:cxn modelId="{00EF2BD0-BD5F-43D7-A5E5-4AD94C59091B}" type="presParOf" srcId="{BCB9D71F-74FF-4D78-B3D0-9895E9BFAE49}" destId="{911E3B14-4745-4C65-AB4F-F3CCF04E9920}" srcOrd="2" destOrd="0" presId="urn:microsoft.com/office/officeart/2018/5/layout/IconCircleLabelList"/>
    <dgm:cxn modelId="{78B0C9D1-90E5-48F4-BA10-47ABA95EB4B6}" type="presParOf" srcId="{BCB9D71F-74FF-4D78-B3D0-9895E9BFAE49}" destId="{0B36C873-B5C7-4F5C-BC6A-45419BAF919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56356A-75B2-4E00-AF77-5923FA1FA2B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555A10A-FDE2-403E-9CA0-650A0DF6D3D9}">
      <dgm:prSet/>
      <dgm:spPr/>
      <dgm:t>
        <a:bodyPr/>
        <a:lstStyle/>
        <a:p>
          <a:r>
            <a:rPr lang="en-GB" dirty="0">
              <a:latin typeface="Century Gothic" panose="020B0502020202020204" pitchFamily="34" charset="0"/>
            </a:rPr>
            <a:t>Step 3</a:t>
          </a:r>
          <a:endParaRPr lang="en-US" dirty="0">
            <a:latin typeface="Century Gothic" panose="020B0502020202020204" pitchFamily="34" charset="0"/>
          </a:endParaRPr>
        </a:p>
      </dgm:t>
    </dgm:pt>
    <dgm:pt modelId="{890DCB80-2C00-4603-AAB7-186FA131F43C}" type="parTrans" cxnId="{0F99A32E-03CD-4829-916A-11414A167949}">
      <dgm:prSet/>
      <dgm:spPr/>
      <dgm:t>
        <a:bodyPr/>
        <a:lstStyle/>
        <a:p>
          <a:endParaRPr lang="en-US"/>
        </a:p>
      </dgm:t>
    </dgm:pt>
    <dgm:pt modelId="{5467E725-7F10-4A07-99E9-9B317E97697A}" type="sibTrans" cxnId="{0F99A32E-03CD-4829-916A-11414A167949}">
      <dgm:prSet/>
      <dgm:spPr/>
      <dgm:t>
        <a:bodyPr/>
        <a:lstStyle/>
        <a:p>
          <a:endParaRPr lang="en-US"/>
        </a:p>
      </dgm:t>
    </dgm:pt>
    <dgm:pt modelId="{7DF690D5-71CE-4A16-AF7F-359DB809540D}">
      <dgm:prSet/>
      <dgm:spPr/>
      <dgm:t>
        <a:bodyPr/>
        <a:lstStyle/>
        <a:p>
          <a:r>
            <a:rPr lang="en-GB" dirty="0">
              <a:latin typeface="Century Gothic" panose="020B0502020202020204" pitchFamily="34" charset="0"/>
            </a:rPr>
            <a:t>Check meanings of instruction words</a:t>
          </a:r>
          <a:endParaRPr lang="en-US" dirty="0">
            <a:latin typeface="Century Gothic" panose="020B0502020202020204" pitchFamily="34" charset="0"/>
          </a:endParaRPr>
        </a:p>
      </dgm:t>
    </dgm:pt>
    <dgm:pt modelId="{2402D0DD-AB98-4CE4-9D95-72F4399B54FA}" type="parTrans" cxnId="{8E3FCDF2-A314-4113-98BC-C2F3BFA39091}">
      <dgm:prSet/>
      <dgm:spPr/>
      <dgm:t>
        <a:bodyPr/>
        <a:lstStyle/>
        <a:p>
          <a:endParaRPr lang="en-US"/>
        </a:p>
      </dgm:t>
    </dgm:pt>
    <dgm:pt modelId="{72A0F811-5B5D-45CE-A8E2-B17AB3FD8EDF}" type="sibTrans" cxnId="{8E3FCDF2-A314-4113-98BC-C2F3BFA39091}">
      <dgm:prSet/>
      <dgm:spPr/>
      <dgm:t>
        <a:bodyPr/>
        <a:lstStyle/>
        <a:p>
          <a:endParaRPr lang="en-US"/>
        </a:p>
      </dgm:t>
    </dgm:pt>
    <dgm:pt modelId="{75FE5594-DDE6-4B20-98D7-3DE9E8DBF314}" type="pres">
      <dgm:prSet presAssocID="{5056356A-75B2-4E00-AF77-5923FA1FA2BA}" presName="root" presStyleCnt="0">
        <dgm:presLayoutVars>
          <dgm:dir/>
          <dgm:resizeHandles val="exact"/>
        </dgm:presLayoutVars>
      </dgm:prSet>
      <dgm:spPr/>
    </dgm:pt>
    <dgm:pt modelId="{B187D613-7707-45F5-A7C2-8B38F64F7141}" type="pres">
      <dgm:prSet presAssocID="{8555A10A-FDE2-403E-9CA0-650A0DF6D3D9}" presName="compNode" presStyleCnt="0"/>
      <dgm:spPr/>
    </dgm:pt>
    <dgm:pt modelId="{11B37E39-317A-426A-9006-4F1AC22B92DC}" type="pres">
      <dgm:prSet presAssocID="{8555A10A-FDE2-403E-9CA0-650A0DF6D3D9}" presName="iconBgRect" presStyleLbl="bgShp" presStyleIdx="0" presStyleCnt="2"/>
      <dgm:spPr/>
    </dgm:pt>
    <dgm:pt modelId="{0EF895B6-89F8-40C4-AA9F-F62FB0D08BFC}" type="pres">
      <dgm:prSet presAssocID="{8555A10A-FDE2-403E-9CA0-650A0DF6D3D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4D049BAD-4288-455C-B782-9BD6D9553E36}" type="pres">
      <dgm:prSet presAssocID="{8555A10A-FDE2-403E-9CA0-650A0DF6D3D9}" presName="spaceRect" presStyleCnt="0"/>
      <dgm:spPr/>
    </dgm:pt>
    <dgm:pt modelId="{86B5E901-FE10-434C-BBD4-9121B36C8F09}" type="pres">
      <dgm:prSet presAssocID="{8555A10A-FDE2-403E-9CA0-650A0DF6D3D9}" presName="textRect" presStyleLbl="revTx" presStyleIdx="0" presStyleCnt="2">
        <dgm:presLayoutVars>
          <dgm:chMax val="1"/>
          <dgm:chPref val="1"/>
        </dgm:presLayoutVars>
      </dgm:prSet>
      <dgm:spPr/>
    </dgm:pt>
    <dgm:pt modelId="{530F9077-5514-44C9-8833-CC5587837C33}" type="pres">
      <dgm:prSet presAssocID="{5467E725-7F10-4A07-99E9-9B317E97697A}" presName="sibTrans" presStyleCnt="0"/>
      <dgm:spPr/>
    </dgm:pt>
    <dgm:pt modelId="{BCB9D71F-74FF-4D78-B3D0-9895E9BFAE49}" type="pres">
      <dgm:prSet presAssocID="{7DF690D5-71CE-4A16-AF7F-359DB809540D}" presName="compNode" presStyleCnt="0"/>
      <dgm:spPr/>
    </dgm:pt>
    <dgm:pt modelId="{1107C1CA-2CF7-4F38-995F-A761BDB3EBDD}" type="pres">
      <dgm:prSet presAssocID="{7DF690D5-71CE-4A16-AF7F-359DB809540D}" presName="iconBgRect" presStyleLbl="bgShp" presStyleIdx="1" presStyleCnt="2"/>
      <dgm:spPr/>
    </dgm:pt>
    <dgm:pt modelId="{DD302524-F245-44A6-90FB-5A20E707B8C8}" type="pres">
      <dgm:prSet presAssocID="{7DF690D5-71CE-4A16-AF7F-359DB809540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11E3B14-4745-4C65-AB4F-F3CCF04E9920}" type="pres">
      <dgm:prSet presAssocID="{7DF690D5-71CE-4A16-AF7F-359DB809540D}" presName="spaceRect" presStyleCnt="0"/>
      <dgm:spPr/>
    </dgm:pt>
    <dgm:pt modelId="{0B36C873-B5C7-4F5C-BC6A-45419BAF9193}" type="pres">
      <dgm:prSet presAssocID="{7DF690D5-71CE-4A16-AF7F-359DB809540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7802E2B-E9D9-41D5-B4BA-97F5F4F192F1}" type="presOf" srcId="{8555A10A-FDE2-403E-9CA0-650A0DF6D3D9}" destId="{86B5E901-FE10-434C-BBD4-9121B36C8F09}" srcOrd="0" destOrd="0" presId="urn:microsoft.com/office/officeart/2018/5/layout/IconCircleLabelList"/>
    <dgm:cxn modelId="{0F99A32E-03CD-4829-916A-11414A167949}" srcId="{5056356A-75B2-4E00-AF77-5923FA1FA2BA}" destId="{8555A10A-FDE2-403E-9CA0-650A0DF6D3D9}" srcOrd="0" destOrd="0" parTransId="{890DCB80-2C00-4603-AAB7-186FA131F43C}" sibTransId="{5467E725-7F10-4A07-99E9-9B317E97697A}"/>
    <dgm:cxn modelId="{44B4164C-80AD-4400-9EA3-D5E83A3352F8}" type="presOf" srcId="{5056356A-75B2-4E00-AF77-5923FA1FA2BA}" destId="{75FE5594-DDE6-4B20-98D7-3DE9E8DBF314}" srcOrd="0" destOrd="0" presId="urn:microsoft.com/office/officeart/2018/5/layout/IconCircleLabelList"/>
    <dgm:cxn modelId="{F38E7EBD-606B-4B2D-996C-8C3B28BDB362}" type="presOf" srcId="{7DF690D5-71CE-4A16-AF7F-359DB809540D}" destId="{0B36C873-B5C7-4F5C-BC6A-45419BAF9193}" srcOrd="0" destOrd="0" presId="urn:microsoft.com/office/officeart/2018/5/layout/IconCircleLabelList"/>
    <dgm:cxn modelId="{8E3FCDF2-A314-4113-98BC-C2F3BFA39091}" srcId="{5056356A-75B2-4E00-AF77-5923FA1FA2BA}" destId="{7DF690D5-71CE-4A16-AF7F-359DB809540D}" srcOrd="1" destOrd="0" parTransId="{2402D0DD-AB98-4CE4-9D95-72F4399B54FA}" sibTransId="{72A0F811-5B5D-45CE-A8E2-B17AB3FD8EDF}"/>
    <dgm:cxn modelId="{C524447F-FCBD-4211-A4FC-9A9FD95B299E}" type="presParOf" srcId="{75FE5594-DDE6-4B20-98D7-3DE9E8DBF314}" destId="{B187D613-7707-45F5-A7C2-8B38F64F7141}" srcOrd="0" destOrd="0" presId="urn:microsoft.com/office/officeart/2018/5/layout/IconCircleLabelList"/>
    <dgm:cxn modelId="{D3B523D4-E2A3-4D35-A542-395555300442}" type="presParOf" srcId="{B187D613-7707-45F5-A7C2-8B38F64F7141}" destId="{11B37E39-317A-426A-9006-4F1AC22B92DC}" srcOrd="0" destOrd="0" presId="urn:microsoft.com/office/officeart/2018/5/layout/IconCircleLabelList"/>
    <dgm:cxn modelId="{F6935BD1-198A-4AA5-B647-20FB90801013}" type="presParOf" srcId="{B187D613-7707-45F5-A7C2-8B38F64F7141}" destId="{0EF895B6-89F8-40C4-AA9F-F62FB0D08BFC}" srcOrd="1" destOrd="0" presId="urn:microsoft.com/office/officeart/2018/5/layout/IconCircleLabelList"/>
    <dgm:cxn modelId="{07F41ABB-6E22-46DE-8980-785F119758B1}" type="presParOf" srcId="{B187D613-7707-45F5-A7C2-8B38F64F7141}" destId="{4D049BAD-4288-455C-B782-9BD6D9553E36}" srcOrd="2" destOrd="0" presId="urn:microsoft.com/office/officeart/2018/5/layout/IconCircleLabelList"/>
    <dgm:cxn modelId="{760C6F94-A3BD-4035-BA27-5BAF6FCA0E5D}" type="presParOf" srcId="{B187D613-7707-45F5-A7C2-8B38F64F7141}" destId="{86B5E901-FE10-434C-BBD4-9121B36C8F09}" srcOrd="3" destOrd="0" presId="urn:microsoft.com/office/officeart/2018/5/layout/IconCircleLabelList"/>
    <dgm:cxn modelId="{AD86C146-4F39-4C93-B4D0-123D962F8A89}" type="presParOf" srcId="{75FE5594-DDE6-4B20-98D7-3DE9E8DBF314}" destId="{530F9077-5514-44C9-8833-CC5587837C33}" srcOrd="1" destOrd="0" presId="urn:microsoft.com/office/officeart/2018/5/layout/IconCircleLabelList"/>
    <dgm:cxn modelId="{042F98D2-2664-40A2-A1DF-3CB58A1A530C}" type="presParOf" srcId="{75FE5594-DDE6-4B20-98D7-3DE9E8DBF314}" destId="{BCB9D71F-74FF-4D78-B3D0-9895E9BFAE49}" srcOrd="2" destOrd="0" presId="urn:microsoft.com/office/officeart/2018/5/layout/IconCircleLabelList"/>
    <dgm:cxn modelId="{C4E5C415-3761-44C7-83C9-4D9A665DAEEB}" type="presParOf" srcId="{BCB9D71F-74FF-4D78-B3D0-9895E9BFAE49}" destId="{1107C1CA-2CF7-4F38-995F-A761BDB3EBDD}" srcOrd="0" destOrd="0" presId="urn:microsoft.com/office/officeart/2018/5/layout/IconCircleLabelList"/>
    <dgm:cxn modelId="{10AE7D1A-2696-4180-ADC0-336134ABA1AB}" type="presParOf" srcId="{BCB9D71F-74FF-4D78-B3D0-9895E9BFAE49}" destId="{DD302524-F245-44A6-90FB-5A20E707B8C8}" srcOrd="1" destOrd="0" presId="urn:microsoft.com/office/officeart/2018/5/layout/IconCircleLabelList"/>
    <dgm:cxn modelId="{00EF2BD0-BD5F-43D7-A5E5-4AD94C59091B}" type="presParOf" srcId="{BCB9D71F-74FF-4D78-B3D0-9895E9BFAE49}" destId="{911E3B14-4745-4C65-AB4F-F3CCF04E9920}" srcOrd="2" destOrd="0" presId="urn:microsoft.com/office/officeart/2018/5/layout/IconCircleLabelList"/>
    <dgm:cxn modelId="{78B0C9D1-90E5-48F4-BA10-47ABA95EB4B6}" type="presParOf" srcId="{BCB9D71F-74FF-4D78-B3D0-9895E9BFAE49}" destId="{0B36C873-B5C7-4F5C-BC6A-45419BAF919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4F1D4-DD4B-4E24-944A-1A6C0FECFDC1}">
      <dsp:nvSpPr>
        <dsp:cNvPr id="0" name=""/>
        <dsp:cNvSpPr/>
      </dsp:nvSpPr>
      <dsp:spPr>
        <a:xfrm>
          <a:off x="2240856" y="157874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2106D-C435-493F-A66B-ED8D2BD177C2}">
      <dsp:nvSpPr>
        <dsp:cNvPr id="0" name=""/>
        <dsp:cNvSpPr/>
      </dsp:nvSpPr>
      <dsp:spPr>
        <a:xfrm>
          <a:off x="2708856" y="625874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087F1-8776-4644-9283-1EA653DA5BD9}">
      <dsp:nvSpPr>
        <dsp:cNvPr id="0" name=""/>
        <dsp:cNvSpPr/>
      </dsp:nvSpPr>
      <dsp:spPr>
        <a:xfrm>
          <a:off x="1538856" y="3037875"/>
          <a:ext cx="3600000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Century Gothic" panose="020B0502020202020204" pitchFamily="34" charset="0"/>
            </a:rPr>
            <a:t>Step 1</a:t>
          </a:r>
          <a:endParaRPr lang="en-US" sz="3200" kern="1200" dirty="0">
            <a:latin typeface="Century Gothic" panose="020B0502020202020204" pitchFamily="34" charset="0"/>
          </a:endParaRPr>
        </a:p>
      </dsp:txBody>
      <dsp:txXfrm>
        <a:off x="1538856" y="3037875"/>
        <a:ext cx="3600000" cy="900000"/>
      </dsp:txXfrm>
    </dsp:sp>
    <dsp:sp modelId="{F137E545-AE76-4092-BEA4-091E12145F0B}">
      <dsp:nvSpPr>
        <dsp:cNvPr id="0" name=""/>
        <dsp:cNvSpPr/>
      </dsp:nvSpPr>
      <dsp:spPr>
        <a:xfrm>
          <a:off x="6470856" y="157874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85149-DD05-47AA-89F0-6F6C16C249D2}">
      <dsp:nvSpPr>
        <dsp:cNvPr id="0" name=""/>
        <dsp:cNvSpPr/>
      </dsp:nvSpPr>
      <dsp:spPr>
        <a:xfrm>
          <a:off x="6938856" y="625874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50272-30D4-4451-A06A-86A515D51AEF}">
      <dsp:nvSpPr>
        <dsp:cNvPr id="0" name=""/>
        <dsp:cNvSpPr/>
      </dsp:nvSpPr>
      <dsp:spPr>
        <a:xfrm>
          <a:off x="5768856" y="3037875"/>
          <a:ext cx="3600000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Century Gothic" panose="020B0502020202020204" pitchFamily="34" charset="0"/>
            </a:rPr>
            <a:t>Read the task and instructions</a:t>
          </a:r>
          <a:endParaRPr lang="en-US" sz="3200" kern="1200" dirty="0">
            <a:latin typeface="Century Gothic" panose="020B0502020202020204" pitchFamily="34" charset="0"/>
          </a:endParaRPr>
        </a:p>
      </dsp:txBody>
      <dsp:txXfrm>
        <a:off x="5768856" y="3037875"/>
        <a:ext cx="3600000" cy="90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37E39-317A-426A-9006-4F1AC22B92DC}">
      <dsp:nvSpPr>
        <dsp:cNvPr id="0" name=""/>
        <dsp:cNvSpPr/>
      </dsp:nvSpPr>
      <dsp:spPr>
        <a:xfrm>
          <a:off x="2240856" y="247874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895B6-89F8-40C4-AA9F-F62FB0D08BFC}">
      <dsp:nvSpPr>
        <dsp:cNvPr id="0" name=""/>
        <dsp:cNvSpPr/>
      </dsp:nvSpPr>
      <dsp:spPr>
        <a:xfrm>
          <a:off x="2708856" y="715874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5E901-FE10-434C-BBD4-9121B36C8F09}">
      <dsp:nvSpPr>
        <dsp:cNvPr id="0" name=""/>
        <dsp:cNvSpPr/>
      </dsp:nvSpPr>
      <dsp:spPr>
        <a:xfrm>
          <a:off x="1538856" y="3127875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latin typeface="Century Gothic" panose="020B0502020202020204" pitchFamily="34" charset="0"/>
            </a:rPr>
            <a:t>Step 2</a:t>
          </a:r>
          <a:endParaRPr lang="en-US" sz="3100" kern="1200" dirty="0">
            <a:latin typeface="Century Gothic" panose="020B0502020202020204" pitchFamily="34" charset="0"/>
          </a:endParaRPr>
        </a:p>
      </dsp:txBody>
      <dsp:txXfrm>
        <a:off x="1538856" y="3127875"/>
        <a:ext cx="3600000" cy="720000"/>
      </dsp:txXfrm>
    </dsp:sp>
    <dsp:sp modelId="{1107C1CA-2CF7-4F38-995F-A761BDB3EBDD}">
      <dsp:nvSpPr>
        <dsp:cNvPr id="0" name=""/>
        <dsp:cNvSpPr/>
      </dsp:nvSpPr>
      <dsp:spPr>
        <a:xfrm>
          <a:off x="6470856" y="247874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302524-F245-44A6-90FB-5A20E707B8C8}">
      <dsp:nvSpPr>
        <dsp:cNvPr id="0" name=""/>
        <dsp:cNvSpPr/>
      </dsp:nvSpPr>
      <dsp:spPr>
        <a:xfrm>
          <a:off x="6938856" y="715874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6C873-B5C7-4F5C-BC6A-45419BAF9193}">
      <dsp:nvSpPr>
        <dsp:cNvPr id="0" name=""/>
        <dsp:cNvSpPr/>
      </dsp:nvSpPr>
      <dsp:spPr>
        <a:xfrm>
          <a:off x="5768856" y="3127875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latin typeface="Century Gothic" panose="020B0502020202020204" pitchFamily="34" charset="0"/>
            </a:rPr>
            <a:t>Look for key words</a:t>
          </a:r>
          <a:endParaRPr lang="en-US" sz="3100" kern="1200" dirty="0">
            <a:latin typeface="Century Gothic" panose="020B0502020202020204" pitchFamily="34" charset="0"/>
          </a:endParaRPr>
        </a:p>
      </dsp:txBody>
      <dsp:txXfrm>
        <a:off x="5768856" y="3127875"/>
        <a:ext cx="36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37E39-317A-426A-9006-4F1AC22B92DC}">
      <dsp:nvSpPr>
        <dsp:cNvPr id="0" name=""/>
        <dsp:cNvSpPr/>
      </dsp:nvSpPr>
      <dsp:spPr>
        <a:xfrm>
          <a:off x="2240856" y="247874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895B6-89F8-40C4-AA9F-F62FB0D08BFC}">
      <dsp:nvSpPr>
        <dsp:cNvPr id="0" name=""/>
        <dsp:cNvSpPr/>
      </dsp:nvSpPr>
      <dsp:spPr>
        <a:xfrm>
          <a:off x="2708856" y="715874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5E901-FE10-434C-BBD4-9121B36C8F09}">
      <dsp:nvSpPr>
        <dsp:cNvPr id="0" name=""/>
        <dsp:cNvSpPr/>
      </dsp:nvSpPr>
      <dsp:spPr>
        <a:xfrm>
          <a:off x="1538856" y="3127875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Century Gothic" panose="020B0502020202020204" pitchFamily="34" charset="0"/>
            </a:rPr>
            <a:t>Step 3</a:t>
          </a:r>
          <a:endParaRPr lang="en-US" sz="2500" kern="1200" dirty="0">
            <a:latin typeface="Century Gothic" panose="020B0502020202020204" pitchFamily="34" charset="0"/>
          </a:endParaRPr>
        </a:p>
      </dsp:txBody>
      <dsp:txXfrm>
        <a:off x="1538856" y="3127875"/>
        <a:ext cx="3600000" cy="720000"/>
      </dsp:txXfrm>
    </dsp:sp>
    <dsp:sp modelId="{1107C1CA-2CF7-4F38-995F-A761BDB3EBDD}">
      <dsp:nvSpPr>
        <dsp:cNvPr id="0" name=""/>
        <dsp:cNvSpPr/>
      </dsp:nvSpPr>
      <dsp:spPr>
        <a:xfrm>
          <a:off x="6470856" y="247874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302524-F245-44A6-90FB-5A20E707B8C8}">
      <dsp:nvSpPr>
        <dsp:cNvPr id="0" name=""/>
        <dsp:cNvSpPr/>
      </dsp:nvSpPr>
      <dsp:spPr>
        <a:xfrm>
          <a:off x="6938856" y="715874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6C873-B5C7-4F5C-BC6A-45419BAF9193}">
      <dsp:nvSpPr>
        <dsp:cNvPr id="0" name=""/>
        <dsp:cNvSpPr/>
      </dsp:nvSpPr>
      <dsp:spPr>
        <a:xfrm>
          <a:off x="5768856" y="3127875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Century Gothic" panose="020B0502020202020204" pitchFamily="34" charset="0"/>
            </a:rPr>
            <a:t>Check meanings of instruction words</a:t>
          </a:r>
          <a:endParaRPr lang="en-US" sz="2500" kern="1200" dirty="0">
            <a:latin typeface="Century Gothic" panose="020B0502020202020204" pitchFamily="34" charset="0"/>
          </a:endParaRPr>
        </a:p>
      </dsp:txBody>
      <dsp:txXfrm>
        <a:off x="5768856" y="3127875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91599-49DD-4E8F-8863-5E964A83A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BDA-5DAA-491D-8182-5D2918C25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10D9B-936C-4635-BFEB-E4FE593A0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B84A-785B-4A0D-809A-962F69017AB5}" type="datetimeFigureOut">
              <a:rPr lang="en-GB" smtClean="0"/>
              <a:t>28/09/2020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6E374-6BC7-4A21-B57D-54B501414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4BA5A-DD1F-4AEE-924F-07FB6299B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72DD-5C5C-46CA-B8AF-1994265BA3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12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B5D76-4373-4350-9DA0-A2D5198FC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114153-94DA-4EB2-83E3-39F8901EE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DAACE-5309-48FA-83C5-7C8140DAA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B84A-785B-4A0D-809A-962F69017AB5}" type="datetimeFigureOut">
              <a:rPr lang="en-GB" smtClean="0"/>
              <a:t>28/09/2020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7E372-A893-4576-A5F6-3D5ADEA26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026C3-2CF0-40E0-833A-8B01FD394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72DD-5C5C-46CA-B8AF-1994265BA3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643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8AD12-E9F3-4484-B2ED-ADF69FE65A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A02866-EC17-4A66-BAD8-5CE39056F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83CDA-CD12-412A-AFE6-C8CA6952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B84A-785B-4A0D-809A-962F69017AB5}" type="datetimeFigureOut">
              <a:rPr lang="en-GB" smtClean="0"/>
              <a:t>28/09/2020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A712F-B388-4328-AEF8-3C42CD56E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51208-B528-47A5-8742-9F55FE302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72DD-5C5C-46CA-B8AF-1994265BA3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826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6F49D8-0B54-4A42-8C2E-8CDBC50429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6057" y="1341358"/>
            <a:ext cx="2575314" cy="1079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50042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6F49D8-0B54-4A42-8C2E-8CDBC50429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6057" y="1341358"/>
            <a:ext cx="2575314" cy="1079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4208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1195674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4082796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L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C3309A-6877-4F51-9212-4360A3B9D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367" y="1415354"/>
            <a:ext cx="5067992" cy="1021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2404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L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5E5493-29D3-4C61-8F21-C167D56AD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367" y="1415354"/>
            <a:ext cx="5067992" cy="102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10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B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63AD9B-58DB-2E4A-B396-13C72443E1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537" y="1412312"/>
            <a:ext cx="6480000" cy="102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54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B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242F33-B733-FC44-9F81-57839D7D37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537" y="1412312"/>
            <a:ext cx="6480000" cy="102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48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CA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E56F37-306D-2046-A71B-EEFE7B455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4" y="1251018"/>
            <a:ext cx="5217353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47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CA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8E053F-C5C6-0E4F-A7BC-4A8446384D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4" y="1251018"/>
            <a:ext cx="5217353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9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DAAEC-C041-4EDF-9516-B7425B37C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8737A-62D6-4DBA-B19A-B91B5A0DC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6A731-C014-4EA0-B1B3-876924F4D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B84A-785B-4A0D-809A-962F69017AB5}" type="datetimeFigureOut">
              <a:rPr lang="en-GB" smtClean="0"/>
              <a:t>28/09/2020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A90D-58E7-4697-840D-3A12013D8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EA705-15C6-4C7B-8E36-00376EDA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72DD-5C5C-46CA-B8AF-1994265BA3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468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C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C0C46A-C1A8-0E45-935D-D7C890133B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2" y="1243752"/>
            <a:ext cx="6885001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17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C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DAB93F-6139-9B43-80B2-24A8613DB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2" y="1243752"/>
            <a:ext cx="6885001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9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CSH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D53ECB-4192-9E40-B591-84D9A7FF53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5296765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59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CSH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0AA7B6-822B-8A4E-BD4F-0FE1134601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5296765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48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CS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854A60-B202-314B-9472-E6A24FB3AF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6122646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84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CS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23801C-E283-9D4E-A275-9399A4844C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6122646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2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ETH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2F003E-53B9-1B4A-8AB7-ADA4171593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776647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43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ETH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9ADA65-B247-2F4F-9F07-94DE9D76F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776647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4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HC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AE7264-41E0-0A4A-ACCE-03EAC98732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5018824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HC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1F3E8A-2911-744F-86C5-2090C8B180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5018824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2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0347A-343B-404B-B98F-7669C5E3B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0F58A-4EC9-4FC9-A4C3-4F95669B9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235F0-0F40-4E9F-9FE7-DA8E9F153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B84A-785B-4A0D-809A-962F69017AB5}" type="datetimeFigureOut">
              <a:rPr lang="en-GB" smtClean="0"/>
              <a:t>28/09/2020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05C2B-6E2C-41A8-B2F7-C11416CF9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FC1BD-7178-4B3F-B151-A24372523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72DD-5C5C-46CA-B8AF-1994265BA3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26352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LB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56D85-DCF2-0244-8095-BB7D4D2693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5638235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26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LB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731F61-9392-CC41-BDA9-1F64E38F4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5638235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885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LL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709C75-416B-9341-96A0-C5F153028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472500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13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LL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DEA70-DE33-5445-B529-454BFF8F9A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472500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01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SocSc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AB4A9D-BB00-6C4B-ADD9-3FD6CD3A68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367" y="1375344"/>
            <a:ext cx="4682736" cy="10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634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SocSc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6E4B84-94B2-E043-8F70-0C4051E773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117" y="1404219"/>
            <a:ext cx="4682736" cy="10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195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-CL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FA2AB0-5664-450F-978C-1DA65A9FF8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285" y="1359706"/>
            <a:ext cx="4962291" cy="1146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26085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8" y="2049229"/>
            <a:ext cx="5617633" cy="2145059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7" y="4227740"/>
            <a:ext cx="5598364" cy="58103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84AD22-8A60-354E-921E-81B80F3EED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369" y="2815287"/>
            <a:ext cx="2928743" cy="1227428"/>
          </a:xfrm>
          <a:prstGeom prst="rect">
            <a:avLst/>
          </a:prstGeom>
        </p:spPr>
      </p:pic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19CF9BC-6E00-604B-880B-7A2220C7C9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52991" y="2815287"/>
            <a:ext cx="2922363" cy="1227428"/>
          </a:xfrm>
          <a:noFill/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Insert school logo</a:t>
            </a:r>
          </a:p>
        </p:txBody>
      </p:sp>
    </p:spTree>
    <p:extLst>
      <p:ext uri="{BB962C8B-B14F-4D97-AF65-F5344CB8AC3E}">
        <p14:creationId xmlns:p14="http://schemas.microsoft.com/office/powerpoint/2010/main" val="7118833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368" y="2528521"/>
            <a:ext cx="10259385" cy="1463133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Breaker</a:t>
            </a:r>
            <a:br>
              <a:rPr lang="en-US" dirty="0"/>
            </a:br>
            <a:r>
              <a:rPr lang="en-US" dirty="0"/>
              <a:t>heading 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1726E6C-AD25-E441-8362-FEA28FFE6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4171653"/>
            <a:ext cx="10260141" cy="282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Breaker sub-heading text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24D3B4-35A9-E445-B5B9-0B3FAC17E4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99" y="1554034"/>
            <a:ext cx="1451155" cy="60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02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368" y="2528521"/>
            <a:ext cx="10259385" cy="1463133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Breaker</a:t>
            </a:r>
            <a:br>
              <a:rPr lang="en-US" dirty="0"/>
            </a:br>
            <a:r>
              <a:rPr lang="en-US" dirty="0"/>
              <a:t>heading 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1726E6C-AD25-E441-8362-FEA28FFE6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4171653"/>
            <a:ext cx="10260141" cy="2823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Breaker sub-heading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DB614C-41FB-5848-8FB8-F3ACE87292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82" y="1547287"/>
            <a:ext cx="1440000" cy="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4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DCBB1-0F84-4BE7-92D8-8CDB17A1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37187-D5BC-4146-8E1F-3FBDE7FD51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79AA3-0814-47BD-AA06-9CD6CD1BA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ED492-476D-47B2-8A24-AC2856EAE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B84A-785B-4A0D-809A-962F69017AB5}" type="datetimeFigureOut">
              <a:rPr lang="en-GB" smtClean="0"/>
              <a:t>28/09/2020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DD463-C004-472D-97D9-7FEC1407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35978-2D04-4198-A5E9-F6327CE02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72DD-5C5C-46CA-B8AF-1994265BA3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0346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1726E6C-AD25-E441-8362-FEA28FFE6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4171653"/>
            <a:ext cx="10260141" cy="282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Breaker sub-heading text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D8298D0-9789-3046-A0BA-E685BD3606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368" y="2528521"/>
            <a:ext cx="10259385" cy="1463133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Breaker</a:t>
            </a:r>
            <a:br>
              <a:rPr lang="en-US" dirty="0"/>
            </a:br>
            <a:r>
              <a:rPr lang="en-US" dirty="0"/>
              <a:t>heading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B3779A-FBA3-A14F-95B9-92076144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99" y="1554034"/>
            <a:ext cx="1451155" cy="60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984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0185" y="476250"/>
            <a:ext cx="10258326" cy="131500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184" y="2166295"/>
            <a:ext cx="10259082" cy="351928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CA2C6E-22DF-9E4C-83C8-B895E4A448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66" y="6049974"/>
            <a:ext cx="1049220" cy="4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919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E38F9E-A177-6340-97E3-A4C98AFBA8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66" y="6049974"/>
            <a:ext cx="1049220" cy="43972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7A2E4FD-AD4D-A54B-85F7-DD5E1732C4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0185" y="476250"/>
            <a:ext cx="10258326" cy="131500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07388E-34B9-704F-9DF7-2F865CB7C5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184" y="2166295"/>
            <a:ext cx="10259082" cy="351928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23990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4ACB03-8461-3B4F-A02A-BB456D5DD6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66" y="6049974"/>
            <a:ext cx="1049220" cy="4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804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8" y="476250"/>
            <a:ext cx="5616161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2166295"/>
            <a:ext cx="5616575" cy="35192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D06EE6-009C-3448-B0AD-7241B89C16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256" y="0"/>
            <a:ext cx="4656333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8267D2-0B9C-6141-A0F0-AE806E1FB9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66" y="6049974"/>
            <a:ext cx="1049220" cy="4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014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2" y="476250"/>
            <a:ext cx="5606465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719833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166295"/>
            <a:ext cx="5606878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D06EE6-009C-3448-B0AD-7241B89C16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59834" y="0"/>
            <a:ext cx="4656333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7CC745-F299-CA44-921C-E0C2BC629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4005" y="6049974"/>
            <a:ext cx="1049220" cy="4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512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B2A44E0D-AD37-B64A-8087-4B04C08A445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1" y="0"/>
            <a:ext cx="4895832" cy="3430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E15AA6C-F6DF-F943-A289-C06A927AF9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1" y="3429000"/>
            <a:ext cx="4895832" cy="3430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4CED46-6A49-DC4E-B76D-D628758B5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4005" y="6049974"/>
            <a:ext cx="1049220" cy="43972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D9C2BA4-03E6-EC40-89CA-D2621E712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2" y="476250"/>
            <a:ext cx="5606465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C448F55-EA63-664C-9AA5-E2C41B6068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166295"/>
            <a:ext cx="5606878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64269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600F4128-B022-BF49-9B0B-ED727D588C4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0001" y="0"/>
            <a:ext cx="4896167" cy="228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68B268-3513-1646-B5F3-B131AA38FB4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1" y="4572000"/>
            <a:ext cx="4896167" cy="228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12701770-7835-3041-B7FA-B708B6435CA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1" y="2286000"/>
            <a:ext cx="4896167" cy="228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D96674-7D62-874E-89EB-26F574D41F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4005" y="6049974"/>
            <a:ext cx="1049220" cy="43972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FDCFA35-7794-A14F-AE55-7DBF8ECB2A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2" y="476250"/>
            <a:ext cx="5606465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AC7E622E-1D59-884A-B39E-1D1F251C4A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166295"/>
            <a:ext cx="5606878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62516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EF89479A-879C-FB47-AD26-296CC44EC0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1" y="0"/>
            <a:ext cx="4895832" cy="1717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84323833-A9C0-584F-ADEE-4E223A93396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1" y="1713600"/>
            <a:ext cx="4895832" cy="1717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F091CC3E-CE50-ED48-AE9A-A0AEF9D1665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001" y="5140800"/>
            <a:ext cx="4895832" cy="1717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8FBE944B-B15E-6D42-BF79-08A2528744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0001" y="3427200"/>
            <a:ext cx="4895832" cy="1717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E146D0-48D7-6449-A4C1-789474A24B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4005" y="6049974"/>
            <a:ext cx="1049220" cy="439725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F60618D-E742-7C4F-8958-FFF3B12319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2" y="476250"/>
            <a:ext cx="5606465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73C61ED-0CD3-CC42-8249-30B999D779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166295"/>
            <a:ext cx="5606878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37718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7" y="476250"/>
            <a:ext cx="6973289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1999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2166295"/>
            <a:ext cx="6973802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D06EE6-009C-3448-B0AD-7241B89C16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59934" y="0"/>
            <a:ext cx="3257207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A21AFD-7BAA-474E-9B21-0EC9E524E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66" y="6049974"/>
            <a:ext cx="1049220" cy="4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3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D559B-3A11-4200-9B0B-01158748A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A7DCA-8245-4B83-8372-862BCDA23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7119E1-2512-4329-A48F-0BB22FF8E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F7515E-BDE4-4A17-B67E-96B802F42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5E7DF7-C2D2-4FFF-84BE-C579563A2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2327C4-1A9C-41AC-BB77-ABD8DC659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B84A-785B-4A0D-809A-962F69017AB5}" type="datetimeFigureOut">
              <a:rPr lang="en-GB" smtClean="0"/>
              <a:t>28/09/2020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D4B2C6-C24A-4A04-AE12-28BC65795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BF2337-4462-4BF0-B7D2-E4374E63C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72DD-5C5C-46CA-B8AF-1994265BA3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7076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D06EE6-009C-3448-B0AD-7241B89C16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52189" y="0"/>
            <a:ext cx="3257207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95574" y="476250"/>
            <a:ext cx="7015604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719183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5572" y="2166295"/>
            <a:ext cx="7016120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A38C3C-44A8-7B49-97F3-18DB98877E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4005" y="6049974"/>
            <a:ext cx="1049220" cy="4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414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5E00F8-23E4-F74B-8C58-C57BA9DCB080}"/>
              </a:ext>
            </a:extLst>
          </p:cNvPr>
          <p:cNvSpPr/>
          <p:nvPr userDrawn="1"/>
        </p:nvSpPr>
        <p:spPr>
          <a:xfrm rot="10800000">
            <a:off x="478366" y="0"/>
            <a:ext cx="51434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1922829-9018-D846-ABC5-C445BD1245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1650" y="3682554"/>
            <a:ext cx="5598364" cy="239196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text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725793-DA45-3A4B-9142-B0ECC42BB418}"/>
              </a:ext>
            </a:extLst>
          </p:cNvPr>
          <p:cNvSpPr/>
          <p:nvPr userDrawn="1"/>
        </p:nvSpPr>
        <p:spPr>
          <a:xfrm rot="10800000">
            <a:off x="1557" y="0"/>
            <a:ext cx="47680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C57ACA-9630-8644-802F-4BA04C062E18}"/>
              </a:ext>
            </a:extLst>
          </p:cNvPr>
          <p:cNvSpPr txBox="1">
            <a:spLocks/>
          </p:cNvSpPr>
          <p:nvPr userDrawn="1"/>
        </p:nvSpPr>
        <p:spPr>
          <a:xfrm>
            <a:off x="6096001" y="2935843"/>
            <a:ext cx="5617633" cy="5460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spc="-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Thank you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F83993-A4E8-874F-8106-64D02F6A06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7719" y="2770920"/>
            <a:ext cx="3131072" cy="131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175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5E00F8-23E4-F74B-8C58-C57BA9DCB080}"/>
              </a:ext>
            </a:extLst>
          </p:cNvPr>
          <p:cNvSpPr/>
          <p:nvPr userDrawn="1"/>
        </p:nvSpPr>
        <p:spPr>
          <a:xfrm rot="10800000">
            <a:off x="478366" y="0"/>
            <a:ext cx="51434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1922829-9018-D846-ABC5-C445BD1245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1650" y="3682554"/>
            <a:ext cx="5598364" cy="239196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text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725793-DA45-3A4B-9142-B0ECC42BB418}"/>
              </a:ext>
            </a:extLst>
          </p:cNvPr>
          <p:cNvSpPr/>
          <p:nvPr userDrawn="1"/>
        </p:nvSpPr>
        <p:spPr>
          <a:xfrm rot="10800000">
            <a:off x="1557" y="0"/>
            <a:ext cx="47680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C57ACA-9630-8644-802F-4BA04C062E18}"/>
              </a:ext>
            </a:extLst>
          </p:cNvPr>
          <p:cNvSpPr txBox="1">
            <a:spLocks/>
          </p:cNvSpPr>
          <p:nvPr userDrawn="1"/>
        </p:nvSpPr>
        <p:spPr>
          <a:xfrm>
            <a:off x="6096001" y="2935843"/>
            <a:ext cx="5617633" cy="5460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spc="-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Thank you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FF4809-AA81-8A42-BD26-36F0215753B3}"/>
              </a:ext>
            </a:extLst>
          </p:cNvPr>
          <p:cNvSpPr/>
          <p:nvPr userDrawn="1"/>
        </p:nvSpPr>
        <p:spPr>
          <a:xfrm>
            <a:off x="-5353236" y="-789786"/>
            <a:ext cx="5172011" cy="89747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GB" sz="1200" b="1" dirty="0"/>
              <a:t>How to insert your logo:</a:t>
            </a:r>
          </a:p>
          <a:p>
            <a:pPr algn="l"/>
            <a:endParaRPr lang="en-GB" sz="1200" b="1" dirty="0"/>
          </a:p>
          <a:p>
            <a:pPr algn="l"/>
            <a:r>
              <a:rPr lang="en-GB" sz="1200" b="1" dirty="0"/>
              <a:t>1.Click View in the</a:t>
            </a:r>
            <a:r>
              <a:rPr lang="en-GB" sz="1200" b="1" baseline="0" dirty="0"/>
              <a:t> tool bar</a:t>
            </a:r>
          </a:p>
          <a:p>
            <a:pPr algn="l"/>
            <a:r>
              <a:rPr lang="en-GB" sz="1200" b="1" baseline="0" dirty="0"/>
              <a:t> and </a:t>
            </a:r>
            <a:r>
              <a:rPr lang="en-GB" sz="1200" b="1" dirty="0"/>
              <a:t>Turn on guides.</a:t>
            </a:r>
          </a:p>
          <a:p>
            <a:pPr algn="l"/>
            <a:endParaRPr lang="en-GB" sz="1200" b="1" dirty="0"/>
          </a:p>
          <a:p>
            <a:pPr algn="l"/>
            <a:endParaRPr lang="en-GB" sz="1200" b="1" dirty="0"/>
          </a:p>
          <a:p>
            <a:pPr algn="l"/>
            <a:endParaRPr lang="en-GB" sz="1200" b="1" dirty="0"/>
          </a:p>
          <a:p>
            <a:pPr algn="l"/>
            <a:endParaRPr lang="en-GB" sz="1200" b="1" dirty="0"/>
          </a:p>
          <a:p>
            <a:pPr algn="l"/>
            <a:endParaRPr lang="en-GB" sz="1200" b="1" dirty="0"/>
          </a:p>
          <a:p>
            <a:pPr algn="l"/>
            <a:r>
              <a:rPr lang="en-GB" sz="1200" b="1" dirty="0"/>
              <a:t>2.DoubleClick</a:t>
            </a:r>
            <a:r>
              <a:rPr lang="en-GB" sz="1200" b="1" baseline="0" dirty="0"/>
              <a:t> insert school logo</a:t>
            </a:r>
          </a:p>
          <a:p>
            <a:pPr algn="l"/>
            <a:r>
              <a:rPr lang="en-GB" sz="1200" b="1" baseline="0" dirty="0"/>
              <a:t> and select your school logo.</a:t>
            </a:r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r>
              <a:rPr lang="en-GB" sz="1200" b="1" baseline="0" dirty="0"/>
              <a:t>3. If your School logo does not fit within the box. </a:t>
            </a:r>
          </a:p>
          <a:p>
            <a:pPr algn="l"/>
            <a:r>
              <a:rPr lang="en-GB" sz="1200" b="1" baseline="0" dirty="0"/>
              <a:t>click the format tab (Drawing tool) </a:t>
            </a:r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r>
              <a:rPr lang="en-GB" sz="1200" b="1" baseline="0" dirty="0"/>
              <a:t>4. Click the drop down arrow on crop and click Fit.</a:t>
            </a:r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r>
              <a:rPr lang="en-GB" sz="1200" b="1" baseline="0" dirty="0"/>
              <a:t>6. The logo will now be scaled to the correct size.</a:t>
            </a:r>
          </a:p>
          <a:p>
            <a:pPr algn="l"/>
            <a:endParaRPr lang="en-GB" sz="1200" b="1" baseline="0" dirty="0"/>
          </a:p>
          <a:p>
            <a:pPr algn="l"/>
            <a:r>
              <a:rPr lang="en-GB" sz="1200" b="1" baseline="0" dirty="0"/>
              <a:t>7. If you wish to adjust the position use the guide lines as references.</a:t>
            </a:r>
          </a:p>
          <a:p>
            <a:pPr algn="l"/>
            <a:r>
              <a:rPr lang="en-GB" sz="1200" b="1" baseline="0" dirty="0"/>
              <a:t>8. If you wish to remove the guide lines - </a:t>
            </a:r>
            <a:r>
              <a:rPr lang="en-GB" sz="1200" b="1" dirty="0"/>
              <a:t>Click View in the</a:t>
            </a:r>
            <a:r>
              <a:rPr lang="en-GB" sz="1200" b="1" baseline="0" dirty="0"/>
              <a:t> tool bar and T</a:t>
            </a:r>
            <a:r>
              <a:rPr lang="en-GB" sz="1200" b="1" dirty="0"/>
              <a:t>urn off guides</a:t>
            </a:r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3B1D3A-04FD-AB4F-87AB-7EA926781F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44873" y="-582570"/>
            <a:ext cx="2785017" cy="13091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4478B7-09F4-2845-B28A-68FCDC9D2F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06455" y="1223906"/>
            <a:ext cx="2646599" cy="16014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E19D22-DB0A-824B-931A-C9B7076C2B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186753" y="3421638"/>
            <a:ext cx="2821719" cy="12550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D3F9B7-EA2A-8E4C-8215-1CDF8BE1F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43" b="9007"/>
          <a:stretch/>
        </p:blipFill>
        <p:spPr>
          <a:xfrm>
            <a:off x="-2767231" y="4981404"/>
            <a:ext cx="2041962" cy="1635273"/>
          </a:xfrm>
          <a:prstGeom prst="rect">
            <a:avLst/>
          </a:prstGeom>
        </p:spPr>
      </p:pic>
      <p:sp>
        <p:nvSpPr>
          <p:cNvPr id="16" name="Picture Placeholder 23">
            <a:extLst>
              <a:ext uri="{FF2B5EF4-FFF2-40B4-BE49-F238E27FC236}">
                <a16:creationId xmlns:a16="http://schemas.microsoft.com/office/drawing/2014/main" id="{02D8F306-3716-EA47-A752-40E85AE69B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27719" y="2770919"/>
            <a:ext cx="3131072" cy="1312555"/>
          </a:xfrm>
          <a:noFill/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Insert school logo</a:t>
            </a:r>
          </a:p>
        </p:txBody>
      </p:sp>
    </p:spTree>
    <p:extLst>
      <p:ext uri="{BB962C8B-B14F-4D97-AF65-F5344CB8AC3E}">
        <p14:creationId xmlns:p14="http://schemas.microsoft.com/office/powerpoint/2010/main" val="144888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6F8E-6C11-4BF5-AC1C-FF9CE3387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514BA9-0B03-46F7-A5CB-52757F046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B84A-785B-4A0D-809A-962F69017AB5}" type="datetimeFigureOut">
              <a:rPr lang="en-GB" smtClean="0"/>
              <a:t>28/09/2020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50032-5351-4628-B96F-28D7F08EE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040ACD-2696-4C9D-A6A8-13DB58B1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72DD-5C5C-46CA-B8AF-1994265BA3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52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455103-A758-4ED3-9267-EED1A2F0A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B84A-785B-4A0D-809A-962F69017AB5}" type="datetimeFigureOut">
              <a:rPr lang="en-GB" smtClean="0"/>
              <a:t>28/09/2020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DDB59-DB4A-4222-BEAE-6DAFE1999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DA846-80DF-44DF-A39A-BAAFE2DC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72DD-5C5C-46CA-B8AF-1994265BA3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27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6AF76-0CBC-4C54-BE3A-8D847701C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28886-1928-4A35-9329-05C05FCB6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D5399-1D1A-4B34-9F4D-82F710462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C34EB-056A-4B7A-B8F7-F99D6C5CD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B84A-785B-4A0D-809A-962F69017AB5}" type="datetimeFigureOut">
              <a:rPr lang="en-GB" smtClean="0"/>
              <a:t>28/09/2020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788F6-2482-43C3-966E-E7C2D6083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1A98B-1384-430B-978E-D6FAC97C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72DD-5C5C-46CA-B8AF-1994265BA3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124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56255-F683-4175-8328-57BD661F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4D0EDB-CD33-4174-BA76-1E65C638A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5E98E-BF6F-4359-96EB-367F0D38B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677C1-FE89-462B-B3D0-B76876808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B84A-785B-4A0D-809A-962F69017AB5}" type="datetimeFigureOut">
              <a:rPr lang="en-GB" smtClean="0"/>
              <a:t>28/09/2020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BAD44F-074E-4B6C-8F2D-F89409376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56121-3C75-4F32-B076-F045A9F4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72DD-5C5C-46CA-B8AF-1994265BA3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61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2132DE-0F0D-44D3-90EC-C2C269444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1CF51-A3A4-4628-82F1-3DF719D73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C5496-93CA-4626-8A27-865F612425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DB84A-785B-4A0D-809A-962F69017AB5}" type="datetimeFigureOut">
              <a:rPr lang="en-GB" smtClean="0"/>
              <a:t>28/09/2020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847B5-13D0-4884-A3B9-0D6C35B300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CF480-0382-4631-B0B7-3DA7AE076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572DD-5C5C-46CA-B8AF-1994265BA3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74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483850"/>
            <a:ext cx="11234209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944348"/>
            <a:ext cx="11234209" cy="44374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651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7378">
          <p15:clr>
            <a:srgbClr val="F26B43"/>
          </p15:clr>
        </p15:guide>
        <p15:guide id="4" pos="302">
          <p15:clr>
            <a:srgbClr val="F26B43"/>
          </p15:clr>
        </p15:guide>
        <p15:guide id="5" orient="horz" pos="4020">
          <p15:clr>
            <a:srgbClr val="F26B43"/>
          </p15:clr>
        </p15:guide>
        <p15:guide id="6" orient="horz" pos="300">
          <p15:clr>
            <a:srgbClr val="F26B43"/>
          </p15:clr>
        </p15:guide>
        <p15:guide id="8" orient="horz" pos="2795">
          <p15:clr>
            <a:srgbClr val="F26B43"/>
          </p15:clr>
        </p15:guide>
        <p15:guide id="9" orient="horz" pos="15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hull.ac.uk/ld.php?content_id=32587072" TargetMode="External"/><Relationship Id="rId2" Type="http://schemas.openxmlformats.org/officeDocument/2006/relationships/hyperlink" Target="http://www.phrasebank.manchester.ac.uk/" TargetMode="Externa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isabilityadvice@leedsbeckett.ac.uk" TargetMode="External"/><Relationship Id="rId2" Type="http://schemas.openxmlformats.org/officeDocument/2006/relationships/hyperlink" Target="mailto:supportworkerservice@leedsbeckett.ac.uk" TargetMode="Externa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FE3D66-0DD0-804E-8D53-B64DCB833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367" y="2810312"/>
            <a:ext cx="10293624" cy="2531062"/>
          </a:xfrm>
        </p:spPr>
        <p:txBody>
          <a:bodyPr>
            <a:normAutofit/>
          </a:bodyPr>
          <a:lstStyle/>
          <a:p>
            <a:r>
              <a:rPr lang="en-US" sz="3600" dirty="0"/>
              <a:t>Student Services</a:t>
            </a:r>
            <a:br>
              <a:rPr lang="en-US" sz="3600" dirty="0"/>
            </a:br>
            <a:r>
              <a:rPr lang="en-US" sz="1800" dirty="0"/>
              <a:t>Disability Advice, Support Worker Service</a:t>
            </a:r>
            <a:br>
              <a:rPr lang="en-US" sz="2700" dirty="0"/>
            </a:br>
            <a:br>
              <a:rPr lang="en-US" sz="2700" dirty="0"/>
            </a:br>
            <a:br>
              <a:rPr lang="en-US" sz="4400" dirty="0"/>
            </a:br>
            <a:r>
              <a:rPr lang="en-US" dirty="0"/>
              <a:t>Study Resources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0B9881C-4CF4-974A-93B9-D9A0EBEC64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How to decode your assignment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024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4FD0A9-0797-4910-9BBF-224D9314DF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11429" y="477333"/>
            <a:ext cx="3141662" cy="5605463"/>
          </a:xfrm>
        </p:spPr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Consider using a template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38C9D8-84C1-472A-8FB6-FEEC8123B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50" t="12444" r="62083" b="19334"/>
          <a:stretch/>
        </p:blipFill>
        <p:spPr>
          <a:xfrm>
            <a:off x="643467" y="771817"/>
            <a:ext cx="7486405" cy="531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25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C88CC-DB44-4C62-9124-E69A64A2A2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06750" y="538163"/>
            <a:ext cx="8985250" cy="11191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 dirty="0">
                <a:latin typeface="Century Gothic" panose="020B0502020202020204" pitchFamily="34" charset="0"/>
              </a:rPr>
              <a:t>Need more help?</a:t>
            </a:r>
            <a:br>
              <a:rPr lang="en-US" sz="3700" kern="1200" dirty="0">
                <a:latin typeface="Century Gothic" panose="020B0502020202020204" pitchFamily="34" charset="0"/>
              </a:rPr>
            </a:br>
            <a:endParaRPr lang="en-US" sz="3700" kern="1200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734EC-F256-4F4B-B81D-48082C846C6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8982" y="1847850"/>
            <a:ext cx="10049162" cy="378633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Use these links to get more help on decoding your assignment</a:t>
            </a:r>
            <a:br>
              <a:rPr lang="en-US" sz="2000" dirty="0">
                <a:latin typeface="Century Gothic" panose="020B0502020202020204" pitchFamily="34" charset="0"/>
              </a:rPr>
            </a:br>
            <a:r>
              <a:rPr lang="en-US" sz="2000" dirty="0">
                <a:latin typeface="Century Gothic" panose="020B0502020202020204" pitchFamily="34" charset="0"/>
              </a:rPr>
              <a:t> </a:t>
            </a:r>
            <a:br>
              <a:rPr lang="en-US" sz="2000" dirty="0">
                <a:latin typeface="Century Gothic" panose="020B0502020202020204" pitchFamily="34" charset="0"/>
              </a:rPr>
            </a:br>
            <a:r>
              <a:rPr lang="en-US" sz="2000" u="sng" dirty="0">
                <a:hlinkClick r:id="rId2"/>
              </a:rPr>
              <a:t>http://www.phrasebank.manchester.ac.uk/</a:t>
            </a:r>
            <a:br>
              <a:rPr lang="en-US" sz="2000" u="sng" dirty="0"/>
            </a:br>
            <a:br>
              <a:rPr lang="en-US" sz="2000" dirty="0"/>
            </a:br>
            <a:r>
              <a:rPr lang="en-US" sz="2000" dirty="0">
                <a:hlinkClick r:id="rId3"/>
              </a:rPr>
              <a:t>https://libguides.hull.ac.uk/ld.php?content_id=32587072</a:t>
            </a:r>
            <a:endParaRPr lang="en-GB" sz="2000" dirty="0"/>
          </a:p>
        </p:txBody>
      </p:sp>
      <p:pic>
        <p:nvPicPr>
          <p:cNvPr id="19" name="Graphic 6" descr="Link">
            <a:extLst>
              <a:ext uri="{FF2B5EF4-FFF2-40B4-BE49-F238E27FC236}">
                <a16:creationId xmlns:a16="http://schemas.microsoft.com/office/drawing/2014/main" id="{155BC955-1805-4D5F-B25E-02B99B966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" y="538956"/>
            <a:ext cx="7493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87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5B87E6-3773-EA4A-9F83-E2B4AA2F3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1650" y="3682554"/>
            <a:ext cx="5598364" cy="1938070"/>
          </a:xfrm>
        </p:spPr>
        <p:txBody>
          <a:bodyPr>
            <a:normAutofit/>
          </a:bodyPr>
          <a:lstStyle/>
          <a:p>
            <a:r>
              <a:rPr lang="en-US" dirty="0"/>
              <a:t>Contact Details:</a:t>
            </a:r>
          </a:p>
          <a:p>
            <a:r>
              <a:rPr lang="en-US" dirty="0">
                <a:hlinkClick r:id="rId2"/>
              </a:rPr>
              <a:t>supportworkerservice@leedsbeckett.ac.uk</a:t>
            </a:r>
            <a:endParaRPr lang="en-US" dirty="0"/>
          </a:p>
          <a:p>
            <a:r>
              <a:rPr lang="en-US">
                <a:hlinkClick r:id="rId3"/>
              </a:rPr>
              <a:t>disabilityadvice@leedsbeckett.ac.uk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907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2B572-9E89-4184-8DB0-D8303EF213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09813" y="519113"/>
            <a:ext cx="9882187" cy="1066800"/>
          </a:xfrm>
        </p:spPr>
        <p:txBody>
          <a:bodyPr anchor="ctr"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How to decode your assignment</a:t>
            </a:r>
          </a:p>
        </p:txBody>
      </p:sp>
      <p:graphicFrame>
        <p:nvGraphicFramePr>
          <p:cNvPr id="56" name="Subtitle 2">
            <a:extLst>
              <a:ext uri="{FF2B5EF4-FFF2-40B4-BE49-F238E27FC236}">
                <a16:creationId xmlns:a16="http://schemas.microsoft.com/office/drawing/2014/main" id="{90213985-E0BA-44DC-95F3-3C979AF605F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46014048"/>
              </p:ext>
            </p:extLst>
          </p:nvPr>
        </p:nvGraphicFramePr>
        <p:xfrm>
          <a:off x="0" y="1860550"/>
          <a:ext cx="10907713" cy="4095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693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2058A-6B6D-48C3-BB71-D9435D98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B79E1B-8DC2-4744-94B7-1AB6F5E44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433" t="9421" r="3586" b="18042"/>
          <a:stretch/>
        </p:blipFill>
        <p:spPr>
          <a:xfrm>
            <a:off x="-231522" y="-537607"/>
            <a:ext cx="12331193" cy="63937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35F4AA-8522-418C-B80D-9C2C9A78888D}"/>
              </a:ext>
            </a:extLst>
          </p:cNvPr>
          <p:cNvSpPr txBox="1"/>
          <p:nvPr/>
        </p:nvSpPr>
        <p:spPr>
          <a:xfrm>
            <a:off x="7562850" y="5856122"/>
            <a:ext cx="462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Auckland University of Technology</a:t>
            </a:r>
          </a:p>
        </p:txBody>
      </p:sp>
    </p:spTree>
    <p:extLst>
      <p:ext uri="{BB962C8B-B14F-4D97-AF65-F5344CB8AC3E}">
        <p14:creationId xmlns:p14="http://schemas.microsoft.com/office/powerpoint/2010/main" val="130547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B27B5-9BD6-4EB8-812D-829C85EAFA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09813" y="519113"/>
            <a:ext cx="9882187" cy="1066800"/>
          </a:xfrm>
        </p:spPr>
        <p:txBody>
          <a:bodyPr anchor="ctr"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How to decode your assignment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A21AA2-4B3F-4FA9-8226-C8BF06EF2B0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46606909"/>
              </p:ext>
            </p:extLst>
          </p:nvPr>
        </p:nvGraphicFramePr>
        <p:xfrm>
          <a:off x="0" y="1860550"/>
          <a:ext cx="10907713" cy="4095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169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6B02BF-ECE8-432E-BB82-BEED98F68C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77" t="18669" r="10499" b="13657"/>
          <a:stretch/>
        </p:blipFill>
        <p:spPr>
          <a:xfrm>
            <a:off x="410526" y="547370"/>
            <a:ext cx="11790531" cy="56629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73ACE1-A36F-4DEF-96D2-EDDBA61FC817}"/>
              </a:ext>
            </a:extLst>
          </p:cNvPr>
          <p:cNvSpPr txBox="1"/>
          <p:nvPr/>
        </p:nvSpPr>
        <p:spPr>
          <a:xfrm>
            <a:off x="6953250" y="631063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Source: Auckland University of Technology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958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9A8F4F-0C3B-4733-A3C8-7625F06CF5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15" t="17917" r="9884" b="10625"/>
          <a:stretch/>
        </p:blipFill>
        <p:spPr>
          <a:xfrm>
            <a:off x="694042" y="202405"/>
            <a:ext cx="10803915" cy="60650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05A830-B3B1-4EC0-AECD-93B208C0BF85}"/>
              </a:ext>
            </a:extLst>
          </p:cNvPr>
          <p:cNvSpPr txBox="1"/>
          <p:nvPr/>
        </p:nvSpPr>
        <p:spPr>
          <a:xfrm>
            <a:off x="7572374" y="6296026"/>
            <a:ext cx="429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Auckland University of Technology</a:t>
            </a:r>
          </a:p>
        </p:txBody>
      </p:sp>
    </p:spTree>
    <p:extLst>
      <p:ext uri="{BB962C8B-B14F-4D97-AF65-F5344CB8AC3E}">
        <p14:creationId xmlns:p14="http://schemas.microsoft.com/office/powerpoint/2010/main" val="3370113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68A171-AF97-4D2C-9E4C-4552892C2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53" t="16873" r="9328" b="11460"/>
          <a:stretch/>
        </p:blipFill>
        <p:spPr>
          <a:xfrm>
            <a:off x="1271588" y="497682"/>
            <a:ext cx="10396149" cy="53030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31B6A1-847A-4FBD-BA40-56F20FC39B9D}"/>
              </a:ext>
            </a:extLst>
          </p:cNvPr>
          <p:cNvSpPr txBox="1"/>
          <p:nvPr/>
        </p:nvSpPr>
        <p:spPr>
          <a:xfrm>
            <a:off x="7400925" y="6048375"/>
            <a:ext cx="471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Auckland University of Technology</a:t>
            </a:r>
          </a:p>
        </p:txBody>
      </p:sp>
    </p:spTree>
    <p:extLst>
      <p:ext uri="{BB962C8B-B14F-4D97-AF65-F5344CB8AC3E}">
        <p14:creationId xmlns:p14="http://schemas.microsoft.com/office/powerpoint/2010/main" val="3736557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B27B5-9BD6-4EB8-812D-829C85EAFA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09813" y="519113"/>
            <a:ext cx="9882187" cy="1066800"/>
          </a:xfrm>
        </p:spPr>
        <p:txBody>
          <a:bodyPr anchor="ctr"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How to decode your assignment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A21AA2-4B3F-4FA9-8226-C8BF06EF2B0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01808597"/>
              </p:ext>
            </p:extLst>
          </p:nvPr>
        </p:nvGraphicFramePr>
        <p:xfrm>
          <a:off x="0" y="1860550"/>
          <a:ext cx="10907713" cy="4095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0760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43CFCF-186E-46AE-8AAF-5251A0190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73" t="12625" r="11962" b="7817"/>
          <a:stretch/>
        </p:blipFill>
        <p:spPr>
          <a:xfrm>
            <a:off x="232837" y="0"/>
            <a:ext cx="11726326" cy="68360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DF3163-8A41-47F1-856F-4B49B9047859}"/>
              </a:ext>
            </a:extLst>
          </p:cNvPr>
          <p:cNvSpPr txBox="1"/>
          <p:nvPr/>
        </p:nvSpPr>
        <p:spPr>
          <a:xfrm>
            <a:off x="8953500" y="6410325"/>
            <a:ext cx="425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University of Leeds</a:t>
            </a:r>
          </a:p>
        </p:txBody>
      </p:sp>
    </p:spTree>
    <p:extLst>
      <p:ext uri="{BB962C8B-B14F-4D97-AF65-F5344CB8AC3E}">
        <p14:creationId xmlns:p14="http://schemas.microsoft.com/office/powerpoint/2010/main" val="2110868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LBU 2018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753BBD"/>
      </a:accent1>
      <a:accent2>
        <a:srgbClr val="9161CA"/>
      </a:accent2>
      <a:accent3>
        <a:srgbClr val="AC89D7"/>
      </a:accent3>
      <a:accent4>
        <a:srgbClr val="C8B1E5"/>
      </a:accent4>
      <a:accent5>
        <a:srgbClr val="FCE300"/>
      </a:accent5>
      <a:accent6>
        <a:srgbClr val="05C3DE"/>
      </a:accent6>
      <a:hlink>
        <a:srgbClr val="FF585D"/>
      </a:hlink>
      <a:folHlink>
        <a:srgbClr val="00C3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1691E2771FED4183D51B380EF04C75" ma:contentTypeVersion="9" ma:contentTypeDescription="Create a new document." ma:contentTypeScope="" ma:versionID="84561ff59cc3779ec67e7020e4c1d255">
  <xsd:schema xmlns:xsd="http://www.w3.org/2001/XMLSchema" xmlns:xs="http://www.w3.org/2001/XMLSchema" xmlns:p="http://schemas.microsoft.com/office/2006/metadata/properties" xmlns:ns3="850df3c9-5df9-430d-a0df-b9de1aadbd12" xmlns:ns4="3b43f08d-5b5b-4d08-8a1f-28d8ffeeea11" targetNamespace="http://schemas.microsoft.com/office/2006/metadata/properties" ma:root="true" ma:fieldsID="141d2ff231fd58cb9da22a3c8305730a" ns3:_="" ns4:_="">
    <xsd:import namespace="850df3c9-5df9-430d-a0df-b9de1aadbd12"/>
    <xsd:import namespace="3b43f08d-5b5b-4d08-8a1f-28d8ffeeea1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df3c9-5df9-430d-a0df-b9de1aadbd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3f08d-5b5b-4d08-8a1f-28d8ffeeea1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A33B72-8AFF-45CB-836B-B9192BD4976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1615EAD-F6D4-41AC-95AC-686B9239C8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5BBEA4-F067-4B61-B37F-AAA6EE4ED0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0df3c9-5df9-430d-a0df-b9de1aadbd12"/>
    <ds:schemaRef ds:uri="3b43f08d-5b5b-4d08-8a1f-28d8ffeeea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156</Words>
  <Application>Microsoft Office PowerPoint</Application>
  <PresentationFormat>Widescreen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Office Theme</vt:lpstr>
      <vt:lpstr>1_Office Theme</vt:lpstr>
      <vt:lpstr>Student Services Disability Advice, Support Worker Service   Study Resources</vt:lpstr>
      <vt:lpstr>How to decode your assignment</vt:lpstr>
      <vt:lpstr>PowerPoint Presentation</vt:lpstr>
      <vt:lpstr>How to decode your assignment</vt:lpstr>
      <vt:lpstr>PowerPoint Presentation</vt:lpstr>
      <vt:lpstr>PowerPoint Presentation</vt:lpstr>
      <vt:lpstr>PowerPoint Presentation</vt:lpstr>
      <vt:lpstr>How to decode your assignment</vt:lpstr>
      <vt:lpstr>PowerPoint Presentation</vt:lpstr>
      <vt:lpstr>Consider using a template</vt:lpstr>
      <vt:lpstr>Need more help?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decode your assignment</dc:title>
  <dc:creator>Morven Grindrod</dc:creator>
  <cp:lastModifiedBy>Morven Grindrod</cp:lastModifiedBy>
  <cp:revision>2</cp:revision>
  <dcterms:created xsi:type="dcterms:W3CDTF">2020-07-27T14:15:07Z</dcterms:created>
  <dcterms:modified xsi:type="dcterms:W3CDTF">2020-09-28T11:24:56Z</dcterms:modified>
</cp:coreProperties>
</file>