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8" r:id="rId3"/>
    <p:sldId id="256" r:id="rId4"/>
    <p:sldId id="266" r:id="rId5"/>
    <p:sldId id="265" r:id="rId6"/>
    <p:sldId id="257" r:id="rId7"/>
    <p:sldId id="258" r:id="rId8"/>
    <p:sldId id="259" r:id="rId9"/>
    <p:sldId id="261" r:id="rId10"/>
    <p:sldId id="264" r:id="rId11"/>
    <p:sldId id="267" r:id="rId12"/>
    <p:sldId id="262"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717" autoAdjust="0"/>
  </p:normalViewPr>
  <p:slideViewPr>
    <p:cSldViewPr snapToGrid="0">
      <p:cViewPr varScale="1">
        <p:scale>
          <a:sx n="81" d="100"/>
          <a:sy n="81" d="100"/>
        </p:scale>
        <p:origin x="7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y Beck" userId="ab71984285f4c234" providerId="LiveId" clId="{6231E663-7B75-429E-A8B9-91B526DCA43A}"/>
    <pc:docChg chg="undo redo custSel mod addSld delSld modSld sldOrd modMainMaster">
      <pc:chgData name="Suzy Beck" userId="ab71984285f4c234" providerId="LiveId" clId="{6231E663-7B75-429E-A8B9-91B526DCA43A}" dt="2020-07-30T09:17:11.847" v="8847" actId="962"/>
      <pc:docMkLst>
        <pc:docMk/>
      </pc:docMkLst>
      <pc:sldChg chg="addSp delSp modSp mod setBg setClrOvrMap">
        <pc:chgData name="Suzy Beck" userId="ab71984285f4c234" providerId="LiveId" clId="{6231E663-7B75-429E-A8B9-91B526DCA43A}" dt="2020-07-21T13:09:24.169" v="5959" actId="1076"/>
        <pc:sldMkLst>
          <pc:docMk/>
          <pc:sldMk cId="4285430175" sldId="256"/>
        </pc:sldMkLst>
        <pc:spChg chg="add mod ord">
          <ac:chgData name="Suzy Beck" userId="ab71984285f4c234" providerId="LiveId" clId="{6231E663-7B75-429E-A8B9-91B526DCA43A}" dt="2020-07-21T13:09:24.169" v="5959" actId="1076"/>
          <ac:spMkLst>
            <pc:docMk/>
            <pc:sldMk cId="4285430175" sldId="256"/>
            <ac:spMk id="4" creationId="{91D07294-8EAE-42DF-818A-0697C370770C}"/>
          </ac:spMkLst>
        </pc:spChg>
        <pc:spChg chg="add del">
          <ac:chgData name="Suzy Beck" userId="ab71984285f4c234" providerId="LiveId" clId="{6231E663-7B75-429E-A8B9-91B526DCA43A}" dt="2020-07-21T13:08:47.844" v="5953" actId="26606"/>
          <ac:spMkLst>
            <pc:docMk/>
            <pc:sldMk cId="4285430175" sldId="256"/>
            <ac:spMk id="73" creationId="{71B2258F-86CA-4D4D-8270-BC05FCDEBFB3}"/>
          </ac:spMkLst>
        </pc:spChg>
        <pc:picChg chg="add del mod">
          <ac:chgData name="Suzy Beck" userId="ab71984285f4c234" providerId="LiveId" clId="{6231E663-7B75-429E-A8B9-91B526DCA43A}" dt="2020-07-21T13:07:59.599" v="5948" actId="478"/>
          <ac:picMkLst>
            <pc:docMk/>
            <pc:sldMk cId="4285430175" sldId="256"/>
            <ac:picMk id="1026" creationId="{FD01273D-1099-4491-8C76-F2931272B7D2}"/>
          </ac:picMkLst>
        </pc:picChg>
        <pc:picChg chg="add del">
          <ac:chgData name="Suzy Beck" userId="ab71984285f4c234" providerId="LiveId" clId="{6231E663-7B75-429E-A8B9-91B526DCA43A}" dt="2020-07-21T13:08:06.673" v="5950" actId="478"/>
          <ac:picMkLst>
            <pc:docMk/>
            <pc:sldMk cId="4285430175" sldId="256"/>
            <ac:picMk id="2050" creationId="{D5BFDEAB-84BA-4F26-81AB-E65A348C33BE}"/>
          </ac:picMkLst>
        </pc:picChg>
        <pc:picChg chg="add mod">
          <ac:chgData name="Suzy Beck" userId="ab71984285f4c234" providerId="LiveId" clId="{6231E663-7B75-429E-A8B9-91B526DCA43A}" dt="2020-07-21T13:09:18.627" v="5958" actId="167"/>
          <ac:picMkLst>
            <pc:docMk/>
            <pc:sldMk cId="4285430175" sldId="256"/>
            <ac:picMk id="2052" creationId="{FC14DE2E-D0BA-41F7-BC06-150A44C6AC84}"/>
          </ac:picMkLst>
        </pc:picChg>
      </pc:sldChg>
      <pc:sldChg chg="addSp delSp modSp add">
        <pc:chgData name="Suzy Beck" userId="ab71984285f4c234" providerId="LiveId" clId="{6231E663-7B75-429E-A8B9-91B526DCA43A}" dt="2020-07-23T08:17:30.901" v="6826" actId="20577"/>
        <pc:sldMkLst>
          <pc:docMk/>
          <pc:sldMk cId="838426545" sldId="257"/>
        </pc:sldMkLst>
        <pc:spChg chg="add mod">
          <ac:chgData name="Suzy Beck" userId="ab71984285f4c234" providerId="LiveId" clId="{6231E663-7B75-429E-A8B9-91B526DCA43A}" dt="2020-07-01T09:35:02.005" v="169" actId="20577"/>
          <ac:spMkLst>
            <pc:docMk/>
            <pc:sldMk cId="838426545" sldId="257"/>
            <ac:spMk id="2" creationId="{935A3C02-4BF7-4018-B0C4-7E875705F0A8}"/>
          </ac:spMkLst>
        </pc:spChg>
        <pc:spChg chg="add mod">
          <ac:chgData name="Suzy Beck" userId="ab71984285f4c234" providerId="LiveId" clId="{6231E663-7B75-429E-A8B9-91B526DCA43A}" dt="2020-07-01T10:00:14.016" v="861" actId="1076"/>
          <ac:spMkLst>
            <pc:docMk/>
            <pc:sldMk cId="838426545" sldId="257"/>
            <ac:spMk id="3" creationId="{EFCD7E97-BACB-42C7-B09F-208562534519}"/>
          </ac:spMkLst>
        </pc:spChg>
        <pc:spChg chg="add mod">
          <ac:chgData name="Suzy Beck" userId="ab71984285f4c234" providerId="LiveId" clId="{6231E663-7B75-429E-A8B9-91B526DCA43A}" dt="2020-07-23T08:16:52.764" v="6790" actId="1076"/>
          <ac:spMkLst>
            <pc:docMk/>
            <pc:sldMk cId="838426545" sldId="257"/>
            <ac:spMk id="4" creationId="{AF1EF1DA-43CC-4445-B8CF-FDCCEBBD6E06}"/>
          </ac:spMkLst>
        </pc:spChg>
        <pc:spChg chg="add mod">
          <ac:chgData name="Suzy Beck" userId="ab71984285f4c234" providerId="LiveId" clId="{6231E663-7B75-429E-A8B9-91B526DCA43A}" dt="2020-07-23T08:16:52.764" v="6790" actId="1076"/>
          <ac:spMkLst>
            <pc:docMk/>
            <pc:sldMk cId="838426545" sldId="257"/>
            <ac:spMk id="5" creationId="{9BC8CCFE-FDA5-456C-82AA-29A22D912887}"/>
          </ac:spMkLst>
        </pc:spChg>
        <pc:spChg chg="add mod">
          <ac:chgData name="Suzy Beck" userId="ab71984285f4c234" providerId="LiveId" clId="{6231E663-7B75-429E-A8B9-91B526DCA43A}" dt="2020-07-01T10:00:14.016" v="861" actId="1076"/>
          <ac:spMkLst>
            <pc:docMk/>
            <pc:sldMk cId="838426545" sldId="257"/>
            <ac:spMk id="6" creationId="{8306C9B7-3393-40FC-8101-0FE5B6A72D4B}"/>
          </ac:spMkLst>
        </pc:spChg>
        <pc:spChg chg="add mod">
          <ac:chgData name="Suzy Beck" userId="ab71984285f4c234" providerId="LiveId" clId="{6231E663-7B75-429E-A8B9-91B526DCA43A}" dt="2020-07-21T13:28:52.572" v="6266" actId="962"/>
          <ac:spMkLst>
            <pc:docMk/>
            <pc:sldMk cId="838426545" sldId="257"/>
            <ac:spMk id="7" creationId="{520CC20C-DE54-41F2-A6F7-BF60BA57511F}"/>
          </ac:spMkLst>
        </pc:spChg>
        <pc:spChg chg="add del mod">
          <ac:chgData name="Suzy Beck" userId="ab71984285f4c234" providerId="LiveId" clId="{6231E663-7B75-429E-A8B9-91B526DCA43A}" dt="2020-07-01T09:36:22.525" v="196" actId="478"/>
          <ac:spMkLst>
            <pc:docMk/>
            <pc:sldMk cId="838426545" sldId="257"/>
            <ac:spMk id="8" creationId="{6FDE3036-66FA-4808-AA7B-B61D8A6C6C64}"/>
          </ac:spMkLst>
        </pc:spChg>
        <pc:spChg chg="add mod">
          <ac:chgData name="Suzy Beck" userId="ab71984285f4c234" providerId="LiveId" clId="{6231E663-7B75-429E-A8B9-91B526DCA43A}" dt="2020-07-23T08:17:30.901" v="6826" actId="20577"/>
          <ac:spMkLst>
            <pc:docMk/>
            <pc:sldMk cId="838426545" sldId="257"/>
            <ac:spMk id="9" creationId="{3AC8CC34-E10B-402A-A1DF-E04C192E1C23}"/>
          </ac:spMkLst>
        </pc:spChg>
        <pc:spChg chg="add del mod">
          <ac:chgData name="Suzy Beck" userId="ab71984285f4c234" providerId="LiveId" clId="{6231E663-7B75-429E-A8B9-91B526DCA43A}" dt="2020-07-21T12:43:01.586" v="5883"/>
          <ac:spMkLst>
            <pc:docMk/>
            <pc:sldMk cId="838426545" sldId="257"/>
            <ac:spMk id="10" creationId="{E751E005-6949-4D71-A316-F9EB7B5400C0}"/>
          </ac:spMkLst>
        </pc:spChg>
        <pc:spChg chg="add del mod">
          <ac:chgData name="Suzy Beck" userId="ab71984285f4c234" providerId="LiveId" clId="{6231E663-7B75-429E-A8B9-91B526DCA43A}" dt="2020-07-21T12:43:10.059" v="5885"/>
          <ac:spMkLst>
            <pc:docMk/>
            <pc:sldMk cId="838426545" sldId="257"/>
            <ac:spMk id="11" creationId="{11A70155-395B-4A91-B949-BDEFF0BE3781}"/>
          </ac:spMkLst>
        </pc:spChg>
        <pc:spChg chg="add del">
          <ac:chgData name="Suzy Beck" userId="ab71984285f4c234" providerId="LiveId" clId="{6231E663-7B75-429E-A8B9-91B526DCA43A}" dt="2020-07-21T12:38:56.666" v="5701" actId="478"/>
          <ac:spMkLst>
            <pc:docMk/>
            <pc:sldMk cId="838426545" sldId="257"/>
            <ac:spMk id="13" creationId="{71ED883C-792F-477D-A053-273C34982F6B}"/>
          </ac:spMkLst>
        </pc:spChg>
        <pc:spChg chg="add del">
          <ac:chgData name="Suzy Beck" userId="ab71984285f4c234" providerId="LiveId" clId="{6231E663-7B75-429E-A8B9-91B526DCA43A}" dt="2020-07-21T12:38:56.666" v="5701" actId="478"/>
          <ac:spMkLst>
            <pc:docMk/>
            <pc:sldMk cId="838426545" sldId="257"/>
            <ac:spMk id="14" creationId="{197AA992-E7DF-4030-B8FB-145E8459E402}"/>
          </ac:spMkLst>
        </pc:spChg>
        <pc:picChg chg="add del mod">
          <ac:chgData name="Suzy Beck" userId="ab71984285f4c234" providerId="LiveId" clId="{6231E663-7B75-429E-A8B9-91B526DCA43A}" dt="2020-07-21T12:43:10.059" v="5885"/>
          <ac:picMkLst>
            <pc:docMk/>
            <pc:sldMk cId="838426545" sldId="257"/>
            <ac:picMk id="12" creationId="{41F71340-10F2-4689-B586-EA93709B087C}"/>
          </ac:picMkLst>
        </pc:picChg>
        <pc:picChg chg="add del">
          <ac:chgData name="Suzy Beck" userId="ab71984285f4c234" providerId="LiveId" clId="{6231E663-7B75-429E-A8B9-91B526DCA43A}" dt="2020-07-21T12:38:56.666" v="5701" actId="478"/>
          <ac:picMkLst>
            <pc:docMk/>
            <pc:sldMk cId="838426545" sldId="257"/>
            <ac:picMk id="15" creationId="{1E9CBAEC-22B6-4A9C-98DF-C1584473F9B6}"/>
          </ac:picMkLst>
        </pc:picChg>
      </pc:sldChg>
      <pc:sldChg chg="addSp delSp modSp add del">
        <pc:chgData name="Suzy Beck" userId="ab71984285f4c234" providerId="LiveId" clId="{6231E663-7B75-429E-A8B9-91B526DCA43A}" dt="2020-07-29T09:59:29.239" v="8643" actId="1076"/>
        <pc:sldMkLst>
          <pc:docMk/>
          <pc:sldMk cId="1981840917" sldId="258"/>
        </pc:sldMkLst>
        <pc:spChg chg="add del mod">
          <ac:chgData name="Suzy Beck" userId="ab71984285f4c234" providerId="LiveId" clId="{6231E663-7B75-429E-A8B9-91B526DCA43A}" dt="2020-07-22T08:32:17.061" v="6267" actId="478"/>
          <ac:spMkLst>
            <pc:docMk/>
            <pc:sldMk cId="1981840917" sldId="258"/>
            <ac:spMk id="2" creationId="{D0D4D8D8-4878-428F-B4BE-07EF177E4FED}"/>
          </ac:spMkLst>
        </pc:spChg>
        <pc:spChg chg="add del mod">
          <ac:chgData name="Suzy Beck" userId="ab71984285f4c234" providerId="LiveId" clId="{6231E663-7B75-429E-A8B9-91B526DCA43A}" dt="2020-07-21T12:12:12.034" v="4717" actId="478"/>
          <ac:spMkLst>
            <pc:docMk/>
            <pc:sldMk cId="1981840917" sldId="258"/>
            <ac:spMk id="3" creationId="{241FC5DC-CDAA-4F04-8F5A-B1A432DED26D}"/>
          </ac:spMkLst>
        </pc:spChg>
        <pc:spChg chg="add mod">
          <ac:chgData name="Suzy Beck" userId="ab71984285f4c234" providerId="LiveId" clId="{6231E663-7B75-429E-A8B9-91B526DCA43A}" dt="2020-07-21T12:27:21.953" v="5406" actId="1076"/>
          <ac:spMkLst>
            <pc:docMk/>
            <pc:sldMk cId="1981840917" sldId="258"/>
            <ac:spMk id="4" creationId="{9499A623-ABBB-4545-A815-C177A42EC897}"/>
          </ac:spMkLst>
        </pc:spChg>
        <pc:spChg chg="add del mod">
          <ac:chgData name="Suzy Beck" userId="ab71984285f4c234" providerId="LiveId" clId="{6231E663-7B75-429E-A8B9-91B526DCA43A}" dt="2020-07-21T12:12:14.384" v="4719" actId="478"/>
          <ac:spMkLst>
            <pc:docMk/>
            <pc:sldMk cId="1981840917" sldId="258"/>
            <ac:spMk id="5" creationId="{526E22CD-37F4-4D56-829C-F450EFFE2EF0}"/>
          </ac:spMkLst>
        </pc:spChg>
        <pc:spChg chg="add del mod">
          <ac:chgData name="Suzy Beck" userId="ab71984285f4c234" providerId="LiveId" clId="{6231E663-7B75-429E-A8B9-91B526DCA43A}" dt="2020-07-21T12:12:15.848" v="4720" actId="478"/>
          <ac:spMkLst>
            <pc:docMk/>
            <pc:sldMk cId="1981840917" sldId="258"/>
            <ac:spMk id="6" creationId="{1342C3D7-132F-4ABE-A2E2-1CBBE40AAC33}"/>
          </ac:spMkLst>
        </pc:spChg>
        <pc:spChg chg="add del mod">
          <ac:chgData name="Suzy Beck" userId="ab71984285f4c234" providerId="LiveId" clId="{6231E663-7B75-429E-A8B9-91B526DCA43A}" dt="2020-07-21T12:12:13.699" v="4718" actId="478"/>
          <ac:spMkLst>
            <pc:docMk/>
            <pc:sldMk cId="1981840917" sldId="258"/>
            <ac:spMk id="7" creationId="{DE014685-9481-4D6E-88D8-15935B347195}"/>
          </ac:spMkLst>
        </pc:spChg>
        <pc:spChg chg="add mod ord">
          <ac:chgData name="Suzy Beck" userId="ab71984285f4c234" providerId="LiveId" clId="{6231E663-7B75-429E-A8B9-91B526DCA43A}" dt="2020-07-22T08:32:31.336" v="6270" actId="1076"/>
          <ac:spMkLst>
            <pc:docMk/>
            <pc:sldMk cId="1981840917" sldId="258"/>
            <ac:spMk id="8" creationId="{5E0C1603-9401-499A-9D4A-2A34B5D81395}"/>
          </ac:spMkLst>
        </pc:spChg>
        <pc:spChg chg="add del mod">
          <ac:chgData name="Suzy Beck" userId="ab71984285f4c234" providerId="LiveId" clId="{6231E663-7B75-429E-A8B9-91B526DCA43A}" dt="2020-07-21T12:12:17.402" v="4722" actId="478"/>
          <ac:spMkLst>
            <pc:docMk/>
            <pc:sldMk cId="1981840917" sldId="258"/>
            <ac:spMk id="9" creationId="{176ED1F3-A7B9-4832-81D2-B6FF79600C56}"/>
          </ac:spMkLst>
        </pc:spChg>
        <pc:spChg chg="add del mod">
          <ac:chgData name="Suzy Beck" userId="ab71984285f4c234" providerId="LiveId" clId="{6231E663-7B75-429E-A8B9-91B526DCA43A}" dt="2020-07-21T12:12:16.722" v="4721" actId="478"/>
          <ac:spMkLst>
            <pc:docMk/>
            <pc:sldMk cId="1981840917" sldId="258"/>
            <ac:spMk id="10" creationId="{203D572C-016B-4116-BC5B-ECC3979B1C99}"/>
          </ac:spMkLst>
        </pc:spChg>
        <pc:spChg chg="add del mod">
          <ac:chgData name="Suzy Beck" userId="ab71984285f4c234" providerId="LiveId" clId="{6231E663-7B75-429E-A8B9-91B526DCA43A}" dt="2020-07-21T12:12:18.692" v="4723" actId="478"/>
          <ac:spMkLst>
            <pc:docMk/>
            <pc:sldMk cId="1981840917" sldId="258"/>
            <ac:spMk id="11" creationId="{8036E419-1CB9-4667-B722-C8689A2E1959}"/>
          </ac:spMkLst>
        </pc:spChg>
        <pc:spChg chg="add del mod">
          <ac:chgData name="Suzy Beck" userId="ab71984285f4c234" providerId="LiveId" clId="{6231E663-7B75-429E-A8B9-91B526DCA43A}" dt="2020-07-21T12:12:20.382" v="4724" actId="478"/>
          <ac:spMkLst>
            <pc:docMk/>
            <pc:sldMk cId="1981840917" sldId="258"/>
            <ac:spMk id="12" creationId="{EE0289CD-ECB3-45CF-A72F-B95FCA4BADDA}"/>
          </ac:spMkLst>
        </pc:spChg>
        <pc:spChg chg="add mod ord">
          <ac:chgData name="Suzy Beck" userId="ab71984285f4c234" providerId="LiveId" clId="{6231E663-7B75-429E-A8B9-91B526DCA43A}" dt="2020-07-22T08:32:23.072" v="6268" actId="1076"/>
          <ac:spMkLst>
            <pc:docMk/>
            <pc:sldMk cId="1981840917" sldId="258"/>
            <ac:spMk id="13" creationId="{D8CF1D14-CA2B-4749-A855-6C7975D5750E}"/>
          </ac:spMkLst>
        </pc:spChg>
        <pc:spChg chg="add del mod">
          <ac:chgData name="Suzy Beck" userId="ab71984285f4c234" providerId="LiveId" clId="{6231E663-7B75-429E-A8B9-91B526DCA43A}" dt="2020-07-21T12:45:36.507" v="5896" actId="478"/>
          <ac:spMkLst>
            <pc:docMk/>
            <pc:sldMk cId="1981840917" sldId="258"/>
            <ac:spMk id="14" creationId="{C6032B00-7FD9-48A2-98F7-9C0638EE3F45}"/>
          </ac:spMkLst>
        </pc:spChg>
        <pc:spChg chg="add del mod">
          <ac:chgData name="Suzy Beck" userId="ab71984285f4c234" providerId="LiveId" clId="{6231E663-7B75-429E-A8B9-91B526DCA43A}" dt="2020-07-21T12:45:37.031" v="5897" actId="478"/>
          <ac:spMkLst>
            <pc:docMk/>
            <pc:sldMk cId="1981840917" sldId="258"/>
            <ac:spMk id="15" creationId="{151FE62D-519E-4ECF-BB78-AFB04C09D868}"/>
          </ac:spMkLst>
        </pc:spChg>
        <pc:spChg chg="add del mod">
          <ac:chgData name="Suzy Beck" userId="ab71984285f4c234" providerId="LiveId" clId="{6231E663-7B75-429E-A8B9-91B526DCA43A}" dt="2020-07-21T12:45:37.549" v="5898" actId="478"/>
          <ac:spMkLst>
            <pc:docMk/>
            <pc:sldMk cId="1981840917" sldId="258"/>
            <ac:spMk id="16" creationId="{19CF856E-A68A-4B5C-A92D-C2CE7E216FBC}"/>
          </ac:spMkLst>
        </pc:spChg>
        <pc:spChg chg="add mod ord">
          <ac:chgData name="Suzy Beck" userId="ab71984285f4c234" providerId="LiveId" clId="{6231E663-7B75-429E-A8B9-91B526DCA43A}" dt="2020-07-29T09:59:29.239" v="8643" actId="1076"/>
          <ac:spMkLst>
            <pc:docMk/>
            <pc:sldMk cId="1981840917" sldId="258"/>
            <ac:spMk id="17" creationId="{9DA6A093-0229-448C-846D-568AB5B1E222}"/>
          </ac:spMkLst>
        </pc:spChg>
        <pc:spChg chg="add mod ord">
          <ac:chgData name="Suzy Beck" userId="ab71984285f4c234" providerId="LiveId" clId="{6231E663-7B75-429E-A8B9-91B526DCA43A}" dt="2020-07-29T09:13:03.143" v="8527" actId="20577"/>
          <ac:spMkLst>
            <pc:docMk/>
            <pc:sldMk cId="1981840917" sldId="258"/>
            <ac:spMk id="18" creationId="{1DE8C279-8224-45AA-9D7E-5D2C5F571E8F}"/>
          </ac:spMkLst>
        </pc:spChg>
        <pc:picChg chg="add mod">
          <ac:chgData name="Suzy Beck" userId="ab71984285f4c234" providerId="LiveId" clId="{6231E663-7B75-429E-A8B9-91B526DCA43A}" dt="2020-07-21T12:27:24.440" v="5407" actId="1076"/>
          <ac:picMkLst>
            <pc:docMk/>
            <pc:sldMk cId="1981840917" sldId="258"/>
            <ac:picMk id="1026" creationId="{E37BFDAA-0787-49E9-949D-AF573301A7D4}"/>
          </ac:picMkLst>
        </pc:picChg>
      </pc:sldChg>
      <pc:sldChg chg="addSp delSp modSp add">
        <pc:chgData name="Suzy Beck" userId="ab71984285f4c234" providerId="LiveId" clId="{6231E663-7B75-429E-A8B9-91B526DCA43A}" dt="2020-07-30T09:16:26.104" v="8685"/>
        <pc:sldMkLst>
          <pc:docMk/>
          <pc:sldMk cId="1769528717" sldId="259"/>
        </pc:sldMkLst>
        <pc:spChg chg="add del mod">
          <ac:chgData name="Suzy Beck" userId="ab71984285f4c234" providerId="LiveId" clId="{6231E663-7B75-429E-A8B9-91B526DCA43A}" dt="2020-07-29T08:49:32.477" v="7657" actId="478"/>
          <ac:spMkLst>
            <pc:docMk/>
            <pc:sldMk cId="1769528717" sldId="259"/>
            <ac:spMk id="2" creationId="{7BBCAD10-E7B5-4B29-98EC-08CA42C9DC42}"/>
          </ac:spMkLst>
        </pc:spChg>
        <pc:spChg chg="del mod">
          <ac:chgData name="Suzy Beck" userId="ab71984285f4c234" providerId="LiveId" clId="{6231E663-7B75-429E-A8B9-91B526DCA43A}" dt="2020-07-22T08:34:08.052" v="6315" actId="478"/>
          <ac:spMkLst>
            <pc:docMk/>
            <pc:sldMk cId="1769528717" sldId="259"/>
            <ac:spMk id="2" creationId="{D0D4D8D8-4878-428F-B4BE-07EF177E4FED}"/>
          </ac:spMkLst>
        </pc:spChg>
        <pc:spChg chg="add del mod">
          <ac:chgData name="Suzy Beck" userId="ab71984285f4c234" providerId="LiveId" clId="{6231E663-7B75-429E-A8B9-91B526DCA43A}" dt="2020-07-21T12:12:32.236" v="4727" actId="478"/>
          <ac:spMkLst>
            <pc:docMk/>
            <pc:sldMk cId="1769528717" sldId="259"/>
            <ac:spMk id="3" creationId="{DEF79496-4531-43DB-B4FF-9FDC850B4D2D}"/>
          </ac:spMkLst>
        </pc:spChg>
        <pc:spChg chg="add mod">
          <ac:chgData name="Suzy Beck" userId="ab71984285f4c234" providerId="LiveId" clId="{6231E663-7B75-429E-A8B9-91B526DCA43A}" dt="2020-07-29T08:46:47.439" v="7638" actId="14100"/>
          <ac:spMkLst>
            <pc:docMk/>
            <pc:sldMk cId="1769528717" sldId="259"/>
            <ac:spMk id="4" creationId="{3B52AF20-FB6D-4B15-AC91-746F2E70B696}"/>
          </ac:spMkLst>
        </pc:spChg>
        <pc:spChg chg="add del mod">
          <ac:chgData name="Suzy Beck" userId="ab71984285f4c234" providerId="LiveId" clId="{6231E663-7B75-429E-A8B9-91B526DCA43A}" dt="2020-07-21T12:12:33.653" v="4728" actId="478"/>
          <ac:spMkLst>
            <pc:docMk/>
            <pc:sldMk cId="1769528717" sldId="259"/>
            <ac:spMk id="4" creationId="{FFBB5286-2B2D-49F5-BA29-C55EFD819FE2}"/>
          </ac:spMkLst>
        </pc:spChg>
        <pc:spChg chg="add del mod">
          <ac:chgData name="Suzy Beck" userId="ab71984285f4c234" providerId="LiveId" clId="{6231E663-7B75-429E-A8B9-91B526DCA43A}" dt="2020-07-21T12:50:23.429" v="5914" actId="478"/>
          <ac:spMkLst>
            <pc:docMk/>
            <pc:sldMk cId="1769528717" sldId="259"/>
            <ac:spMk id="5" creationId="{441F1537-B192-43DA-8225-49C9AB3180F7}"/>
          </ac:spMkLst>
        </pc:spChg>
        <pc:spChg chg="add del mod">
          <ac:chgData name="Suzy Beck" userId="ab71984285f4c234" providerId="LiveId" clId="{6231E663-7B75-429E-A8B9-91B526DCA43A}" dt="2020-07-23T08:26:13.625" v="7420" actId="478"/>
          <ac:spMkLst>
            <pc:docMk/>
            <pc:sldMk cId="1769528717" sldId="259"/>
            <ac:spMk id="5" creationId="{4D67833C-9348-47E8-8319-45751B62461C}"/>
          </ac:spMkLst>
        </pc:spChg>
        <pc:spChg chg="add mod">
          <ac:chgData name="Suzy Beck" userId="ab71984285f4c234" providerId="LiveId" clId="{6231E663-7B75-429E-A8B9-91B526DCA43A}" dt="2020-07-29T09:06:16.905" v="8313" actId="1076"/>
          <ac:spMkLst>
            <pc:docMk/>
            <pc:sldMk cId="1769528717" sldId="259"/>
            <ac:spMk id="5" creationId="{DE6E691E-3776-477C-BB91-10F0BDB239B2}"/>
          </ac:spMkLst>
        </pc:spChg>
        <pc:spChg chg="add mod">
          <ac:chgData name="Suzy Beck" userId="ab71984285f4c234" providerId="LiveId" clId="{6231E663-7B75-429E-A8B9-91B526DCA43A}" dt="2020-07-22T08:34:29.534" v="6319" actId="1076"/>
          <ac:spMkLst>
            <pc:docMk/>
            <pc:sldMk cId="1769528717" sldId="259"/>
            <ac:spMk id="6" creationId="{741EC3DD-15F6-4C9B-8438-BA22FB08CD25}"/>
          </ac:spMkLst>
        </pc:spChg>
        <pc:spChg chg="add mod">
          <ac:chgData name="Suzy Beck" userId="ab71984285f4c234" providerId="LiveId" clId="{6231E663-7B75-429E-A8B9-91B526DCA43A}" dt="2020-07-29T09:06:13.764" v="8312" actId="1076"/>
          <ac:spMkLst>
            <pc:docMk/>
            <pc:sldMk cId="1769528717" sldId="259"/>
            <ac:spMk id="7" creationId="{7FBC94D1-9438-4DB1-BD22-F179BF1D6A99}"/>
          </ac:spMkLst>
        </pc:spChg>
        <pc:spChg chg="add del">
          <ac:chgData name="Suzy Beck" userId="ab71984285f4c234" providerId="LiveId" clId="{6231E663-7B75-429E-A8B9-91B526DCA43A}" dt="2020-07-21T12:50:17.869" v="5911" actId="478"/>
          <ac:spMkLst>
            <pc:docMk/>
            <pc:sldMk cId="1769528717" sldId="259"/>
            <ac:spMk id="7" creationId="{B690B6F5-C1BE-4F5D-8D33-7DE6D8984648}"/>
          </ac:spMkLst>
        </pc:spChg>
        <pc:spChg chg="add del mod">
          <ac:chgData name="Suzy Beck" userId="ab71984285f4c234" providerId="LiveId" clId="{6231E663-7B75-429E-A8B9-91B526DCA43A}" dt="2020-07-23T08:25:36.093" v="7415" actId="478"/>
          <ac:spMkLst>
            <pc:docMk/>
            <pc:sldMk cId="1769528717" sldId="259"/>
            <ac:spMk id="7" creationId="{BAE66A4F-1989-44F6-B878-17B91D21E8AB}"/>
          </ac:spMkLst>
        </pc:spChg>
        <pc:spChg chg="add del">
          <ac:chgData name="Suzy Beck" userId="ab71984285f4c234" providerId="LiveId" clId="{6231E663-7B75-429E-A8B9-91B526DCA43A}" dt="2020-07-21T12:50:18.720" v="5912" actId="478"/>
          <ac:spMkLst>
            <pc:docMk/>
            <pc:sldMk cId="1769528717" sldId="259"/>
            <ac:spMk id="8" creationId="{787489BE-FF6B-4C23-98C4-8560067BF63F}"/>
          </ac:spMkLst>
        </pc:spChg>
        <pc:spChg chg="add del mod">
          <ac:chgData name="Suzy Beck" userId="ab71984285f4c234" providerId="LiveId" clId="{6231E663-7B75-429E-A8B9-91B526DCA43A}" dt="2020-07-30T09:14:44.341" v="8654" actId="478"/>
          <ac:spMkLst>
            <pc:docMk/>
            <pc:sldMk cId="1769528717" sldId="259"/>
            <ac:spMk id="9" creationId="{1CFC3D08-3F53-406D-B5C6-F6E8BA0F6AF1}"/>
          </ac:spMkLst>
        </pc:spChg>
        <pc:spChg chg="add del mod">
          <ac:chgData name="Suzy Beck" userId="ab71984285f4c234" providerId="LiveId" clId="{6231E663-7B75-429E-A8B9-91B526DCA43A}" dt="2020-07-29T08:48:43.540" v="7653" actId="931"/>
          <ac:spMkLst>
            <pc:docMk/>
            <pc:sldMk cId="1769528717" sldId="259"/>
            <ac:spMk id="10" creationId="{111674B5-DFF8-497F-87A1-E6CEBB7859A6}"/>
          </ac:spMkLst>
        </pc:spChg>
        <pc:spChg chg="add del mod">
          <ac:chgData name="Suzy Beck" userId="ab71984285f4c234" providerId="LiveId" clId="{6231E663-7B75-429E-A8B9-91B526DCA43A}" dt="2020-07-29T08:49:40.261" v="7660" actId="478"/>
          <ac:spMkLst>
            <pc:docMk/>
            <pc:sldMk cId="1769528717" sldId="259"/>
            <ac:spMk id="13" creationId="{DD695A15-ACBE-4BDA-A0E7-2BC4A784F0B9}"/>
          </ac:spMkLst>
        </pc:spChg>
        <pc:spChg chg="add del mod">
          <ac:chgData name="Suzy Beck" userId="ab71984285f4c234" providerId="LiveId" clId="{6231E663-7B75-429E-A8B9-91B526DCA43A}" dt="2020-07-29T08:58:17.135" v="8054" actId="478"/>
          <ac:spMkLst>
            <pc:docMk/>
            <pc:sldMk cId="1769528717" sldId="259"/>
            <ac:spMk id="14" creationId="{00FAC9B2-E3F8-453E-A147-BA83624703E0}"/>
          </ac:spMkLst>
        </pc:spChg>
        <pc:spChg chg="add del mod">
          <ac:chgData name="Suzy Beck" userId="ab71984285f4c234" providerId="LiveId" clId="{6231E663-7B75-429E-A8B9-91B526DCA43A}" dt="2020-07-29T08:58:18.904" v="8055" actId="478"/>
          <ac:spMkLst>
            <pc:docMk/>
            <pc:sldMk cId="1769528717" sldId="259"/>
            <ac:spMk id="15" creationId="{19AE31EF-980A-4C44-9E9C-0F0A3A0FFEF0}"/>
          </ac:spMkLst>
        </pc:spChg>
        <pc:spChg chg="add mod ord">
          <ac:chgData name="Suzy Beck" userId="ab71984285f4c234" providerId="LiveId" clId="{6231E663-7B75-429E-A8B9-91B526DCA43A}" dt="2020-07-30T09:15:42.719" v="8660"/>
          <ac:spMkLst>
            <pc:docMk/>
            <pc:sldMk cId="1769528717" sldId="259"/>
            <ac:spMk id="16" creationId="{AB54745E-35DB-4E40-882A-AA5B7C81057A}"/>
          </ac:spMkLst>
        </pc:spChg>
        <pc:spChg chg="add del mod">
          <ac:chgData name="Suzy Beck" userId="ab71984285f4c234" providerId="LiveId" clId="{6231E663-7B75-429E-A8B9-91B526DCA43A}" dt="2020-07-29T09:00:25.142" v="8111" actId="478"/>
          <ac:spMkLst>
            <pc:docMk/>
            <pc:sldMk cId="1769528717" sldId="259"/>
            <ac:spMk id="17" creationId="{89B4F3C0-E832-4E60-8938-451656671B55}"/>
          </ac:spMkLst>
        </pc:spChg>
        <pc:spChg chg="add del mod">
          <ac:chgData name="Suzy Beck" userId="ab71984285f4c234" providerId="LiveId" clId="{6231E663-7B75-429E-A8B9-91B526DCA43A}" dt="2020-07-29T09:00:25.690" v="8112" actId="478"/>
          <ac:spMkLst>
            <pc:docMk/>
            <pc:sldMk cId="1769528717" sldId="259"/>
            <ac:spMk id="18" creationId="{3E3DF128-3016-4317-A444-08A6952AC4E8}"/>
          </ac:spMkLst>
        </pc:spChg>
        <pc:spChg chg="add mod ord">
          <ac:chgData name="Suzy Beck" userId="ab71984285f4c234" providerId="LiveId" clId="{6231E663-7B75-429E-A8B9-91B526DCA43A}" dt="2020-07-30T09:15:56.486" v="8667"/>
          <ac:spMkLst>
            <pc:docMk/>
            <pc:sldMk cId="1769528717" sldId="259"/>
            <ac:spMk id="19" creationId="{234D6C32-72C1-4A5C-B5C8-63E083A2E209}"/>
          </ac:spMkLst>
        </pc:spChg>
        <pc:spChg chg="add mod ord">
          <ac:chgData name="Suzy Beck" userId="ab71984285f4c234" providerId="LiveId" clId="{6231E663-7B75-429E-A8B9-91B526DCA43A}" dt="2020-07-30T09:15:47.438" v="8664"/>
          <ac:spMkLst>
            <pc:docMk/>
            <pc:sldMk cId="1769528717" sldId="259"/>
            <ac:spMk id="20" creationId="{CE1317FC-F640-4A6A-8D3C-81B6B168FCC3}"/>
          </ac:spMkLst>
        </pc:spChg>
        <pc:spChg chg="add mod">
          <ac:chgData name="Suzy Beck" userId="ab71984285f4c234" providerId="LiveId" clId="{6231E663-7B75-429E-A8B9-91B526DCA43A}" dt="2020-07-29T09:12:52.135" v="8526" actId="14100"/>
          <ac:spMkLst>
            <pc:docMk/>
            <pc:sldMk cId="1769528717" sldId="259"/>
            <ac:spMk id="29" creationId="{0AB30B17-EF68-4B99-809D-D9CEE04046A1}"/>
          </ac:spMkLst>
        </pc:spChg>
        <pc:picChg chg="add del mod">
          <ac:chgData name="Suzy Beck" userId="ab71984285f4c234" providerId="LiveId" clId="{6231E663-7B75-429E-A8B9-91B526DCA43A}" dt="2020-07-29T08:48:43.540" v="7653" actId="931"/>
          <ac:picMkLst>
            <pc:docMk/>
            <pc:sldMk cId="1769528717" sldId="259"/>
            <ac:picMk id="8" creationId="{01EA854D-7573-4FE9-97BC-F19A5DB363EF}"/>
          </ac:picMkLst>
        </pc:picChg>
        <pc:picChg chg="add del mod modCrop">
          <ac:chgData name="Suzy Beck" userId="ab71984285f4c234" providerId="LiveId" clId="{6231E663-7B75-429E-A8B9-91B526DCA43A}" dt="2020-07-29T08:58:14.946" v="8052" actId="478"/>
          <ac:picMkLst>
            <pc:docMk/>
            <pc:sldMk cId="1769528717" sldId="259"/>
            <ac:picMk id="12" creationId="{8326E263-32F3-4F73-8E10-02473381B1D9}"/>
          </ac:picMkLst>
        </pc:picChg>
        <pc:picChg chg="add del mod">
          <ac:chgData name="Suzy Beck" userId="ab71984285f4c234" providerId="LiveId" clId="{6231E663-7B75-429E-A8B9-91B526DCA43A}" dt="2020-07-29T09:05:23.753" v="8310" actId="478"/>
          <ac:picMkLst>
            <pc:docMk/>
            <pc:sldMk cId="1769528717" sldId="259"/>
            <ac:picMk id="28" creationId="{302A778F-DD2D-45F3-B5D0-F89DF62A1DB5}"/>
          </ac:picMkLst>
        </pc:picChg>
        <pc:cxnChg chg="add mod ord">
          <ac:chgData name="Suzy Beck" userId="ab71984285f4c234" providerId="LiveId" clId="{6231E663-7B75-429E-A8B9-91B526DCA43A}" dt="2020-07-30T09:16:09.784" v="8671"/>
          <ac:cxnSpMkLst>
            <pc:docMk/>
            <pc:sldMk cId="1769528717" sldId="259"/>
            <ac:cxnSpMk id="22" creationId="{AD04E219-3580-47DB-86D7-9C8325B9636F}"/>
          </ac:cxnSpMkLst>
        </pc:cxnChg>
        <pc:cxnChg chg="add mod ord">
          <ac:chgData name="Suzy Beck" userId="ab71984285f4c234" providerId="LiveId" clId="{6231E663-7B75-429E-A8B9-91B526DCA43A}" dt="2020-07-30T09:16:21.687" v="8679"/>
          <ac:cxnSpMkLst>
            <pc:docMk/>
            <pc:sldMk cId="1769528717" sldId="259"/>
            <ac:cxnSpMk id="23" creationId="{253B80E5-14F4-462D-98B9-FE4C2FDB49FE}"/>
          </ac:cxnSpMkLst>
        </pc:cxnChg>
        <pc:cxnChg chg="add mod ord">
          <ac:chgData name="Suzy Beck" userId="ab71984285f4c234" providerId="LiveId" clId="{6231E663-7B75-429E-A8B9-91B526DCA43A}" dt="2020-07-30T09:16:26.104" v="8685"/>
          <ac:cxnSpMkLst>
            <pc:docMk/>
            <pc:sldMk cId="1769528717" sldId="259"/>
            <ac:cxnSpMk id="25" creationId="{AFD69B97-112C-433E-94E9-6CB8EB7F1462}"/>
          </ac:cxnSpMkLst>
        </pc:cxnChg>
      </pc:sldChg>
      <pc:sldChg chg="addSp delSp modSp add del">
        <pc:chgData name="Suzy Beck" userId="ab71984285f4c234" providerId="LiveId" clId="{6231E663-7B75-429E-A8B9-91B526DCA43A}" dt="2020-07-29T08:46:16.755" v="7636" actId="2696"/>
        <pc:sldMkLst>
          <pc:docMk/>
          <pc:sldMk cId="360817286" sldId="260"/>
        </pc:sldMkLst>
        <pc:spChg chg="del mod">
          <ac:chgData name="Suzy Beck" userId="ab71984285f4c234" providerId="LiveId" clId="{6231E663-7B75-429E-A8B9-91B526DCA43A}" dt="2020-07-22T08:34:49.514" v="6326"/>
          <ac:spMkLst>
            <pc:docMk/>
            <pc:sldMk cId="360817286" sldId="260"/>
            <ac:spMk id="2" creationId="{D0D4D8D8-4878-428F-B4BE-07EF177E4FED}"/>
          </ac:spMkLst>
        </pc:spChg>
        <pc:spChg chg="add del mod">
          <ac:chgData name="Suzy Beck" userId="ab71984285f4c234" providerId="LiveId" clId="{6231E663-7B75-429E-A8B9-91B526DCA43A}" dt="2020-07-21T12:12:29.553" v="4726" actId="478"/>
          <ac:spMkLst>
            <pc:docMk/>
            <pc:sldMk cId="360817286" sldId="260"/>
            <ac:spMk id="3" creationId="{B4958004-E28B-4825-AA39-F8500065997E}"/>
          </ac:spMkLst>
        </pc:spChg>
        <pc:spChg chg="add mod">
          <ac:chgData name="Suzy Beck" userId="ab71984285f4c234" providerId="LiveId" clId="{6231E663-7B75-429E-A8B9-91B526DCA43A}" dt="2020-07-29T08:45:01.628" v="7633" actId="1076"/>
          <ac:spMkLst>
            <pc:docMk/>
            <pc:sldMk cId="360817286" sldId="260"/>
            <ac:spMk id="4" creationId="{96E24565-1FE4-4E47-8414-9DE9C6296213}"/>
          </ac:spMkLst>
        </pc:spChg>
        <pc:spChg chg="add del mod">
          <ac:chgData name="Suzy Beck" userId="ab71984285f4c234" providerId="LiveId" clId="{6231E663-7B75-429E-A8B9-91B526DCA43A}" dt="2020-07-21T12:12:37.145" v="4729" actId="478"/>
          <ac:spMkLst>
            <pc:docMk/>
            <pc:sldMk cId="360817286" sldId="260"/>
            <ac:spMk id="4" creationId="{9E4FC7E4-F1F4-4391-8EF4-26E95AA0A1A0}"/>
          </ac:spMkLst>
        </pc:spChg>
        <pc:spChg chg="add del mod">
          <ac:chgData name="Suzy Beck" userId="ab71984285f4c234" providerId="LiveId" clId="{6231E663-7B75-429E-A8B9-91B526DCA43A}" dt="2020-07-21T13:05:00.214" v="5921" actId="478"/>
          <ac:spMkLst>
            <pc:docMk/>
            <pc:sldMk cId="360817286" sldId="260"/>
            <ac:spMk id="5" creationId="{55D11233-47BB-4892-962B-2AAD759C1FAE}"/>
          </ac:spMkLst>
        </pc:spChg>
        <pc:spChg chg="add del">
          <ac:chgData name="Suzy Beck" userId="ab71984285f4c234" providerId="LiveId" clId="{6231E663-7B75-429E-A8B9-91B526DCA43A}" dt="2020-07-21T13:04:56.488" v="5919" actId="478"/>
          <ac:spMkLst>
            <pc:docMk/>
            <pc:sldMk cId="360817286" sldId="260"/>
            <ac:spMk id="6" creationId="{3A2E615F-8CD5-4B33-883C-3C862F30BCAB}"/>
          </ac:spMkLst>
        </pc:spChg>
        <pc:spChg chg="add mod">
          <ac:chgData name="Suzy Beck" userId="ab71984285f4c234" providerId="LiveId" clId="{6231E663-7B75-429E-A8B9-91B526DCA43A}" dt="2020-07-22T08:34:51.573" v="6327" actId="1076"/>
          <ac:spMkLst>
            <pc:docMk/>
            <pc:sldMk cId="360817286" sldId="260"/>
            <ac:spMk id="7" creationId="{E15F822A-3930-48B8-8654-F5BDC6A687A8}"/>
          </ac:spMkLst>
        </pc:spChg>
        <pc:spChg chg="add del">
          <ac:chgData name="Suzy Beck" userId="ab71984285f4c234" providerId="LiveId" clId="{6231E663-7B75-429E-A8B9-91B526DCA43A}" dt="2020-07-21T13:04:55.758" v="5918" actId="478"/>
          <ac:spMkLst>
            <pc:docMk/>
            <pc:sldMk cId="360817286" sldId="260"/>
            <ac:spMk id="8" creationId="{4679E360-D354-4A8F-8848-A4196D6EDD64}"/>
          </ac:spMkLst>
        </pc:spChg>
        <pc:spChg chg="add mod">
          <ac:chgData name="Suzy Beck" userId="ab71984285f4c234" providerId="LiveId" clId="{6231E663-7B75-429E-A8B9-91B526DCA43A}" dt="2020-07-22T08:34:46.172" v="6323" actId="20577"/>
          <ac:spMkLst>
            <pc:docMk/>
            <pc:sldMk cId="360817286" sldId="260"/>
            <ac:spMk id="9" creationId="{8F310CB8-FFBF-4EFF-BB59-6B8CD2BB0509}"/>
          </ac:spMkLst>
        </pc:spChg>
      </pc:sldChg>
      <pc:sldChg chg="add del">
        <pc:chgData name="Suzy Beck" userId="ab71984285f4c234" providerId="LiveId" clId="{6231E663-7B75-429E-A8B9-91B526DCA43A}" dt="2020-07-01T09:33:55.130" v="126"/>
        <pc:sldMkLst>
          <pc:docMk/>
          <pc:sldMk cId="1222883490" sldId="260"/>
        </pc:sldMkLst>
      </pc:sldChg>
      <pc:sldChg chg="addSp delSp modSp add">
        <pc:chgData name="Suzy Beck" userId="ab71984285f4c234" providerId="LiveId" clId="{6231E663-7B75-429E-A8B9-91B526DCA43A}" dt="2020-07-30T09:17:11.847" v="8847" actId="962"/>
        <pc:sldMkLst>
          <pc:docMk/>
          <pc:sldMk cId="2265556792" sldId="261"/>
        </pc:sldMkLst>
        <pc:spChg chg="del mod">
          <ac:chgData name="Suzy Beck" userId="ab71984285f4c234" providerId="LiveId" clId="{6231E663-7B75-429E-A8B9-91B526DCA43A}" dt="2020-07-22T08:35:01.307" v="6331"/>
          <ac:spMkLst>
            <pc:docMk/>
            <pc:sldMk cId="2265556792" sldId="261"/>
            <ac:spMk id="2" creationId="{D0D4D8D8-4878-428F-B4BE-07EF177E4FED}"/>
          </ac:spMkLst>
        </pc:spChg>
        <pc:spChg chg="add del">
          <ac:chgData name="Suzy Beck" userId="ab71984285f4c234" providerId="LiveId" clId="{6231E663-7B75-429E-A8B9-91B526DCA43A}" dt="2020-07-21T12:12:25.049" v="4725" actId="478"/>
          <ac:spMkLst>
            <pc:docMk/>
            <pc:sldMk cId="2265556792" sldId="261"/>
            <ac:spMk id="3" creationId="{F7B7C803-0C02-4765-8C8A-FC222D81CA2B}"/>
          </ac:spMkLst>
        </pc:spChg>
        <pc:spChg chg="add mod">
          <ac:chgData name="Suzy Beck" userId="ab71984285f4c234" providerId="LiveId" clId="{6231E663-7B75-429E-A8B9-91B526DCA43A}" dt="2020-07-29T09:59:17.751" v="8642" actId="1076"/>
          <ac:spMkLst>
            <pc:docMk/>
            <pc:sldMk cId="2265556792" sldId="261"/>
            <ac:spMk id="4" creationId="{64FD59B1-34E7-44F5-83F8-A8B3198265E5}"/>
          </ac:spMkLst>
        </pc:spChg>
        <pc:spChg chg="add del mod">
          <ac:chgData name="Suzy Beck" userId="ab71984285f4c234" providerId="LiveId" clId="{6231E663-7B75-429E-A8B9-91B526DCA43A}" dt="2020-07-21T13:05:18.009" v="5929" actId="478"/>
          <ac:spMkLst>
            <pc:docMk/>
            <pc:sldMk cId="2265556792" sldId="261"/>
            <ac:spMk id="4" creationId="{CF6994C9-3877-43C9-AAE1-B382607EB2CD}"/>
          </ac:spMkLst>
        </pc:spChg>
        <pc:spChg chg="add del mod">
          <ac:chgData name="Suzy Beck" userId="ab71984285f4c234" providerId="LiveId" clId="{6231E663-7B75-429E-A8B9-91B526DCA43A}" dt="2020-07-29T10:00:40.072" v="8650" actId="478"/>
          <ac:spMkLst>
            <pc:docMk/>
            <pc:sldMk cId="2265556792" sldId="261"/>
            <ac:spMk id="5" creationId="{7A4B4AEA-82F0-42D1-B0FC-F7ADB30E7ECD}"/>
          </ac:spMkLst>
        </pc:spChg>
        <pc:spChg chg="add del">
          <ac:chgData name="Suzy Beck" userId="ab71984285f4c234" providerId="LiveId" clId="{6231E663-7B75-429E-A8B9-91B526DCA43A}" dt="2020-07-21T13:05:08.013" v="5924" actId="478"/>
          <ac:spMkLst>
            <pc:docMk/>
            <pc:sldMk cId="2265556792" sldId="261"/>
            <ac:spMk id="5" creationId="{EA45AA6E-B285-431C-B97C-0E40FD9D8677}"/>
          </ac:spMkLst>
        </pc:spChg>
        <pc:spChg chg="add del">
          <ac:chgData name="Suzy Beck" userId="ab71984285f4c234" providerId="LiveId" clId="{6231E663-7B75-429E-A8B9-91B526DCA43A}" dt="2020-07-21T13:05:07.546" v="5923" actId="478"/>
          <ac:spMkLst>
            <pc:docMk/>
            <pc:sldMk cId="2265556792" sldId="261"/>
            <ac:spMk id="6" creationId="{E21A9586-D65E-4533-87FE-6F885034BF8C}"/>
          </ac:spMkLst>
        </pc:spChg>
        <pc:spChg chg="add del mod">
          <ac:chgData name="Suzy Beck" userId="ab71984285f4c234" providerId="LiveId" clId="{6231E663-7B75-429E-A8B9-91B526DCA43A}" dt="2020-07-22T08:35:17.076" v="6334" actId="1076"/>
          <ac:spMkLst>
            <pc:docMk/>
            <pc:sldMk cId="2265556792" sldId="261"/>
            <ac:spMk id="7" creationId="{45A59D33-29C0-4F0F-9C25-BDB2305F1B66}"/>
          </ac:spMkLst>
        </pc:spChg>
        <pc:spChg chg="add del mod">
          <ac:chgData name="Suzy Beck" userId="ab71984285f4c234" providerId="LiveId" clId="{6231E663-7B75-429E-A8B9-91B526DCA43A}" dt="2020-07-30T09:14:58.136" v="8658" actId="478"/>
          <ac:spMkLst>
            <pc:docMk/>
            <pc:sldMk cId="2265556792" sldId="261"/>
            <ac:spMk id="8" creationId="{008CDE10-D338-40D5-9B6B-FB9E6E7E86EE}"/>
          </ac:spMkLst>
        </pc:spChg>
        <pc:picChg chg="add del mod">
          <ac:chgData name="Suzy Beck" userId="ab71984285f4c234" providerId="LiveId" clId="{6231E663-7B75-429E-A8B9-91B526DCA43A}" dt="2020-07-30T09:17:11.847" v="8847" actId="962"/>
          <ac:picMkLst>
            <pc:docMk/>
            <pc:sldMk cId="2265556792" sldId="261"/>
            <ac:picMk id="3" creationId="{76B5D4E6-E665-4947-BD40-EEBF2F700CE2}"/>
          </ac:picMkLst>
        </pc:picChg>
      </pc:sldChg>
      <pc:sldChg chg="addSp modSp add">
        <pc:chgData name="Suzy Beck" userId="ab71984285f4c234" providerId="LiveId" clId="{6231E663-7B75-429E-A8B9-91B526DCA43A}" dt="2020-07-29T09:12:44.211" v="8524" actId="20577"/>
        <pc:sldMkLst>
          <pc:docMk/>
          <pc:sldMk cId="4138908090" sldId="262"/>
        </pc:sldMkLst>
        <pc:spChg chg="add mod">
          <ac:chgData name="Suzy Beck" userId="ab71984285f4c234" providerId="LiveId" clId="{6231E663-7B75-429E-A8B9-91B526DCA43A}" dt="2020-07-09T14:05:58.590" v="3386" actId="113"/>
          <ac:spMkLst>
            <pc:docMk/>
            <pc:sldMk cId="4138908090" sldId="262"/>
            <ac:spMk id="2" creationId="{F0E90F5A-0CBD-4799-B0BF-ABFC7CA3035B}"/>
          </ac:spMkLst>
        </pc:spChg>
        <pc:spChg chg="add mod">
          <ac:chgData name="Suzy Beck" userId="ab71984285f4c234" providerId="LiveId" clId="{6231E663-7B75-429E-A8B9-91B526DCA43A}" dt="2020-07-29T09:12:44.211" v="8524" actId="20577"/>
          <ac:spMkLst>
            <pc:docMk/>
            <pc:sldMk cId="4138908090" sldId="262"/>
            <ac:spMk id="3" creationId="{787CFFAA-6C87-4D8F-A755-D0CB2474B34D}"/>
          </ac:spMkLst>
        </pc:spChg>
      </pc:sldChg>
      <pc:sldChg chg="addSp delSp modSp add del ord">
        <pc:chgData name="Suzy Beck" userId="ab71984285f4c234" providerId="LiveId" clId="{6231E663-7B75-429E-A8B9-91B526DCA43A}" dt="2020-07-21T12:12:06.026" v="4716" actId="2696"/>
        <pc:sldMkLst>
          <pc:docMk/>
          <pc:sldMk cId="1376094356" sldId="263"/>
        </pc:sldMkLst>
        <pc:spChg chg="mod">
          <ac:chgData name="Suzy Beck" userId="ab71984285f4c234" providerId="LiveId" clId="{6231E663-7B75-429E-A8B9-91B526DCA43A}" dt="2020-07-01T09:38:36.098" v="347" actId="20577"/>
          <ac:spMkLst>
            <pc:docMk/>
            <pc:sldMk cId="1376094356" sldId="263"/>
            <ac:spMk id="2" creationId="{D0D4D8D8-4878-428F-B4BE-07EF177E4FED}"/>
          </ac:spMkLst>
        </pc:spChg>
        <pc:spChg chg="add mod">
          <ac:chgData name="Suzy Beck" userId="ab71984285f4c234" providerId="LiveId" clId="{6231E663-7B75-429E-A8B9-91B526DCA43A}" dt="2020-07-21T10:24:36.545" v="3716" actId="1076"/>
          <ac:spMkLst>
            <pc:docMk/>
            <pc:sldMk cId="1376094356" sldId="263"/>
            <ac:spMk id="3" creationId="{4DD2C75A-48D6-4343-ABB4-3F969810F6F4}"/>
          </ac:spMkLst>
        </pc:spChg>
        <pc:spChg chg="add mod">
          <ac:chgData name="Suzy Beck" userId="ab71984285f4c234" providerId="LiveId" clId="{6231E663-7B75-429E-A8B9-91B526DCA43A}" dt="2020-07-09T13:09:48.726" v="2445" actId="1076"/>
          <ac:spMkLst>
            <pc:docMk/>
            <pc:sldMk cId="1376094356" sldId="263"/>
            <ac:spMk id="4" creationId="{D4652C6B-440E-4E27-8C7F-8A3D4D5B93F6}"/>
          </ac:spMkLst>
        </pc:spChg>
        <pc:spChg chg="add del mod">
          <ac:chgData name="Suzy Beck" userId="ab71984285f4c234" providerId="LiveId" clId="{6231E663-7B75-429E-A8B9-91B526DCA43A}" dt="2020-07-01T10:23:39.499" v="2277" actId="478"/>
          <ac:spMkLst>
            <pc:docMk/>
            <pc:sldMk cId="1376094356" sldId="263"/>
            <ac:spMk id="5" creationId="{89CDD40D-319D-43EF-A3CA-97A0F03DD7C4}"/>
          </ac:spMkLst>
        </pc:spChg>
        <pc:spChg chg="add mod">
          <ac:chgData name="Suzy Beck" userId="ab71984285f4c234" providerId="LiveId" clId="{6231E663-7B75-429E-A8B9-91B526DCA43A}" dt="2020-07-01T10:50:36.706" v="2389" actId="208"/>
          <ac:spMkLst>
            <pc:docMk/>
            <pc:sldMk cId="1376094356" sldId="263"/>
            <ac:spMk id="6" creationId="{40E62625-E970-47AE-8B07-DDA2FDE01D9F}"/>
          </ac:spMkLst>
        </pc:spChg>
        <pc:spChg chg="add mod">
          <ac:chgData name="Suzy Beck" userId="ab71984285f4c234" providerId="LiveId" clId="{6231E663-7B75-429E-A8B9-91B526DCA43A}" dt="2020-07-01T10:46:01.504" v="2340" actId="208"/>
          <ac:spMkLst>
            <pc:docMk/>
            <pc:sldMk cId="1376094356" sldId="263"/>
            <ac:spMk id="7" creationId="{5027BB63-482C-4309-8B34-52AFC4033361}"/>
          </ac:spMkLst>
        </pc:spChg>
        <pc:spChg chg="add mod">
          <ac:chgData name="Suzy Beck" userId="ab71984285f4c234" providerId="LiveId" clId="{6231E663-7B75-429E-A8B9-91B526DCA43A}" dt="2020-07-01T10:44:59.111" v="2336" actId="1076"/>
          <ac:spMkLst>
            <pc:docMk/>
            <pc:sldMk cId="1376094356" sldId="263"/>
            <ac:spMk id="8" creationId="{B3B64813-F20A-44D1-88A9-61D9C6AA7C37}"/>
          </ac:spMkLst>
        </pc:spChg>
        <pc:spChg chg="add del mod">
          <ac:chgData name="Suzy Beck" userId="ab71984285f4c234" providerId="LiveId" clId="{6231E663-7B75-429E-A8B9-91B526DCA43A}" dt="2020-07-01T10:26:16.211" v="2311" actId="478"/>
          <ac:spMkLst>
            <pc:docMk/>
            <pc:sldMk cId="1376094356" sldId="263"/>
            <ac:spMk id="9" creationId="{29A31600-FBB4-417D-94C5-C3FF2D252BD8}"/>
          </ac:spMkLst>
        </pc:spChg>
        <pc:spChg chg="add mod">
          <ac:chgData name="Suzy Beck" userId="ab71984285f4c234" providerId="LiveId" clId="{6231E663-7B75-429E-A8B9-91B526DCA43A}" dt="2020-07-01T10:47:02.911" v="2343" actId="1076"/>
          <ac:spMkLst>
            <pc:docMk/>
            <pc:sldMk cId="1376094356" sldId="263"/>
            <ac:spMk id="10" creationId="{69CD6C58-4E89-44C8-A6FC-B0CB0FD40F4E}"/>
          </ac:spMkLst>
        </pc:spChg>
        <pc:spChg chg="add mod">
          <ac:chgData name="Suzy Beck" userId="ab71984285f4c234" providerId="LiveId" clId="{6231E663-7B75-429E-A8B9-91B526DCA43A}" dt="2020-07-01T10:49:54.483" v="2357" actId="207"/>
          <ac:spMkLst>
            <pc:docMk/>
            <pc:sldMk cId="1376094356" sldId="263"/>
            <ac:spMk id="13" creationId="{CC48EFB2-C203-4EC3-8D45-4147925A9555}"/>
          </ac:spMkLst>
        </pc:spChg>
        <pc:spChg chg="add mod">
          <ac:chgData name="Suzy Beck" userId="ab71984285f4c234" providerId="LiveId" clId="{6231E663-7B75-429E-A8B9-91B526DCA43A}" dt="2020-07-01T10:50:43.399" v="2391" actId="1076"/>
          <ac:spMkLst>
            <pc:docMk/>
            <pc:sldMk cId="1376094356" sldId="263"/>
            <ac:spMk id="14" creationId="{320AD841-2E6C-4BD8-A908-8024A5A66938}"/>
          </ac:spMkLst>
        </pc:spChg>
        <pc:spChg chg="add mod">
          <ac:chgData name="Suzy Beck" userId="ab71984285f4c234" providerId="LiveId" clId="{6231E663-7B75-429E-A8B9-91B526DCA43A}" dt="2020-07-01T10:53:19.919" v="2429" actId="14100"/>
          <ac:spMkLst>
            <pc:docMk/>
            <pc:sldMk cId="1376094356" sldId="263"/>
            <ac:spMk id="15" creationId="{FDB31107-C5A1-4BD5-BBB8-D76E5D67E6E2}"/>
          </ac:spMkLst>
        </pc:spChg>
        <pc:spChg chg="add mod">
          <ac:chgData name="Suzy Beck" userId="ab71984285f4c234" providerId="LiveId" clId="{6231E663-7B75-429E-A8B9-91B526DCA43A}" dt="2020-07-01T10:51:47.574" v="2418" actId="1076"/>
          <ac:spMkLst>
            <pc:docMk/>
            <pc:sldMk cId="1376094356" sldId="263"/>
            <ac:spMk id="16" creationId="{F6662992-C10E-42C4-9B7C-74A037A7889B}"/>
          </ac:spMkLst>
        </pc:spChg>
        <pc:spChg chg="add mod">
          <ac:chgData name="Suzy Beck" userId="ab71984285f4c234" providerId="LiveId" clId="{6231E663-7B75-429E-A8B9-91B526DCA43A}" dt="2020-07-09T13:09:32.536" v="2444" actId="1076"/>
          <ac:spMkLst>
            <pc:docMk/>
            <pc:sldMk cId="1376094356" sldId="263"/>
            <ac:spMk id="17" creationId="{F435AB65-D3FC-4F1F-ADAF-42A53D7FA0D9}"/>
          </ac:spMkLst>
        </pc:spChg>
        <pc:cxnChg chg="add del mod">
          <ac:chgData name="Suzy Beck" userId="ab71984285f4c234" providerId="LiveId" clId="{6231E663-7B75-429E-A8B9-91B526DCA43A}" dt="2020-07-01T10:28:33.346" v="2322" actId="478"/>
          <ac:cxnSpMkLst>
            <pc:docMk/>
            <pc:sldMk cId="1376094356" sldId="263"/>
            <ac:cxnSpMk id="12" creationId="{0243358D-7BEA-45CF-8A3C-CFC938F27094}"/>
          </ac:cxnSpMkLst>
        </pc:cxnChg>
      </pc:sldChg>
      <pc:sldChg chg="addSp delSp modSp add">
        <pc:chgData name="Suzy Beck" userId="ab71984285f4c234" providerId="LiveId" clId="{6231E663-7B75-429E-A8B9-91B526DCA43A}" dt="2020-07-28T13:08:45.849" v="7513" actId="20577"/>
        <pc:sldMkLst>
          <pc:docMk/>
          <pc:sldMk cId="1800085801" sldId="264"/>
        </pc:sldMkLst>
        <pc:spChg chg="mod">
          <ac:chgData name="Suzy Beck" userId="ab71984285f4c234" providerId="LiveId" clId="{6231E663-7B75-429E-A8B9-91B526DCA43A}" dt="2020-07-09T14:06:03.443" v="3387" actId="113"/>
          <ac:spMkLst>
            <pc:docMk/>
            <pc:sldMk cId="1800085801" sldId="264"/>
            <ac:spMk id="2" creationId="{D0D4D8D8-4878-428F-B4BE-07EF177E4FED}"/>
          </ac:spMkLst>
        </pc:spChg>
        <pc:spChg chg="add mod ord">
          <ac:chgData name="Suzy Beck" userId="ab71984285f4c234" providerId="LiveId" clId="{6231E663-7B75-429E-A8B9-91B526DCA43A}" dt="2020-07-21T13:26:58.276" v="6019"/>
          <ac:spMkLst>
            <pc:docMk/>
            <pc:sldMk cId="1800085801" sldId="264"/>
            <ac:spMk id="3" creationId="{2B6D154A-CB78-4F38-9378-5B103A216971}"/>
          </ac:spMkLst>
        </pc:spChg>
        <pc:spChg chg="add mod">
          <ac:chgData name="Suzy Beck" userId="ab71984285f4c234" providerId="LiveId" clId="{6231E663-7B75-429E-A8B9-91B526DCA43A}" dt="2020-07-28T13:08:45.849" v="7513" actId="20577"/>
          <ac:spMkLst>
            <pc:docMk/>
            <pc:sldMk cId="1800085801" sldId="264"/>
            <ac:spMk id="5" creationId="{D98D4041-4D9D-431A-A92E-758E190E53A9}"/>
          </ac:spMkLst>
        </pc:spChg>
        <pc:spChg chg="add del">
          <ac:chgData name="Suzy Beck" userId="ab71984285f4c234" providerId="LiveId" clId="{6231E663-7B75-429E-A8B9-91B526DCA43A}" dt="2020-07-09T13:10:43.240" v="2447" actId="478"/>
          <ac:spMkLst>
            <pc:docMk/>
            <pc:sldMk cId="1800085801" sldId="264"/>
            <ac:spMk id="6" creationId="{3EA36B79-5439-4628-B4C2-202EFD730E26}"/>
          </ac:spMkLst>
        </pc:spChg>
        <pc:spChg chg="add del">
          <ac:chgData name="Suzy Beck" userId="ab71984285f4c234" providerId="LiveId" clId="{6231E663-7B75-429E-A8B9-91B526DCA43A}" dt="2020-07-09T13:10:43.240" v="2447" actId="478"/>
          <ac:spMkLst>
            <pc:docMk/>
            <pc:sldMk cId="1800085801" sldId="264"/>
            <ac:spMk id="7" creationId="{95C67F1F-4E2A-49BC-B9B2-55660C51713C}"/>
          </ac:spMkLst>
        </pc:spChg>
        <pc:spChg chg="add del">
          <ac:chgData name="Suzy Beck" userId="ab71984285f4c234" providerId="LiveId" clId="{6231E663-7B75-429E-A8B9-91B526DCA43A}" dt="2020-07-09T13:10:43.240" v="2447" actId="478"/>
          <ac:spMkLst>
            <pc:docMk/>
            <pc:sldMk cId="1800085801" sldId="264"/>
            <ac:spMk id="8" creationId="{34B34C6D-77F2-4A2E-B470-F1486F89ACA6}"/>
          </ac:spMkLst>
        </pc:spChg>
        <pc:spChg chg="add del">
          <ac:chgData name="Suzy Beck" userId="ab71984285f4c234" providerId="LiveId" clId="{6231E663-7B75-429E-A8B9-91B526DCA43A}" dt="2020-07-09T13:10:43.240" v="2447" actId="478"/>
          <ac:spMkLst>
            <pc:docMk/>
            <pc:sldMk cId="1800085801" sldId="264"/>
            <ac:spMk id="9" creationId="{9CE9E1B9-E9A5-436C-AA83-5C05B1569B8F}"/>
          </ac:spMkLst>
        </pc:spChg>
        <pc:spChg chg="add del mod">
          <ac:chgData name="Suzy Beck" userId="ab71984285f4c234" providerId="LiveId" clId="{6231E663-7B75-429E-A8B9-91B526DCA43A}" dt="2020-07-21T13:05:37.148" v="5934" actId="478"/>
          <ac:spMkLst>
            <pc:docMk/>
            <pc:sldMk cId="1800085801" sldId="264"/>
            <ac:spMk id="10" creationId="{0388DC74-8AD0-42A6-A537-B2EDC207DD85}"/>
          </ac:spMkLst>
        </pc:spChg>
        <pc:spChg chg="add del mod">
          <ac:chgData name="Suzy Beck" userId="ab71984285f4c234" providerId="LiveId" clId="{6231E663-7B75-429E-A8B9-91B526DCA43A}" dt="2020-07-21T13:05:34.049" v="5931" actId="478"/>
          <ac:spMkLst>
            <pc:docMk/>
            <pc:sldMk cId="1800085801" sldId="264"/>
            <ac:spMk id="11" creationId="{B0512D4F-DFBD-4484-BC48-1A17354FA628}"/>
          </ac:spMkLst>
        </pc:spChg>
        <pc:spChg chg="add del mod">
          <ac:chgData name="Suzy Beck" userId="ab71984285f4c234" providerId="LiveId" clId="{6231E663-7B75-429E-A8B9-91B526DCA43A}" dt="2020-07-21T13:05:35.999" v="5933" actId="478"/>
          <ac:spMkLst>
            <pc:docMk/>
            <pc:sldMk cId="1800085801" sldId="264"/>
            <ac:spMk id="12" creationId="{21B2438A-8B9E-4513-828D-A625E2330B78}"/>
          </ac:spMkLst>
        </pc:spChg>
        <pc:spChg chg="add del mod">
          <ac:chgData name="Suzy Beck" userId="ab71984285f4c234" providerId="LiveId" clId="{6231E663-7B75-429E-A8B9-91B526DCA43A}" dt="2020-07-21T13:05:42.669" v="5938" actId="478"/>
          <ac:spMkLst>
            <pc:docMk/>
            <pc:sldMk cId="1800085801" sldId="264"/>
            <ac:spMk id="13" creationId="{E723D504-4B08-450E-BB4D-D36EA9556282}"/>
          </ac:spMkLst>
        </pc:spChg>
        <pc:spChg chg="add del mod">
          <ac:chgData name="Suzy Beck" userId="ab71984285f4c234" providerId="LiveId" clId="{6231E663-7B75-429E-A8B9-91B526DCA43A}" dt="2020-07-21T13:05:41.326" v="5937" actId="478"/>
          <ac:spMkLst>
            <pc:docMk/>
            <pc:sldMk cId="1800085801" sldId="264"/>
            <ac:spMk id="14" creationId="{E0B5D589-68B8-46ED-8CCC-6B8750D9090A}"/>
          </ac:spMkLst>
        </pc:spChg>
        <pc:spChg chg="add del mod">
          <ac:chgData name="Suzy Beck" userId="ab71984285f4c234" providerId="LiveId" clId="{6231E663-7B75-429E-A8B9-91B526DCA43A}" dt="2020-07-21T13:05:44.025" v="5939" actId="478"/>
          <ac:spMkLst>
            <pc:docMk/>
            <pc:sldMk cId="1800085801" sldId="264"/>
            <ac:spMk id="15" creationId="{EC0BA7D8-46EC-4298-9842-84FDC3EA2F98}"/>
          </ac:spMkLst>
        </pc:spChg>
        <pc:spChg chg="add del mod">
          <ac:chgData name="Suzy Beck" userId="ab71984285f4c234" providerId="LiveId" clId="{6231E663-7B75-429E-A8B9-91B526DCA43A}" dt="2020-07-21T13:05:39.738" v="5936" actId="478"/>
          <ac:spMkLst>
            <pc:docMk/>
            <pc:sldMk cId="1800085801" sldId="264"/>
            <ac:spMk id="16" creationId="{4C255B88-18D1-4932-BD2D-1CED28A2CD82}"/>
          </ac:spMkLst>
        </pc:spChg>
        <pc:spChg chg="add mod ord">
          <ac:chgData name="Suzy Beck" userId="ab71984285f4c234" providerId="LiveId" clId="{6231E663-7B75-429E-A8B9-91B526DCA43A}" dt="2020-07-21T13:26:40.041" v="6010"/>
          <ac:spMkLst>
            <pc:docMk/>
            <pc:sldMk cId="1800085801" sldId="264"/>
            <ac:spMk id="17" creationId="{D7C5F848-6EBA-40D7-B9B7-93C5B8EF62FF}"/>
          </ac:spMkLst>
        </pc:spChg>
        <pc:spChg chg="add mod ord">
          <ac:chgData name="Suzy Beck" userId="ab71984285f4c234" providerId="LiveId" clId="{6231E663-7B75-429E-A8B9-91B526DCA43A}" dt="2020-07-21T13:26:49.559" v="6012"/>
          <ac:spMkLst>
            <pc:docMk/>
            <pc:sldMk cId="1800085801" sldId="264"/>
            <ac:spMk id="18" creationId="{B53FAC7E-B2CE-48A1-9B1A-4BA7B75BC3F3}"/>
          </ac:spMkLst>
        </pc:spChg>
        <pc:spChg chg="add mod ord">
          <ac:chgData name="Suzy Beck" userId="ab71984285f4c234" providerId="LiveId" clId="{6231E663-7B75-429E-A8B9-91B526DCA43A}" dt="2020-07-21T13:26:53.051" v="6016"/>
          <ac:spMkLst>
            <pc:docMk/>
            <pc:sldMk cId="1800085801" sldId="264"/>
            <ac:spMk id="19" creationId="{29E57DF1-46DA-43AC-9D9F-F795BD3326AA}"/>
          </ac:spMkLst>
        </pc:spChg>
        <pc:spChg chg="add mod ord">
          <ac:chgData name="Suzy Beck" userId="ab71984285f4c234" providerId="LiveId" clId="{6231E663-7B75-429E-A8B9-91B526DCA43A}" dt="2020-07-21T13:26:55.056" v="6018"/>
          <ac:spMkLst>
            <pc:docMk/>
            <pc:sldMk cId="1800085801" sldId="264"/>
            <ac:spMk id="20" creationId="{DE379F64-E3FD-4D20-A616-E4DC160C161B}"/>
          </ac:spMkLst>
        </pc:spChg>
        <pc:picChg chg="add del mod modCrop">
          <ac:chgData name="Suzy Beck" userId="ab71984285f4c234" providerId="LiveId" clId="{6231E663-7B75-429E-A8B9-91B526DCA43A}" dt="2020-07-01T10:19:20.425" v="2257" actId="478"/>
          <ac:picMkLst>
            <pc:docMk/>
            <pc:sldMk cId="1800085801" sldId="264"/>
            <ac:picMk id="4" creationId="{77CDD5BC-C975-444C-96FD-4EB24093AA9E}"/>
          </ac:picMkLst>
        </pc:picChg>
      </pc:sldChg>
      <pc:sldChg chg="addSp delSp modSp add">
        <pc:chgData name="Suzy Beck" userId="ab71984285f4c234" providerId="LiveId" clId="{6231E663-7B75-429E-A8B9-91B526DCA43A}" dt="2020-07-28T13:06:10.465" v="7512" actId="20577"/>
        <pc:sldMkLst>
          <pc:docMk/>
          <pc:sldMk cId="4223542348" sldId="265"/>
        </pc:sldMkLst>
        <pc:spChg chg="add del mod">
          <ac:chgData name="Suzy Beck" userId="ab71984285f4c234" providerId="LiveId" clId="{6231E663-7B75-429E-A8B9-91B526DCA43A}" dt="2020-07-09T13:28:36.854" v="2773" actId="478"/>
          <ac:spMkLst>
            <pc:docMk/>
            <pc:sldMk cId="4223542348" sldId="265"/>
            <ac:spMk id="2" creationId="{58ADFC48-268F-46E3-BF0B-113A4895A615}"/>
          </ac:spMkLst>
        </pc:spChg>
        <pc:spChg chg="add del">
          <ac:chgData name="Suzy Beck" userId="ab71984285f4c234" providerId="LiveId" clId="{6231E663-7B75-429E-A8B9-91B526DCA43A}" dt="2020-07-09T13:28:37.429" v="2774" actId="478"/>
          <ac:spMkLst>
            <pc:docMk/>
            <pc:sldMk cId="4223542348" sldId="265"/>
            <ac:spMk id="3" creationId="{7FDF137A-21FD-43A4-A4A3-3DBBCF7DBCA0}"/>
          </ac:spMkLst>
        </pc:spChg>
        <pc:spChg chg="add del mod">
          <ac:chgData name="Suzy Beck" userId="ab71984285f4c234" providerId="LiveId" clId="{6231E663-7B75-429E-A8B9-91B526DCA43A}" dt="2020-07-09T13:29:07.766" v="2779" actId="478"/>
          <ac:spMkLst>
            <pc:docMk/>
            <pc:sldMk cId="4223542348" sldId="265"/>
            <ac:spMk id="4" creationId="{AB9CBF91-18BF-4E3A-940C-3240BBD405EE}"/>
          </ac:spMkLst>
        </pc:spChg>
        <pc:spChg chg="add del mod">
          <ac:chgData name="Suzy Beck" userId="ab71984285f4c234" providerId="LiveId" clId="{6231E663-7B75-429E-A8B9-91B526DCA43A}" dt="2020-07-09T13:28:38.117" v="2775" actId="478"/>
          <ac:spMkLst>
            <pc:docMk/>
            <pc:sldMk cId="4223542348" sldId="265"/>
            <ac:spMk id="5" creationId="{25155140-DCE2-4AA6-A7A1-13AF6AB7FFB6}"/>
          </ac:spMkLst>
        </pc:spChg>
        <pc:spChg chg="add del mod">
          <ac:chgData name="Suzy Beck" userId="ab71984285f4c234" providerId="LiveId" clId="{6231E663-7B75-429E-A8B9-91B526DCA43A}" dt="2020-07-09T13:48:07.732" v="2857" actId="478"/>
          <ac:spMkLst>
            <pc:docMk/>
            <pc:sldMk cId="4223542348" sldId="265"/>
            <ac:spMk id="6" creationId="{FED05687-A181-4DDD-8E1C-1E4AEA950F59}"/>
          </ac:spMkLst>
        </pc:spChg>
        <pc:spChg chg="add del">
          <ac:chgData name="Suzy Beck" userId="ab71984285f4c234" providerId="LiveId" clId="{6231E663-7B75-429E-A8B9-91B526DCA43A}" dt="2020-07-09T13:28:39.613" v="2776" actId="478"/>
          <ac:spMkLst>
            <pc:docMk/>
            <pc:sldMk cId="4223542348" sldId="265"/>
            <ac:spMk id="7" creationId="{E289A216-2AF1-42C0-B2DA-87D5866735A3}"/>
          </ac:spMkLst>
        </pc:spChg>
        <pc:spChg chg="add mod">
          <ac:chgData name="Suzy Beck" userId="ab71984285f4c234" providerId="LiveId" clId="{6231E663-7B75-429E-A8B9-91B526DCA43A}" dt="2020-07-09T14:05:34.338" v="3383" actId="113"/>
          <ac:spMkLst>
            <pc:docMk/>
            <pc:sldMk cId="4223542348" sldId="265"/>
            <ac:spMk id="8" creationId="{974AD7AC-E659-496A-9F98-2B17BC3231C6}"/>
          </ac:spMkLst>
        </pc:spChg>
        <pc:spChg chg="add mod">
          <ac:chgData name="Suzy Beck" userId="ab71984285f4c234" providerId="LiveId" clId="{6231E663-7B75-429E-A8B9-91B526DCA43A}" dt="2020-07-09T13:47:22.865" v="2842" actId="114"/>
          <ac:spMkLst>
            <pc:docMk/>
            <pc:sldMk cId="4223542348" sldId="265"/>
            <ac:spMk id="9" creationId="{E2C17E62-30DD-451F-BBE4-D996DF5A758C}"/>
          </ac:spMkLst>
        </pc:spChg>
        <pc:spChg chg="add mod">
          <ac:chgData name="Suzy Beck" userId="ab71984285f4c234" providerId="LiveId" clId="{6231E663-7B75-429E-A8B9-91B526DCA43A}" dt="2020-07-09T13:47:24.450" v="2843" actId="114"/>
          <ac:spMkLst>
            <pc:docMk/>
            <pc:sldMk cId="4223542348" sldId="265"/>
            <ac:spMk id="10" creationId="{3D4D242A-C59B-4AD0-988A-13DF576FFBC9}"/>
          </ac:spMkLst>
        </pc:spChg>
        <pc:spChg chg="add mod">
          <ac:chgData name="Suzy Beck" userId="ab71984285f4c234" providerId="LiveId" clId="{6231E663-7B75-429E-A8B9-91B526DCA43A}" dt="2020-07-09T13:47:26.265" v="2844" actId="114"/>
          <ac:spMkLst>
            <pc:docMk/>
            <pc:sldMk cId="4223542348" sldId="265"/>
            <ac:spMk id="11" creationId="{957F2E0F-4255-44EE-9D76-7E056712405A}"/>
          </ac:spMkLst>
        </pc:spChg>
        <pc:spChg chg="add del mod">
          <ac:chgData name="Suzy Beck" userId="ab71984285f4c234" providerId="LiveId" clId="{6231E663-7B75-429E-A8B9-91B526DCA43A}" dt="2020-07-21T12:42:44.469" v="5879" actId="478"/>
          <ac:spMkLst>
            <pc:docMk/>
            <pc:sldMk cId="4223542348" sldId="265"/>
            <ac:spMk id="12" creationId="{5859EE83-6403-4907-BD70-CDB4A8293CEA}"/>
          </ac:spMkLst>
        </pc:spChg>
        <pc:spChg chg="add mod ord">
          <ac:chgData name="Suzy Beck" userId="ab71984285f4c234" providerId="LiveId" clId="{6231E663-7B75-429E-A8B9-91B526DCA43A}" dt="2020-07-21T13:28:03.037" v="6141" actId="962"/>
          <ac:spMkLst>
            <pc:docMk/>
            <pc:sldMk cId="4223542348" sldId="265"/>
            <ac:spMk id="13" creationId="{0E6D9E3A-EE67-4172-8D58-A6DE2FA00D04}"/>
          </ac:spMkLst>
        </pc:spChg>
        <pc:spChg chg="add mod ord">
          <ac:chgData name="Suzy Beck" userId="ab71984285f4c234" providerId="LiveId" clId="{6231E663-7B75-429E-A8B9-91B526DCA43A}" dt="2020-07-21T13:23:04.964" v="5987"/>
          <ac:spMkLst>
            <pc:docMk/>
            <pc:sldMk cId="4223542348" sldId="265"/>
            <ac:spMk id="14" creationId="{6B8B984E-BB68-4E3E-ADED-BB1CB445ABA7}"/>
          </ac:spMkLst>
        </pc:spChg>
        <pc:spChg chg="add mod">
          <ac:chgData name="Suzy Beck" userId="ab71984285f4c234" providerId="LiveId" clId="{6231E663-7B75-429E-A8B9-91B526DCA43A}" dt="2020-07-21T13:28:24.932" v="6142" actId="962"/>
          <ac:spMkLst>
            <pc:docMk/>
            <pc:sldMk cId="4223542348" sldId="265"/>
            <ac:spMk id="15" creationId="{284A2BC8-3014-4FF6-9156-E208AB953B94}"/>
          </ac:spMkLst>
        </pc:spChg>
        <pc:spChg chg="add del mod">
          <ac:chgData name="Suzy Beck" userId="ab71984285f4c234" providerId="LiveId" clId="{6231E663-7B75-429E-A8B9-91B526DCA43A}" dt="2020-07-09T13:49:27.308" v="2875" actId="478"/>
          <ac:spMkLst>
            <pc:docMk/>
            <pc:sldMk cId="4223542348" sldId="265"/>
            <ac:spMk id="15" creationId="{CC044B8D-0648-4BD7-A4C9-2701BAC30A3A}"/>
          </ac:spMkLst>
        </pc:spChg>
        <pc:spChg chg="add mod ord">
          <ac:chgData name="Suzy Beck" userId="ab71984285f4c234" providerId="LiveId" clId="{6231E663-7B75-429E-A8B9-91B526DCA43A}" dt="2020-07-21T13:23:35.507" v="5994"/>
          <ac:spMkLst>
            <pc:docMk/>
            <pc:sldMk cId="4223542348" sldId="265"/>
            <ac:spMk id="16" creationId="{51EB37D9-1B8C-4DDC-9F09-9C3583C81887}"/>
          </ac:spMkLst>
        </pc:spChg>
        <pc:spChg chg="add mod ord">
          <ac:chgData name="Suzy Beck" userId="ab71984285f4c234" providerId="LiveId" clId="{6231E663-7B75-429E-A8B9-91B526DCA43A}" dt="2020-07-21T13:27:40.771" v="6045" actId="962"/>
          <ac:spMkLst>
            <pc:docMk/>
            <pc:sldMk cId="4223542348" sldId="265"/>
            <ac:spMk id="17" creationId="{76CAFC83-B5FF-4B8A-ABF4-6756E745AB68}"/>
          </ac:spMkLst>
        </pc:spChg>
        <pc:spChg chg="add mod ord">
          <ac:chgData name="Suzy Beck" userId="ab71984285f4c234" providerId="LiveId" clId="{6231E663-7B75-429E-A8B9-91B526DCA43A}" dt="2020-07-21T13:22:50.551" v="5977"/>
          <ac:spMkLst>
            <pc:docMk/>
            <pc:sldMk cId="4223542348" sldId="265"/>
            <ac:spMk id="18" creationId="{10035427-D3AD-4C3F-842C-9DF0888637EB}"/>
          </ac:spMkLst>
        </pc:spChg>
        <pc:spChg chg="add mod ord">
          <ac:chgData name="Suzy Beck" userId="ab71984285f4c234" providerId="LiveId" clId="{6231E663-7B75-429E-A8B9-91B526DCA43A}" dt="2020-07-21T13:23:15.896" v="5991"/>
          <ac:spMkLst>
            <pc:docMk/>
            <pc:sldMk cId="4223542348" sldId="265"/>
            <ac:spMk id="19" creationId="{C2759758-1B5F-49DF-B7D2-775D0485C1B9}"/>
          </ac:spMkLst>
        </pc:spChg>
        <pc:spChg chg="add mod ord">
          <ac:chgData name="Suzy Beck" userId="ab71984285f4c234" providerId="LiveId" clId="{6231E663-7B75-429E-A8B9-91B526DCA43A}" dt="2020-07-28T13:06:10.465" v="7512" actId="20577"/>
          <ac:spMkLst>
            <pc:docMk/>
            <pc:sldMk cId="4223542348" sldId="265"/>
            <ac:spMk id="20" creationId="{CDF6052E-0447-45B6-9407-D6D662DE5EFA}"/>
          </ac:spMkLst>
        </pc:spChg>
        <pc:spChg chg="add mod">
          <ac:chgData name="Suzy Beck" userId="ab71984285f4c234" providerId="LiveId" clId="{6231E663-7B75-429E-A8B9-91B526DCA43A}" dt="2020-07-21T12:43:21.970" v="5887" actId="1076"/>
          <ac:spMkLst>
            <pc:docMk/>
            <pc:sldMk cId="4223542348" sldId="265"/>
            <ac:spMk id="21" creationId="{2263AA11-BF95-4E07-835F-0A9A4758F2C6}"/>
          </ac:spMkLst>
        </pc:spChg>
        <pc:picChg chg="add mod ord">
          <ac:chgData name="Suzy Beck" userId="ab71984285f4c234" providerId="LiveId" clId="{6231E663-7B75-429E-A8B9-91B526DCA43A}" dt="2020-07-21T13:23:45.717" v="5995"/>
          <ac:picMkLst>
            <pc:docMk/>
            <pc:sldMk cId="4223542348" sldId="265"/>
            <ac:picMk id="22" creationId="{A4A8E08B-D6FD-47F6-A9CC-8E1322DD29BB}"/>
          </ac:picMkLst>
        </pc:picChg>
      </pc:sldChg>
      <pc:sldChg chg="addSp modSp add ord">
        <pc:chgData name="Suzy Beck" userId="ab71984285f4c234" providerId="LiveId" clId="{6231E663-7B75-429E-A8B9-91B526DCA43A}" dt="2020-07-21T10:12:05.017" v="3399" actId="20577"/>
        <pc:sldMkLst>
          <pc:docMk/>
          <pc:sldMk cId="1920252861" sldId="266"/>
        </pc:sldMkLst>
        <pc:spChg chg="add mod">
          <ac:chgData name="Suzy Beck" userId="ab71984285f4c234" providerId="LiveId" clId="{6231E663-7B75-429E-A8B9-91B526DCA43A}" dt="2020-07-21T10:12:05.017" v="3399" actId="20577"/>
          <ac:spMkLst>
            <pc:docMk/>
            <pc:sldMk cId="1920252861" sldId="266"/>
            <ac:spMk id="2" creationId="{19A66DE1-D2EC-4395-95EC-D4179EA78E65}"/>
          </ac:spMkLst>
        </pc:spChg>
      </pc:sldChg>
      <pc:sldChg chg="modSp add">
        <pc:chgData name="Suzy Beck" userId="ab71984285f4c234" providerId="LiveId" clId="{6231E663-7B75-429E-A8B9-91B526DCA43A}" dt="2020-07-29T09:10:02.270" v="8352"/>
        <pc:sldMkLst>
          <pc:docMk/>
          <pc:sldMk cId="934160962" sldId="267"/>
        </pc:sldMkLst>
        <pc:spChg chg="mod">
          <ac:chgData name="Suzy Beck" userId="ab71984285f4c234" providerId="LiveId" clId="{6231E663-7B75-429E-A8B9-91B526DCA43A}" dt="2020-07-29T09:10:02.270" v="8352"/>
          <ac:spMkLst>
            <pc:docMk/>
            <pc:sldMk cId="934160962" sldId="267"/>
            <ac:spMk id="3" creationId="{5C08E44E-17D6-4A69-9107-145EE2A5EC50}"/>
          </ac:spMkLst>
        </pc:spChg>
      </pc:sldChg>
      <pc:sldChg chg="add del">
        <pc:chgData name="Suzy Beck" userId="ab71984285f4c234" providerId="LiveId" clId="{6231E663-7B75-429E-A8B9-91B526DCA43A}" dt="2020-07-29T09:49:16.389" v="8567" actId="2696"/>
        <pc:sldMkLst>
          <pc:docMk/>
          <pc:sldMk cId="3656648497" sldId="268"/>
        </pc:sldMkLst>
      </pc:sldChg>
      <pc:sldMasterChg chg="setBg modSldLayout">
        <pc:chgData name="Suzy Beck" userId="ab71984285f4c234" providerId="LiveId" clId="{6231E663-7B75-429E-A8B9-91B526DCA43A}" dt="2020-07-01T09:28:53.498" v="45"/>
        <pc:sldMasterMkLst>
          <pc:docMk/>
          <pc:sldMasterMk cId="537867996" sldId="2147483648"/>
        </pc:sldMasterMkLst>
        <pc:sldLayoutChg chg="setBg">
          <pc:chgData name="Suzy Beck" userId="ab71984285f4c234" providerId="LiveId" clId="{6231E663-7B75-429E-A8B9-91B526DCA43A}" dt="2020-07-01T09:28:53.498" v="45"/>
          <pc:sldLayoutMkLst>
            <pc:docMk/>
            <pc:sldMasterMk cId="537867996" sldId="2147483648"/>
            <pc:sldLayoutMk cId="4271678260" sldId="2147483649"/>
          </pc:sldLayoutMkLst>
        </pc:sldLayoutChg>
        <pc:sldLayoutChg chg="setBg">
          <pc:chgData name="Suzy Beck" userId="ab71984285f4c234" providerId="LiveId" clId="{6231E663-7B75-429E-A8B9-91B526DCA43A}" dt="2020-07-01T09:28:53.498" v="45"/>
          <pc:sldLayoutMkLst>
            <pc:docMk/>
            <pc:sldMasterMk cId="537867996" sldId="2147483648"/>
            <pc:sldLayoutMk cId="2072731785" sldId="2147483650"/>
          </pc:sldLayoutMkLst>
        </pc:sldLayoutChg>
        <pc:sldLayoutChg chg="setBg">
          <pc:chgData name="Suzy Beck" userId="ab71984285f4c234" providerId="LiveId" clId="{6231E663-7B75-429E-A8B9-91B526DCA43A}" dt="2020-07-01T09:28:53.498" v="45"/>
          <pc:sldLayoutMkLst>
            <pc:docMk/>
            <pc:sldMasterMk cId="537867996" sldId="2147483648"/>
            <pc:sldLayoutMk cId="2493777549" sldId="2147483651"/>
          </pc:sldLayoutMkLst>
        </pc:sldLayoutChg>
        <pc:sldLayoutChg chg="setBg">
          <pc:chgData name="Suzy Beck" userId="ab71984285f4c234" providerId="LiveId" clId="{6231E663-7B75-429E-A8B9-91B526DCA43A}" dt="2020-07-01T09:28:53.498" v="45"/>
          <pc:sldLayoutMkLst>
            <pc:docMk/>
            <pc:sldMasterMk cId="537867996" sldId="2147483648"/>
            <pc:sldLayoutMk cId="2502062543" sldId="2147483652"/>
          </pc:sldLayoutMkLst>
        </pc:sldLayoutChg>
        <pc:sldLayoutChg chg="setBg">
          <pc:chgData name="Suzy Beck" userId="ab71984285f4c234" providerId="LiveId" clId="{6231E663-7B75-429E-A8B9-91B526DCA43A}" dt="2020-07-01T09:28:53.498" v="45"/>
          <pc:sldLayoutMkLst>
            <pc:docMk/>
            <pc:sldMasterMk cId="537867996" sldId="2147483648"/>
            <pc:sldLayoutMk cId="3349874808" sldId="2147483653"/>
          </pc:sldLayoutMkLst>
        </pc:sldLayoutChg>
        <pc:sldLayoutChg chg="setBg">
          <pc:chgData name="Suzy Beck" userId="ab71984285f4c234" providerId="LiveId" clId="{6231E663-7B75-429E-A8B9-91B526DCA43A}" dt="2020-07-01T09:28:53.498" v="45"/>
          <pc:sldLayoutMkLst>
            <pc:docMk/>
            <pc:sldMasterMk cId="537867996" sldId="2147483648"/>
            <pc:sldLayoutMk cId="4056590916" sldId="2147483654"/>
          </pc:sldLayoutMkLst>
        </pc:sldLayoutChg>
        <pc:sldLayoutChg chg="setBg">
          <pc:chgData name="Suzy Beck" userId="ab71984285f4c234" providerId="LiveId" clId="{6231E663-7B75-429E-A8B9-91B526DCA43A}" dt="2020-07-01T09:28:53.498" v="45"/>
          <pc:sldLayoutMkLst>
            <pc:docMk/>
            <pc:sldMasterMk cId="537867996" sldId="2147483648"/>
            <pc:sldLayoutMk cId="3379253259" sldId="2147483655"/>
          </pc:sldLayoutMkLst>
        </pc:sldLayoutChg>
        <pc:sldLayoutChg chg="setBg">
          <pc:chgData name="Suzy Beck" userId="ab71984285f4c234" providerId="LiveId" clId="{6231E663-7B75-429E-A8B9-91B526DCA43A}" dt="2020-07-01T09:28:53.498" v="45"/>
          <pc:sldLayoutMkLst>
            <pc:docMk/>
            <pc:sldMasterMk cId="537867996" sldId="2147483648"/>
            <pc:sldLayoutMk cId="2274844814" sldId="2147483656"/>
          </pc:sldLayoutMkLst>
        </pc:sldLayoutChg>
        <pc:sldLayoutChg chg="setBg">
          <pc:chgData name="Suzy Beck" userId="ab71984285f4c234" providerId="LiveId" clId="{6231E663-7B75-429E-A8B9-91B526DCA43A}" dt="2020-07-01T09:28:53.498" v="45"/>
          <pc:sldLayoutMkLst>
            <pc:docMk/>
            <pc:sldMasterMk cId="537867996" sldId="2147483648"/>
            <pc:sldLayoutMk cId="4002654358" sldId="2147483657"/>
          </pc:sldLayoutMkLst>
        </pc:sldLayoutChg>
        <pc:sldLayoutChg chg="setBg">
          <pc:chgData name="Suzy Beck" userId="ab71984285f4c234" providerId="LiveId" clId="{6231E663-7B75-429E-A8B9-91B526DCA43A}" dt="2020-07-01T09:28:53.498" v="45"/>
          <pc:sldLayoutMkLst>
            <pc:docMk/>
            <pc:sldMasterMk cId="537867996" sldId="2147483648"/>
            <pc:sldLayoutMk cId="80887008" sldId="2147483658"/>
          </pc:sldLayoutMkLst>
        </pc:sldLayoutChg>
        <pc:sldLayoutChg chg="setBg">
          <pc:chgData name="Suzy Beck" userId="ab71984285f4c234" providerId="LiveId" clId="{6231E663-7B75-429E-A8B9-91B526DCA43A}" dt="2020-07-01T09:28:53.498" v="45"/>
          <pc:sldLayoutMkLst>
            <pc:docMk/>
            <pc:sldMasterMk cId="537867996" sldId="2147483648"/>
            <pc:sldLayoutMk cId="1849614647"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C0C7-3AD0-41D8-8302-60D1600306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B51D32-D445-425C-A6A8-3E31A76ED6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416770-343B-4333-BB11-AAF890B9537F}"/>
              </a:ext>
            </a:extLst>
          </p:cNvPr>
          <p:cNvSpPr>
            <a:spLocks noGrp="1"/>
          </p:cNvSpPr>
          <p:nvPr>
            <p:ph type="dt" sz="half" idx="10"/>
          </p:nvPr>
        </p:nvSpPr>
        <p:spPr/>
        <p:txBody>
          <a:bodyPr/>
          <a:lstStyle/>
          <a:p>
            <a:fld id="{3DAAAB4B-7D6C-4A3F-B862-C5378F7A984D}" type="datetimeFigureOut">
              <a:rPr lang="en-GB" smtClean="0"/>
              <a:t>16/09/2020</a:t>
            </a:fld>
            <a:endParaRPr lang="en-GB"/>
          </a:p>
        </p:txBody>
      </p:sp>
      <p:sp>
        <p:nvSpPr>
          <p:cNvPr id="5" name="Footer Placeholder 4">
            <a:extLst>
              <a:ext uri="{FF2B5EF4-FFF2-40B4-BE49-F238E27FC236}">
                <a16:creationId xmlns:a16="http://schemas.microsoft.com/office/drawing/2014/main" id="{FD35CC69-6D1C-4D44-B964-BA5C80BE77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4EB765-ADFF-4CB2-94E1-AA5C42DA4052}"/>
              </a:ext>
            </a:extLst>
          </p:cNvPr>
          <p:cNvSpPr>
            <a:spLocks noGrp="1"/>
          </p:cNvSpPr>
          <p:nvPr>
            <p:ph type="sldNum" sz="quarter" idx="12"/>
          </p:nvPr>
        </p:nvSpPr>
        <p:spPr/>
        <p:txBody>
          <a:bodyPr/>
          <a:lstStyle/>
          <a:p>
            <a:fld id="{58AFA248-DE8F-47C0-9DF1-CF6856D73AEB}" type="slidenum">
              <a:rPr lang="en-GB" smtClean="0"/>
              <a:t>‹#›</a:t>
            </a:fld>
            <a:endParaRPr lang="en-GB"/>
          </a:p>
        </p:txBody>
      </p:sp>
    </p:spTree>
    <p:extLst>
      <p:ext uri="{BB962C8B-B14F-4D97-AF65-F5344CB8AC3E}">
        <p14:creationId xmlns:p14="http://schemas.microsoft.com/office/powerpoint/2010/main" val="427167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6395-CEB0-48F6-8BF2-0D191854D6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D83328-0EF9-4B53-803F-678655B43F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880E46-A257-4050-8AA1-B273A20AE4D3}"/>
              </a:ext>
            </a:extLst>
          </p:cNvPr>
          <p:cNvSpPr>
            <a:spLocks noGrp="1"/>
          </p:cNvSpPr>
          <p:nvPr>
            <p:ph type="dt" sz="half" idx="10"/>
          </p:nvPr>
        </p:nvSpPr>
        <p:spPr/>
        <p:txBody>
          <a:bodyPr/>
          <a:lstStyle/>
          <a:p>
            <a:fld id="{3DAAAB4B-7D6C-4A3F-B862-C5378F7A984D}" type="datetimeFigureOut">
              <a:rPr lang="en-GB" smtClean="0"/>
              <a:t>16/09/2020</a:t>
            </a:fld>
            <a:endParaRPr lang="en-GB"/>
          </a:p>
        </p:txBody>
      </p:sp>
      <p:sp>
        <p:nvSpPr>
          <p:cNvPr id="5" name="Footer Placeholder 4">
            <a:extLst>
              <a:ext uri="{FF2B5EF4-FFF2-40B4-BE49-F238E27FC236}">
                <a16:creationId xmlns:a16="http://schemas.microsoft.com/office/drawing/2014/main" id="{1FAE9DBE-4ED0-4977-BE53-B0421FD705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D21F72-CE88-4A49-81C1-62CAA037F2F6}"/>
              </a:ext>
            </a:extLst>
          </p:cNvPr>
          <p:cNvSpPr>
            <a:spLocks noGrp="1"/>
          </p:cNvSpPr>
          <p:nvPr>
            <p:ph type="sldNum" sz="quarter" idx="12"/>
          </p:nvPr>
        </p:nvSpPr>
        <p:spPr/>
        <p:txBody>
          <a:bodyPr/>
          <a:lstStyle/>
          <a:p>
            <a:fld id="{58AFA248-DE8F-47C0-9DF1-CF6856D73AEB}" type="slidenum">
              <a:rPr lang="en-GB" smtClean="0"/>
              <a:t>‹#›</a:t>
            </a:fld>
            <a:endParaRPr lang="en-GB"/>
          </a:p>
        </p:txBody>
      </p:sp>
    </p:spTree>
    <p:extLst>
      <p:ext uri="{BB962C8B-B14F-4D97-AF65-F5344CB8AC3E}">
        <p14:creationId xmlns:p14="http://schemas.microsoft.com/office/powerpoint/2010/main" val="8088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95F96E-B30A-4D56-A757-DCDD51605C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D0722B-F059-45B8-8CAD-B37C4D8E3A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1B854D-E4B4-4FFB-9968-79078BF4191F}"/>
              </a:ext>
            </a:extLst>
          </p:cNvPr>
          <p:cNvSpPr>
            <a:spLocks noGrp="1"/>
          </p:cNvSpPr>
          <p:nvPr>
            <p:ph type="dt" sz="half" idx="10"/>
          </p:nvPr>
        </p:nvSpPr>
        <p:spPr/>
        <p:txBody>
          <a:bodyPr/>
          <a:lstStyle/>
          <a:p>
            <a:fld id="{3DAAAB4B-7D6C-4A3F-B862-C5378F7A984D}" type="datetimeFigureOut">
              <a:rPr lang="en-GB" smtClean="0"/>
              <a:t>16/09/2020</a:t>
            </a:fld>
            <a:endParaRPr lang="en-GB"/>
          </a:p>
        </p:txBody>
      </p:sp>
      <p:sp>
        <p:nvSpPr>
          <p:cNvPr id="5" name="Footer Placeholder 4">
            <a:extLst>
              <a:ext uri="{FF2B5EF4-FFF2-40B4-BE49-F238E27FC236}">
                <a16:creationId xmlns:a16="http://schemas.microsoft.com/office/drawing/2014/main" id="{697A1CB2-842A-49E1-A250-0B11EC5131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9ADE4B-A75B-4AC7-9BF8-E24AB0B688E2}"/>
              </a:ext>
            </a:extLst>
          </p:cNvPr>
          <p:cNvSpPr>
            <a:spLocks noGrp="1"/>
          </p:cNvSpPr>
          <p:nvPr>
            <p:ph type="sldNum" sz="quarter" idx="12"/>
          </p:nvPr>
        </p:nvSpPr>
        <p:spPr/>
        <p:txBody>
          <a:bodyPr/>
          <a:lstStyle/>
          <a:p>
            <a:fld id="{58AFA248-DE8F-47C0-9DF1-CF6856D73AEB}" type="slidenum">
              <a:rPr lang="en-GB" smtClean="0"/>
              <a:t>‹#›</a:t>
            </a:fld>
            <a:endParaRPr lang="en-GB"/>
          </a:p>
        </p:txBody>
      </p:sp>
    </p:spTree>
    <p:extLst>
      <p:ext uri="{BB962C8B-B14F-4D97-AF65-F5344CB8AC3E}">
        <p14:creationId xmlns:p14="http://schemas.microsoft.com/office/powerpoint/2010/main" val="1849614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27279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123420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1195674"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Tree>
    <p:extLst>
      <p:ext uri="{BB962C8B-B14F-4D97-AF65-F5344CB8AC3E}">
        <p14:creationId xmlns:p14="http://schemas.microsoft.com/office/powerpoint/2010/main" val="2046291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LSA">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3309A-6877-4F51-9212-4360A3B9D113}"/>
              </a:ext>
            </a:extLst>
          </p:cNvPr>
          <p:cNvPicPr>
            <a:picLocks noChangeAspect="1"/>
          </p:cNvPicPr>
          <p:nvPr userDrawn="1"/>
        </p:nvPicPr>
        <p:blipFill>
          <a:blip r:embed="rId2"/>
          <a:stretch>
            <a:fillRect/>
          </a:stretch>
        </p:blipFill>
        <p:spPr>
          <a:xfrm>
            <a:off x="478367" y="1415354"/>
            <a:ext cx="5067992" cy="1021327"/>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3092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L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005E5493-29D3-4C61-8F21-C167D56ADBF4}"/>
              </a:ext>
            </a:extLst>
          </p:cNvPr>
          <p:cNvPicPr>
            <a:picLocks noChangeAspect="1"/>
          </p:cNvPicPr>
          <p:nvPr userDrawn="1"/>
        </p:nvPicPr>
        <p:blipFill>
          <a:blip r:embed="rId2"/>
          <a:stretch>
            <a:fillRect/>
          </a:stretch>
        </p:blipFill>
        <p:spPr>
          <a:xfrm>
            <a:off x="478367" y="1415354"/>
            <a:ext cx="5067992" cy="1021327"/>
          </a:xfrm>
          <a:prstGeom prst="rect">
            <a:avLst/>
          </a:prstGeom>
        </p:spPr>
      </p:pic>
    </p:spTree>
    <p:extLst>
      <p:ext uri="{BB962C8B-B14F-4D97-AF65-F5344CB8AC3E}">
        <p14:creationId xmlns:p14="http://schemas.microsoft.com/office/powerpoint/2010/main" val="712266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E863AD9B-58DB-2E4A-B396-13C72443E1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1450662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02242F33-B733-FC44-9F81-57839D7D37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237012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87E56F37-306D-2046-A71B-EEFE7B45523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260187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7" name="Picture 6">
            <a:extLst>
              <a:ext uri="{FF2B5EF4-FFF2-40B4-BE49-F238E27FC236}">
                <a16:creationId xmlns:a16="http://schemas.microsoft.com/office/drawing/2014/main" id="{9D8E053F-C5C6-0E4F-A7BC-4A8446384D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370494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DCE9-EF1B-4B3C-B4D7-A66B69742B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0859A5-290D-4A9B-B858-D7D0816950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3477CE-C237-4751-A8C8-1F377B3357AD}"/>
              </a:ext>
            </a:extLst>
          </p:cNvPr>
          <p:cNvSpPr>
            <a:spLocks noGrp="1"/>
          </p:cNvSpPr>
          <p:nvPr>
            <p:ph type="dt" sz="half" idx="10"/>
          </p:nvPr>
        </p:nvSpPr>
        <p:spPr/>
        <p:txBody>
          <a:bodyPr/>
          <a:lstStyle/>
          <a:p>
            <a:fld id="{3DAAAB4B-7D6C-4A3F-B862-C5378F7A984D}" type="datetimeFigureOut">
              <a:rPr lang="en-GB" smtClean="0"/>
              <a:t>16/09/2020</a:t>
            </a:fld>
            <a:endParaRPr lang="en-GB"/>
          </a:p>
        </p:txBody>
      </p:sp>
      <p:sp>
        <p:nvSpPr>
          <p:cNvPr id="5" name="Footer Placeholder 4">
            <a:extLst>
              <a:ext uri="{FF2B5EF4-FFF2-40B4-BE49-F238E27FC236}">
                <a16:creationId xmlns:a16="http://schemas.microsoft.com/office/drawing/2014/main" id="{A5218D8B-8217-45F9-A4EF-69C8373565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6B4E21-0A30-4E80-BB86-A96C7953CA57}"/>
              </a:ext>
            </a:extLst>
          </p:cNvPr>
          <p:cNvSpPr>
            <a:spLocks noGrp="1"/>
          </p:cNvSpPr>
          <p:nvPr>
            <p:ph type="sldNum" sz="quarter" idx="12"/>
          </p:nvPr>
        </p:nvSpPr>
        <p:spPr/>
        <p:txBody>
          <a:bodyPr/>
          <a:lstStyle/>
          <a:p>
            <a:fld id="{58AFA248-DE8F-47C0-9DF1-CF6856D73AEB}" type="slidenum">
              <a:rPr lang="en-GB" smtClean="0"/>
              <a:t>‹#›</a:t>
            </a:fld>
            <a:endParaRPr lang="en-GB"/>
          </a:p>
        </p:txBody>
      </p:sp>
    </p:spTree>
    <p:extLst>
      <p:ext uri="{BB962C8B-B14F-4D97-AF65-F5344CB8AC3E}">
        <p14:creationId xmlns:p14="http://schemas.microsoft.com/office/powerpoint/2010/main" val="2072731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BFC0C46A-C1A8-0E45-935D-D7C890133B6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219653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B3DAB93F-6139-9B43-80B2-24A8613DB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2734382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20D53ECB-4192-9E40-B591-84D9A7FF53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223604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E60AA7B6-822B-8A4E-BD4F-0FE1134601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2714541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C2854A60-B202-314B-9472-E6A24FB3A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675631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8623801C-E283-9D4E-A275-9399A4844C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557950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8F2F003E-53B9-1B4A-8AB7-ADA4171593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520443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2A9ADA65-B247-2F4F-9F07-94DE9D76FB8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422367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77AE7264-41E0-0A4A-ACCE-03EAC98732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3443428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7C1F3E8A-2911-744F-86C5-2090C8B1800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220269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4A56-84A0-4D48-A4AB-9D2A9AD563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FA15C4-47C4-4255-8C79-F64AE75FF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D2C158-DA2D-4C7E-980D-C837E6DA5196}"/>
              </a:ext>
            </a:extLst>
          </p:cNvPr>
          <p:cNvSpPr>
            <a:spLocks noGrp="1"/>
          </p:cNvSpPr>
          <p:nvPr>
            <p:ph type="dt" sz="half" idx="10"/>
          </p:nvPr>
        </p:nvSpPr>
        <p:spPr/>
        <p:txBody>
          <a:bodyPr/>
          <a:lstStyle/>
          <a:p>
            <a:fld id="{3DAAAB4B-7D6C-4A3F-B862-C5378F7A984D}" type="datetimeFigureOut">
              <a:rPr lang="en-GB" smtClean="0"/>
              <a:t>16/09/2020</a:t>
            </a:fld>
            <a:endParaRPr lang="en-GB"/>
          </a:p>
        </p:txBody>
      </p:sp>
      <p:sp>
        <p:nvSpPr>
          <p:cNvPr id="5" name="Footer Placeholder 4">
            <a:extLst>
              <a:ext uri="{FF2B5EF4-FFF2-40B4-BE49-F238E27FC236}">
                <a16:creationId xmlns:a16="http://schemas.microsoft.com/office/drawing/2014/main" id="{0D5C900F-B24E-49F4-BBD9-77F0A8E0B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10657C-3E59-4846-82D2-F96FFD8F5E43}"/>
              </a:ext>
            </a:extLst>
          </p:cNvPr>
          <p:cNvSpPr>
            <a:spLocks noGrp="1"/>
          </p:cNvSpPr>
          <p:nvPr>
            <p:ph type="sldNum" sz="quarter" idx="12"/>
          </p:nvPr>
        </p:nvSpPr>
        <p:spPr/>
        <p:txBody>
          <a:bodyPr/>
          <a:lstStyle/>
          <a:p>
            <a:fld id="{58AFA248-DE8F-47C0-9DF1-CF6856D73AEB}" type="slidenum">
              <a:rPr lang="en-GB" smtClean="0"/>
              <a:t>‹#›</a:t>
            </a:fld>
            <a:endParaRPr lang="en-GB"/>
          </a:p>
        </p:txBody>
      </p:sp>
    </p:spTree>
    <p:extLst>
      <p:ext uri="{BB962C8B-B14F-4D97-AF65-F5344CB8AC3E}">
        <p14:creationId xmlns:p14="http://schemas.microsoft.com/office/powerpoint/2010/main" val="2493777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5EF56D85-DCF2-0244-8095-BB7D4D26937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229811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2E731F61-9392-CC41-BDA9-1F64E38F452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3708860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D4709C75-416B-9341-96A0-C5F15302828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68897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670DEA70-DE33-5445-B529-454BFF8F9AB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3617510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4BAB4A9D-BB00-6C4B-ADD9-3FD6CD3A6855}"/>
              </a:ext>
            </a:extLst>
          </p:cNvPr>
          <p:cNvPicPr>
            <a:picLocks noChangeAspect="1"/>
          </p:cNvPicPr>
          <p:nvPr userDrawn="1"/>
        </p:nvPicPr>
        <p:blipFill>
          <a:blip r:embed="rId2"/>
          <a:stretch>
            <a:fillRect/>
          </a:stretch>
        </p:blipFill>
        <p:spPr>
          <a:xfrm>
            <a:off x="478367" y="1375344"/>
            <a:ext cx="4682736" cy="1057392"/>
          </a:xfrm>
          <a:prstGeom prst="rect">
            <a:avLst/>
          </a:prstGeom>
        </p:spPr>
      </p:pic>
    </p:spTree>
    <p:extLst>
      <p:ext uri="{BB962C8B-B14F-4D97-AF65-F5344CB8AC3E}">
        <p14:creationId xmlns:p14="http://schemas.microsoft.com/office/powerpoint/2010/main" val="4098787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D16E4B84-94B2-E043-8F70-0C4051E77329}"/>
              </a:ext>
            </a:extLst>
          </p:cNvPr>
          <p:cNvPicPr>
            <a:picLocks noChangeAspect="1"/>
          </p:cNvPicPr>
          <p:nvPr userDrawn="1"/>
        </p:nvPicPr>
        <p:blipFill>
          <a:blip r:embed="rId2"/>
          <a:stretch>
            <a:fillRect/>
          </a:stretch>
        </p:blipFill>
        <p:spPr>
          <a:xfrm>
            <a:off x="459117" y="1404219"/>
            <a:ext cx="4682736" cy="1057392"/>
          </a:xfrm>
          <a:prstGeom prst="rect">
            <a:avLst/>
          </a:prstGeom>
        </p:spPr>
      </p:pic>
    </p:spTree>
    <p:extLst>
      <p:ext uri="{BB962C8B-B14F-4D97-AF65-F5344CB8AC3E}">
        <p14:creationId xmlns:p14="http://schemas.microsoft.com/office/powerpoint/2010/main" val="3435673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lide-CLI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FA2AB0-5664-450F-978C-1DA65A9FF8C2}"/>
              </a:ext>
            </a:extLst>
          </p:cNvPr>
          <p:cNvPicPr>
            <a:picLocks noChangeAspect="1"/>
          </p:cNvPicPr>
          <p:nvPr userDrawn="1"/>
        </p:nvPicPr>
        <p:blipFill>
          <a:blip r:embed="rId2"/>
          <a:stretch>
            <a:fillRect/>
          </a:stretch>
        </p:blipFill>
        <p:spPr>
          <a:xfrm>
            <a:off x="449285" y="1359706"/>
            <a:ext cx="4962291" cy="1146397"/>
          </a:xfrm>
          <a:prstGeom prst="rect">
            <a:avLst/>
          </a:prstGeom>
        </p:spPr>
      </p:pic>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Tree>
    <p:extLst>
      <p:ext uri="{BB962C8B-B14F-4D97-AF65-F5344CB8AC3E}">
        <p14:creationId xmlns:p14="http://schemas.microsoft.com/office/powerpoint/2010/main" val="2488649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8" y="2049229"/>
            <a:ext cx="5617633" cy="2145059"/>
          </a:xfrm>
        </p:spPr>
        <p:txBody>
          <a:bodyPr anchor="b">
            <a:noAutofit/>
          </a:bodyPr>
          <a:lstStyle>
            <a:lvl1pPr algn="l">
              <a:defRPr sz="5400">
                <a:solidFill>
                  <a:schemeClr val="accent1"/>
                </a:solidFill>
              </a:defRPr>
            </a:lvl1pPr>
          </a:lstStyle>
          <a:p>
            <a:r>
              <a:rPr lang="en-US" dirty="0"/>
              <a:t>Insert presentation</a:t>
            </a:r>
            <a:br>
              <a:rPr lang="en-US" dirty="0"/>
            </a:br>
            <a:r>
              <a:rPr lang="en-US" dirty="0"/>
              <a:t>title here</a:t>
            </a:r>
          </a:p>
        </p:txBody>
      </p:sp>
      <p:sp>
        <p:nvSpPr>
          <p:cNvPr id="3" name="Subtitle 2"/>
          <p:cNvSpPr>
            <a:spLocks noGrp="1"/>
          </p:cNvSpPr>
          <p:nvPr>
            <p:ph type="subTitle" idx="1" hasCustomPrompt="1"/>
          </p:nvPr>
        </p:nvSpPr>
        <p:spPr>
          <a:xfrm>
            <a:off x="504017" y="4227740"/>
            <a:ext cx="5598364" cy="58103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AE84AD22-8A60-354E-921E-81B80F3EED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57369" y="2815287"/>
            <a:ext cx="2928743" cy="1227428"/>
          </a:xfrm>
          <a:prstGeom prst="rect">
            <a:avLst/>
          </a:prstGeom>
        </p:spPr>
      </p:pic>
      <p:sp>
        <p:nvSpPr>
          <p:cNvPr id="24" name="Picture Placeholder 23">
            <a:extLst>
              <a:ext uri="{FF2B5EF4-FFF2-40B4-BE49-F238E27FC236}">
                <a16:creationId xmlns:a16="http://schemas.microsoft.com/office/drawing/2014/main" id="{019CF9BC-6E00-604B-880B-7A2220C7C970}"/>
              </a:ext>
            </a:extLst>
          </p:cNvPr>
          <p:cNvSpPr>
            <a:spLocks noGrp="1"/>
          </p:cNvSpPr>
          <p:nvPr>
            <p:ph type="pic" sz="quarter" idx="10" hasCustomPrompt="1"/>
          </p:nvPr>
        </p:nvSpPr>
        <p:spPr>
          <a:xfrm>
            <a:off x="7652991" y="2815287"/>
            <a:ext cx="2922363" cy="1227428"/>
          </a:xfrm>
          <a:noFill/>
        </p:spPr>
        <p:txBody>
          <a:bodyPr anchor="ctr">
            <a:noAutofit/>
          </a:bodyPr>
          <a:lstStyle>
            <a:lvl1pPr algn="ctr">
              <a:defRPr sz="1200"/>
            </a:lvl1pPr>
          </a:lstStyle>
          <a:p>
            <a:r>
              <a:rPr lang="en-US" dirty="0"/>
              <a:t>Insert school logo</a:t>
            </a:r>
          </a:p>
        </p:txBody>
      </p:sp>
    </p:spTree>
    <p:extLst>
      <p:ext uri="{BB962C8B-B14F-4D97-AF65-F5344CB8AC3E}">
        <p14:creationId xmlns:p14="http://schemas.microsoft.com/office/powerpoint/2010/main" val="3912798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dirty="0"/>
              <a:t>Breaker</a:t>
            </a:r>
            <a:br>
              <a:rPr lang="en-US" dirty="0"/>
            </a:br>
            <a:r>
              <a:rPr lang="en-US" dirty="0"/>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pic>
        <p:nvPicPr>
          <p:cNvPr id="9" name="Picture 8">
            <a:extLst>
              <a:ext uri="{FF2B5EF4-FFF2-40B4-BE49-F238E27FC236}">
                <a16:creationId xmlns:a16="http://schemas.microsoft.com/office/drawing/2014/main" id="{A124D3B4-35A9-E445-B5B9-0B3FAC17E48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716345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accent1"/>
                </a:solidFill>
              </a:defRPr>
            </a:lvl1pPr>
          </a:lstStyle>
          <a:p>
            <a:r>
              <a:rPr lang="en-US" dirty="0"/>
              <a:t>Breaker</a:t>
            </a:r>
            <a:br>
              <a:rPr lang="en-US" dirty="0"/>
            </a:br>
            <a:r>
              <a:rPr lang="en-US" dirty="0"/>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pic>
        <p:nvPicPr>
          <p:cNvPr id="11" name="Picture 10">
            <a:extLst>
              <a:ext uri="{FF2B5EF4-FFF2-40B4-BE49-F238E27FC236}">
                <a16:creationId xmlns:a16="http://schemas.microsoft.com/office/drawing/2014/main" id="{67DB614C-41FB-5848-8FB8-F3ACE87292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9882" y="1547287"/>
            <a:ext cx="1440000" cy="603500"/>
          </a:xfrm>
          <a:prstGeom prst="rect">
            <a:avLst/>
          </a:prstGeom>
        </p:spPr>
      </p:pic>
    </p:spTree>
    <p:extLst>
      <p:ext uri="{BB962C8B-B14F-4D97-AF65-F5344CB8AC3E}">
        <p14:creationId xmlns:p14="http://schemas.microsoft.com/office/powerpoint/2010/main" val="155036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DE2C8-E694-4EB8-B25A-5E113A4742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6A3323-D56C-454B-8EC1-B76C3BB908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957836-9252-479B-8E3B-3A3B7413E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B7840C-3378-4F66-A5FC-4AFD41790599}"/>
              </a:ext>
            </a:extLst>
          </p:cNvPr>
          <p:cNvSpPr>
            <a:spLocks noGrp="1"/>
          </p:cNvSpPr>
          <p:nvPr>
            <p:ph type="dt" sz="half" idx="10"/>
          </p:nvPr>
        </p:nvSpPr>
        <p:spPr/>
        <p:txBody>
          <a:bodyPr/>
          <a:lstStyle/>
          <a:p>
            <a:fld id="{3DAAAB4B-7D6C-4A3F-B862-C5378F7A984D}" type="datetimeFigureOut">
              <a:rPr lang="en-GB" smtClean="0"/>
              <a:t>16/09/2020</a:t>
            </a:fld>
            <a:endParaRPr lang="en-GB"/>
          </a:p>
        </p:txBody>
      </p:sp>
      <p:sp>
        <p:nvSpPr>
          <p:cNvPr id="6" name="Footer Placeholder 5">
            <a:extLst>
              <a:ext uri="{FF2B5EF4-FFF2-40B4-BE49-F238E27FC236}">
                <a16:creationId xmlns:a16="http://schemas.microsoft.com/office/drawing/2014/main" id="{F4250972-5E1C-451B-8BDB-C5AA3B5411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7AF9B8-E77F-4A1E-B739-63F85AB10E22}"/>
              </a:ext>
            </a:extLst>
          </p:cNvPr>
          <p:cNvSpPr>
            <a:spLocks noGrp="1"/>
          </p:cNvSpPr>
          <p:nvPr>
            <p:ph type="sldNum" sz="quarter" idx="12"/>
          </p:nvPr>
        </p:nvSpPr>
        <p:spPr/>
        <p:txBody>
          <a:bodyPr/>
          <a:lstStyle/>
          <a:p>
            <a:fld id="{58AFA248-DE8F-47C0-9DF1-CF6856D73AEB}" type="slidenum">
              <a:rPr lang="en-GB" smtClean="0"/>
              <a:t>‹#›</a:t>
            </a:fld>
            <a:endParaRPr lang="en-GB"/>
          </a:p>
        </p:txBody>
      </p:sp>
    </p:spTree>
    <p:extLst>
      <p:ext uri="{BB962C8B-B14F-4D97-AF65-F5344CB8AC3E}">
        <p14:creationId xmlns:p14="http://schemas.microsoft.com/office/powerpoint/2010/main" val="2502062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sp>
        <p:nvSpPr>
          <p:cNvPr id="9" name="Title 1">
            <a:extLst>
              <a:ext uri="{FF2B5EF4-FFF2-40B4-BE49-F238E27FC236}">
                <a16:creationId xmlns:a16="http://schemas.microsoft.com/office/drawing/2014/main" id="{5D8298D0-9789-3046-A0BA-E685BD3606A3}"/>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dirty="0"/>
              <a:t>Breaker</a:t>
            </a:r>
            <a:br>
              <a:rPr lang="en-US" dirty="0"/>
            </a:br>
            <a:r>
              <a:rPr lang="en-US" dirty="0"/>
              <a:t>heading text</a:t>
            </a:r>
          </a:p>
        </p:txBody>
      </p:sp>
      <p:pic>
        <p:nvPicPr>
          <p:cNvPr id="11" name="Picture 10">
            <a:extLst>
              <a:ext uri="{FF2B5EF4-FFF2-40B4-BE49-F238E27FC236}">
                <a16:creationId xmlns:a16="http://schemas.microsoft.com/office/drawing/2014/main" id="{ADB3779A-FBA3-A14F-95B9-92076144D2C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3445326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4CA2C6E-22DF-9E4C-83C8-B895E4A4484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1393843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03E38F9E-A177-6340-97E3-A4C98AFBA88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
        <p:nvSpPr>
          <p:cNvPr id="11" name="Title 1">
            <a:extLst>
              <a:ext uri="{FF2B5EF4-FFF2-40B4-BE49-F238E27FC236}">
                <a16:creationId xmlns:a16="http://schemas.microsoft.com/office/drawing/2014/main" id="{B7A2E4FD-AD4D-A54B-85F7-DD5E1732C4D4}"/>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3" name="Text Placeholder 8">
            <a:extLst>
              <a:ext uri="{FF2B5EF4-FFF2-40B4-BE49-F238E27FC236}">
                <a16:creationId xmlns:a16="http://schemas.microsoft.com/office/drawing/2014/main" id="{D307388E-34B9-704F-9DF7-2F865CB7C5E8}"/>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6308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594ACB03-8461-3B4F-A02A-BB456D5DD6E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6849546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8" y="476250"/>
            <a:ext cx="5616161"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5616575" cy="35192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6575256" y="0"/>
            <a:ext cx="4656333"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A78267D2-0B9C-6141-A0F0-AE806E1FB9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984796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83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9834" y="0"/>
            <a:ext cx="4656333"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6A7CC745-F299-CA44-921C-E0C2BC62937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204716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Picture Placeholder 3">
            <a:extLst>
              <a:ext uri="{FF2B5EF4-FFF2-40B4-BE49-F238E27FC236}">
                <a16:creationId xmlns:a16="http://schemas.microsoft.com/office/drawing/2014/main" id="{B2A44E0D-AD37-B64A-8087-4B04C08A4454}"/>
              </a:ext>
            </a:extLst>
          </p:cNvPr>
          <p:cNvSpPr>
            <a:spLocks noGrp="1"/>
          </p:cNvSpPr>
          <p:nvPr>
            <p:ph type="pic" sz="quarter" idx="12" hasCustomPrompt="1"/>
          </p:nvPr>
        </p:nvSpPr>
        <p:spPr>
          <a:xfrm>
            <a:off x="720001" y="0"/>
            <a:ext cx="4895832" cy="3430800"/>
          </a:xfrm>
        </p:spPr>
        <p:txBody>
          <a:bodyPr anchor="ctr"/>
          <a:lstStyle>
            <a:lvl1pPr algn="ctr">
              <a:defRPr/>
            </a:lvl1pPr>
          </a:lstStyle>
          <a:p>
            <a:r>
              <a:rPr lang="en-US" dirty="0"/>
              <a:t>Insert image here</a:t>
            </a:r>
          </a:p>
        </p:txBody>
      </p:sp>
      <p:sp>
        <p:nvSpPr>
          <p:cNvPr id="13" name="Picture Placeholder 3">
            <a:extLst>
              <a:ext uri="{FF2B5EF4-FFF2-40B4-BE49-F238E27FC236}">
                <a16:creationId xmlns:a16="http://schemas.microsoft.com/office/drawing/2014/main" id="{AE15AA6C-F6DF-F943-A289-C06A927AF92D}"/>
              </a:ext>
            </a:extLst>
          </p:cNvPr>
          <p:cNvSpPr>
            <a:spLocks noGrp="1"/>
          </p:cNvSpPr>
          <p:nvPr>
            <p:ph type="pic" sz="quarter" idx="13" hasCustomPrompt="1"/>
          </p:nvPr>
        </p:nvSpPr>
        <p:spPr>
          <a:xfrm>
            <a:off x="720001" y="3429000"/>
            <a:ext cx="4895832" cy="34308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5F4CED46-6A49-DC4E-B76D-D628758B5AB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4" name="Title 1">
            <a:extLst>
              <a:ext uri="{FF2B5EF4-FFF2-40B4-BE49-F238E27FC236}">
                <a16:creationId xmlns:a16="http://schemas.microsoft.com/office/drawing/2014/main" id="{FD9C2BA4-03E6-EC40-89CA-D2621E7122AB}"/>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5" name="Text Placeholder 8">
            <a:extLst>
              <a:ext uri="{FF2B5EF4-FFF2-40B4-BE49-F238E27FC236}">
                <a16:creationId xmlns:a16="http://schemas.microsoft.com/office/drawing/2014/main" id="{DC448F55-EA63-664C-9AA5-E2C41B606847}"/>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6586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icture Placeholder 3">
            <a:extLst>
              <a:ext uri="{FF2B5EF4-FFF2-40B4-BE49-F238E27FC236}">
                <a16:creationId xmlns:a16="http://schemas.microsoft.com/office/drawing/2014/main" id="{600F4128-B022-BF49-9B0B-ED727D588C4C}"/>
              </a:ext>
            </a:extLst>
          </p:cNvPr>
          <p:cNvSpPr>
            <a:spLocks noGrp="1"/>
          </p:cNvSpPr>
          <p:nvPr>
            <p:ph type="pic" sz="quarter" idx="11" hasCustomPrompt="1"/>
          </p:nvPr>
        </p:nvSpPr>
        <p:spPr>
          <a:xfrm>
            <a:off x="720001" y="0"/>
            <a:ext cx="4896167" cy="2286000"/>
          </a:xfrm>
        </p:spPr>
        <p:txBody>
          <a:bodyPr anchor="ctr"/>
          <a:lstStyle>
            <a:lvl1pPr algn="ctr">
              <a:defRPr/>
            </a:lvl1pPr>
          </a:lstStyle>
          <a:p>
            <a:r>
              <a:rPr lang="en-US" dirty="0"/>
              <a:t>Insert image here</a:t>
            </a:r>
          </a:p>
        </p:txBody>
      </p:sp>
      <p:sp>
        <p:nvSpPr>
          <p:cNvPr id="11" name="Picture Placeholder 3">
            <a:extLst>
              <a:ext uri="{FF2B5EF4-FFF2-40B4-BE49-F238E27FC236}">
                <a16:creationId xmlns:a16="http://schemas.microsoft.com/office/drawing/2014/main" id="{3768B268-3513-1646-B5F3-B131AA38FB4D}"/>
              </a:ext>
            </a:extLst>
          </p:cNvPr>
          <p:cNvSpPr>
            <a:spLocks noGrp="1"/>
          </p:cNvSpPr>
          <p:nvPr>
            <p:ph type="pic" sz="quarter" idx="12" hasCustomPrompt="1"/>
          </p:nvPr>
        </p:nvSpPr>
        <p:spPr>
          <a:xfrm>
            <a:off x="720001" y="4572000"/>
            <a:ext cx="4896167" cy="2286000"/>
          </a:xfrm>
        </p:spPr>
        <p:txBody>
          <a:bodyPr anchor="ctr"/>
          <a:lstStyle>
            <a:lvl1pPr algn="ctr">
              <a:defRPr/>
            </a:lvl1pPr>
          </a:lstStyle>
          <a:p>
            <a:r>
              <a:rPr lang="en-US" dirty="0"/>
              <a:t>Insert image here</a:t>
            </a:r>
          </a:p>
        </p:txBody>
      </p:sp>
      <p:sp>
        <p:nvSpPr>
          <p:cNvPr id="14" name="Picture Placeholder 3">
            <a:extLst>
              <a:ext uri="{FF2B5EF4-FFF2-40B4-BE49-F238E27FC236}">
                <a16:creationId xmlns:a16="http://schemas.microsoft.com/office/drawing/2014/main" id="{12701770-7835-3041-B7FA-B708B6435CA4}"/>
              </a:ext>
            </a:extLst>
          </p:cNvPr>
          <p:cNvSpPr>
            <a:spLocks noGrp="1"/>
          </p:cNvSpPr>
          <p:nvPr>
            <p:ph type="pic" sz="quarter" idx="13" hasCustomPrompt="1"/>
          </p:nvPr>
        </p:nvSpPr>
        <p:spPr>
          <a:xfrm>
            <a:off x="720001" y="2286000"/>
            <a:ext cx="4896167" cy="2286000"/>
          </a:xfrm>
        </p:spPr>
        <p:txBody>
          <a:bodyPr anchor="ctr"/>
          <a:lstStyle>
            <a:lvl1pPr algn="ctr">
              <a:defRPr/>
            </a:lvl1pPr>
          </a:lstStyle>
          <a:p>
            <a:r>
              <a:rPr lang="en-US" dirty="0"/>
              <a:t>Insert image here</a:t>
            </a:r>
          </a:p>
        </p:txBody>
      </p:sp>
      <p:pic>
        <p:nvPicPr>
          <p:cNvPr id="9" name="Picture 8">
            <a:extLst>
              <a:ext uri="{FF2B5EF4-FFF2-40B4-BE49-F238E27FC236}">
                <a16:creationId xmlns:a16="http://schemas.microsoft.com/office/drawing/2014/main" id="{C1D96674-7D62-874E-89EB-26F574D41F8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3" name="Title 1">
            <a:extLst>
              <a:ext uri="{FF2B5EF4-FFF2-40B4-BE49-F238E27FC236}">
                <a16:creationId xmlns:a16="http://schemas.microsoft.com/office/drawing/2014/main" id="{2FDCFA35-7794-A14F-AE55-7DBF8ECB2A92}"/>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5" name="Text Placeholder 8">
            <a:extLst>
              <a:ext uri="{FF2B5EF4-FFF2-40B4-BE49-F238E27FC236}">
                <a16:creationId xmlns:a16="http://schemas.microsoft.com/office/drawing/2014/main" id="{AC7E622E-1D59-884A-B39E-1D1F251C4AAE}"/>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6976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Picture Placeholder 3">
            <a:extLst>
              <a:ext uri="{FF2B5EF4-FFF2-40B4-BE49-F238E27FC236}">
                <a16:creationId xmlns:a16="http://schemas.microsoft.com/office/drawing/2014/main" id="{EF89479A-879C-FB47-AD26-296CC44EC066}"/>
              </a:ext>
            </a:extLst>
          </p:cNvPr>
          <p:cNvSpPr>
            <a:spLocks noGrp="1"/>
          </p:cNvSpPr>
          <p:nvPr>
            <p:ph type="pic" sz="quarter" idx="12" hasCustomPrompt="1"/>
          </p:nvPr>
        </p:nvSpPr>
        <p:spPr>
          <a:xfrm>
            <a:off x="720001" y="0"/>
            <a:ext cx="4895832" cy="1717200"/>
          </a:xfrm>
        </p:spPr>
        <p:txBody>
          <a:bodyPr anchor="ctr"/>
          <a:lstStyle>
            <a:lvl1pPr algn="ctr">
              <a:defRPr/>
            </a:lvl1pPr>
          </a:lstStyle>
          <a:p>
            <a:r>
              <a:rPr lang="en-US" dirty="0"/>
              <a:t>Insert image here</a:t>
            </a:r>
          </a:p>
        </p:txBody>
      </p:sp>
      <p:sp>
        <p:nvSpPr>
          <p:cNvPr id="14" name="Picture Placeholder 3">
            <a:extLst>
              <a:ext uri="{FF2B5EF4-FFF2-40B4-BE49-F238E27FC236}">
                <a16:creationId xmlns:a16="http://schemas.microsoft.com/office/drawing/2014/main" id="{84323833-A9C0-584F-ADEE-4E223A93396E}"/>
              </a:ext>
            </a:extLst>
          </p:cNvPr>
          <p:cNvSpPr>
            <a:spLocks noGrp="1"/>
          </p:cNvSpPr>
          <p:nvPr>
            <p:ph type="pic" sz="quarter" idx="13" hasCustomPrompt="1"/>
          </p:nvPr>
        </p:nvSpPr>
        <p:spPr>
          <a:xfrm>
            <a:off x="720001" y="1713600"/>
            <a:ext cx="4895832" cy="1717200"/>
          </a:xfrm>
        </p:spPr>
        <p:txBody>
          <a:bodyPr anchor="ctr"/>
          <a:lstStyle>
            <a:lvl1pPr algn="ctr">
              <a:defRPr/>
            </a:lvl1pPr>
          </a:lstStyle>
          <a:p>
            <a:r>
              <a:rPr lang="en-US" dirty="0"/>
              <a:t>Insert image here</a:t>
            </a:r>
          </a:p>
        </p:txBody>
      </p:sp>
      <p:sp>
        <p:nvSpPr>
          <p:cNvPr id="15" name="Picture Placeholder 3">
            <a:extLst>
              <a:ext uri="{FF2B5EF4-FFF2-40B4-BE49-F238E27FC236}">
                <a16:creationId xmlns:a16="http://schemas.microsoft.com/office/drawing/2014/main" id="{F091CC3E-CE50-ED48-AE9A-A0AEF9D16657}"/>
              </a:ext>
            </a:extLst>
          </p:cNvPr>
          <p:cNvSpPr>
            <a:spLocks noGrp="1"/>
          </p:cNvSpPr>
          <p:nvPr>
            <p:ph type="pic" sz="quarter" idx="14" hasCustomPrompt="1"/>
          </p:nvPr>
        </p:nvSpPr>
        <p:spPr>
          <a:xfrm>
            <a:off x="720001" y="5140800"/>
            <a:ext cx="4895832" cy="1717200"/>
          </a:xfrm>
        </p:spPr>
        <p:txBody>
          <a:bodyPr anchor="ctr"/>
          <a:lstStyle>
            <a:lvl1pPr algn="ctr">
              <a:defRPr/>
            </a:lvl1pPr>
          </a:lstStyle>
          <a:p>
            <a:r>
              <a:rPr lang="en-US" dirty="0"/>
              <a:t>Insert image here</a:t>
            </a:r>
          </a:p>
        </p:txBody>
      </p:sp>
      <p:sp>
        <p:nvSpPr>
          <p:cNvPr id="16" name="Picture Placeholder 3">
            <a:extLst>
              <a:ext uri="{FF2B5EF4-FFF2-40B4-BE49-F238E27FC236}">
                <a16:creationId xmlns:a16="http://schemas.microsoft.com/office/drawing/2014/main" id="{8FBE944B-B15E-6D42-BF79-08A252874409}"/>
              </a:ext>
            </a:extLst>
          </p:cNvPr>
          <p:cNvSpPr>
            <a:spLocks noGrp="1"/>
          </p:cNvSpPr>
          <p:nvPr>
            <p:ph type="pic" sz="quarter" idx="15" hasCustomPrompt="1"/>
          </p:nvPr>
        </p:nvSpPr>
        <p:spPr>
          <a:xfrm>
            <a:off x="720001" y="3427200"/>
            <a:ext cx="4895832" cy="1717200"/>
          </a:xfrm>
        </p:spPr>
        <p:txBody>
          <a:bodyPr anchor="ctr"/>
          <a:lstStyle>
            <a:lvl1pPr algn="ctr">
              <a:defRPr/>
            </a:lvl1pPr>
          </a:lstStyle>
          <a:p>
            <a:r>
              <a:rPr lang="en-US" dirty="0"/>
              <a:t>Insert image here</a:t>
            </a:r>
          </a:p>
        </p:txBody>
      </p:sp>
      <p:pic>
        <p:nvPicPr>
          <p:cNvPr id="13" name="Picture 12">
            <a:extLst>
              <a:ext uri="{FF2B5EF4-FFF2-40B4-BE49-F238E27FC236}">
                <a16:creationId xmlns:a16="http://schemas.microsoft.com/office/drawing/2014/main" id="{16E146D0-48D7-6449-A4C1-789474A24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7" name="Title 1">
            <a:extLst>
              <a:ext uri="{FF2B5EF4-FFF2-40B4-BE49-F238E27FC236}">
                <a16:creationId xmlns:a16="http://schemas.microsoft.com/office/drawing/2014/main" id="{DF60618D-E742-7C4F-8958-FFF3B1231945}"/>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8" name="Text Placeholder 8">
            <a:extLst>
              <a:ext uri="{FF2B5EF4-FFF2-40B4-BE49-F238E27FC236}">
                <a16:creationId xmlns:a16="http://schemas.microsoft.com/office/drawing/2014/main" id="{173C61ED-0CD3-CC42-8249-30B999D77961}"/>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8719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7" y="476250"/>
            <a:ext cx="6973289"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1999"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6973802"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7959934" y="0"/>
            <a:ext cx="3257207"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74A21AFD-7BAA-474E-9B21-0EC9E524E5A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3697307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9E34-AAF2-4259-BC42-0FEAF9A809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4091E1-6CC9-4060-A903-3D727BAED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01CA3D-47DD-47CA-BD8F-AC67CD30DF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DD59A9-A0AA-48CB-8C25-EA3D6BF4CE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8DA261-1B72-4E69-98E6-77C4690107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5FBE7A-0BAE-4270-BF3D-A5A4745E113B}"/>
              </a:ext>
            </a:extLst>
          </p:cNvPr>
          <p:cNvSpPr>
            <a:spLocks noGrp="1"/>
          </p:cNvSpPr>
          <p:nvPr>
            <p:ph type="dt" sz="half" idx="10"/>
          </p:nvPr>
        </p:nvSpPr>
        <p:spPr/>
        <p:txBody>
          <a:bodyPr/>
          <a:lstStyle/>
          <a:p>
            <a:fld id="{3DAAAB4B-7D6C-4A3F-B862-C5378F7A984D}" type="datetimeFigureOut">
              <a:rPr lang="en-GB" smtClean="0"/>
              <a:t>16/09/2020</a:t>
            </a:fld>
            <a:endParaRPr lang="en-GB"/>
          </a:p>
        </p:txBody>
      </p:sp>
      <p:sp>
        <p:nvSpPr>
          <p:cNvPr id="8" name="Footer Placeholder 7">
            <a:extLst>
              <a:ext uri="{FF2B5EF4-FFF2-40B4-BE49-F238E27FC236}">
                <a16:creationId xmlns:a16="http://schemas.microsoft.com/office/drawing/2014/main" id="{8D165ADC-E946-4FC1-ACC8-1ADE1949B5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3A2145-566F-4BD9-9225-A4B1B34956AD}"/>
              </a:ext>
            </a:extLst>
          </p:cNvPr>
          <p:cNvSpPr>
            <a:spLocks noGrp="1"/>
          </p:cNvSpPr>
          <p:nvPr>
            <p:ph type="sldNum" sz="quarter" idx="12"/>
          </p:nvPr>
        </p:nvSpPr>
        <p:spPr/>
        <p:txBody>
          <a:bodyPr/>
          <a:lstStyle/>
          <a:p>
            <a:fld id="{58AFA248-DE8F-47C0-9DF1-CF6856D73AEB}" type="slidenum">
              <a:rPr lang="en-GB" smtClean="0"/>
              <a:t>‹#›</a:t>
            </a:fld>
            <a:endParaRPr lang="en-GB"/>
          </a:p>
        </p:txBody>
      </p:sp>
    </p:spTree>
    <p:extLst>
      <p:ext uri="{BB962C8B-B14F-4D97-AF65-F5344CB8AC3E}">
        <p14:creationId xmlns:p14="http://schemas.microsoft.com/office/powerpoint/2010/main" val="3349874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2189" y="0"/>
            <a:ext cx="3257207" cy="6858000"/>
          </a:xfrm>
        </p:spPr>
        <p:txBody>
          <a:bodyPr anchor="ctr"/>
          <a:lstStyle>
            <a:lvl1pPr algn="ctr">
              <a:defRPr/>
            </a:lvl1pPr>
          </a:lstStyle>
          <a:p>
            <a:r>
              <a:rPr lang="en-US" dirty="0"/>
              <a:t>Insert image here</a:t>
            </a:r>
          </a:p>
        </p:txBody>
      </p:sp>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695574" y="476250"/>
            <a:ext cx="7015604"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18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695572" y="2166295"/>
            <a:ext cx="7016120"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3A38C3C-44A8-7B49-97F3-18DB98877E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3416332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dirty="0"/>
              <a:t>Thank you</a:t>
            </a:r>
          </a:p>
        </p:txBody>
      </p:sp>
      <p:pic>
        <p:nvPicPr>
          <p:cNvPr id="10" name="Picture 9">
            <a:extLst>
              <a:ext uri="{FF2B5EF4-FFF2-40B4-BE49-F238E27FC236}">
                <a16:creationId xmlns:a16="http://schemas.microsoft.com/office/drawing/2014/main" id="{8AF83993-A4E8-874F-8106-64D02F6A0681}"/>
              </a:ext>
            </a:extLst>
          </p:cNvPr>
          <p:cNvPicPr>
            <a:picLocks noChangeAspect="1"/>
          </p:cNvPicPr>
          <p:nvPr userDrawn="1"/>
        </p:nvPicPr>
        <p:blipFill>
          <a:blip r:embed="rId2"/>
          <a:stretch>
            <a:fillRect/>
          </a:stretch>
        </p:blipFill>
        <p:spPr>
          <a:xfrm>
            <a:off x="1327719" y="2770920"/>
            <a:ext cx="3131072" cy="1312555"/>
          </a:xfrm>
          <a:prstGeom prst="rect">
            <a:avLst/>
          </a:prstGeom>
        </p:spPr>
      </p:pic>
    </p:spTree>
    <p:extLst>
      <p:ext uri="{BB962C8B-B14F-4D97-AF65-F5344CB8AC3E}">
        <p14:creationId xmlns:p14="http://schemas.microsoft.com/office/powerpoint/2010/main" val="893315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dirty="0"/>
              <a:t>Thank you</a:t>
            </a:r>
          </a:p>
        </p:txBody>
      </p:sp>
      <p:sp>
        <p:nvSpPr>
          <p:cNvPr id="11" name="Rectangle 10">
            <a:extLst>
              <a:ext uri="{FF2B5EF4-FFF2-40B4-BE49-F238E27FC236}">
                <a16:creationId xmlns:a16="http://schemas.microsoft.com/office/drawing/2014/main" id="{3DFF4809-AA81-8A42-BD26-36F0215753B3}"/>
              </a:ext>
            </a:extLst>
          </p:cNvPr>
          <p:cNvSpPr/>
          <p:nvPr userDrawn="1"/>
        </p:nvSpPr>
        <p:spPr>
          <a:xfrm>
            <a:off x="-5353236" y="-789786"/>
            <a:ext cx="5172011" cy="8974781"/>
          </a:xfrm>
          <a:prstGeom prst="rect">
            <a:avLst/>
          </a:pr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algn="l"/>
            <a:r>
              <a:rPr lang="en-GB" sz="1200" b="1" dirty="0"/>
              <a:t>How to insert your logo:</a:t>
            </a:r>
          </a:p>
          <a:p>
            <a:pPr algn="l"/>
            <a:endParaRPr lang="en-GB" sz="1200" b="1" dirty="0"/>
          </a:p>
          <a:p>
            <a:pPr algn="l"/>
            <a:r>
              <a:rPr lang="en-GB" sz="1200" b="1" dirty="0"/>
              <a:t>1.Click View in the</a:t>
            </a:r>
            <a:r>
              <a:rPr lang="en-GB" sz="1200" b="1" baseline="0" dirty="0"/>
              <a:t> tool bar</a:t>
            </a:r>
          </a:p>
          <a:p>
            <a:pPr algn="l"/>
            <a:r>
              <a:rPr lang="en-GB" sz="1200" b="1" baseline="0" dirty="0"/>
              <a:t> and </a:t>
            </a:r>
            <a:r>
              <a:rPr lang="en-GB" sz="1200" b="1" dirty="0"/>
              <a:t>Turn on guides.</a:t>
            </a:r>
          </a:p>
          <a:p>
            <a:pPr algn="l"/>
            <a:endParaRPr lang="en-GB" sz="1200" b="1" dirty="0"/>
          </a:p>
          <a:p>
            <a:pPr algn="l"/>
            <a:endParaRPr lang="en-GB" sz="1200" b="1" dirty="0"/>
          </a:p>
          <a:p>
            <a:pPr algn="l"/>
            <a:endParaRPr lang="en-GB" sz="1200" b="1" dirty="0"/>
          </a:p>
          <a:p>
            <a:pPr algn="l"/>
            <a:endParaRPr lang="en-GB" sz="1200" b="1" dirty="0"/>
          </a:p>
          <a:p>
            <a:pPr algn="l"/>
            <a:endParaRPr lang="en-GB" sz="1200" b="1" dirty="0"/>
          </a:p>
          <a:p>
            <a:pPr algn="l"/>
            <a:r>
              <a:rPr lang="en-GB" sz="1200" b="1" dirty="0"/>
              <a:t>2.DoubleClick</a:t>
            </a:r>
            <a:r>
              <a:rPr lang="en-GB" sz="1200" b="1" baseline="0" dirty="0"/>
              <a:t> insert school logo</a:t>
            </a:r>
          </a:p>
          <a:p>
            <a:pPr algn="l"/>
            <a:r>
              <a:rPr lang="en-GB" sz="1200" b="1" baseline="0" dirty="0"/>
              <a:t> and select your school logo.</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3. If your School logo does not fit within the box. </a:t>
            </a:r>
          </a:p>
          <a:p>
            <a:pPr algn="l"/>
            <a:r>
              <a:rPr lang="en-GB" sz="1200" b="1" baseline="0" dirty="0"/>
              <a:t>click the format tab (Drawing tool) </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4. Click the drop down arrow on crop and click Fit.</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6. The logo will now be scaled to the correct size.</a:t>
            </a:r>
          </a:p>
          <a:p>
            <a:pPr algn="l"/>
            <a:endParaRPr lang="en-GB" sz="1200" b="1" baseline="0" dirty="0"/>
          </a:p>
          <a:p>
            <a:pPr algn="l"/>
            <a:r>
              <a:rPr lang="en-GB" sz="1200" b="1" baseline="0" dirty="0"/>
              <a:t>7. If you wish to adjust the position use the guide lines as references.</a:t>
            </a:r>
          </a:p>
          <a:p>
            <a:pPr algn="l"/>
            <a:r>
              <a:rPr lang="en-GB" sz="1200" b="1" baseline="0" dirty="0"/>
              <a:t>8. If you wish to remove the guide lines - </a:t>
            </a:r>
            <a:r>
              <a:rPr lang="en-GB" sz="1200" b="1" dirty="0"/>
              <a:t>Click View in the</a:t>
            </a:r>
            <a:r>
              <a:rPr lang="en-GB" sz="1200" b="1" baseline="0" dirty="0"/>
              <a:t> tool bar and T</a:t>
            </a:r>
            <a:r>
              <a:rPr lang="en-GB" sz="1200" b="1" dirty="0"/>
              <a:t>urn off guides</a:t>
            </a:r>
          </a:p>
          <a:p>
            <a:pPr algn="l"/>
            <a:endParaRPr lang="en-GB" sz="1200" b="1" baseline="0" dirty="0"/>
          </a:p>
          <a:p>
            <a:pPr algn="l"/>
            <a:endParaRPr lang="en-GB" sz="1200" b="1" baseline="0" dirty="0"/>
          </a:p>
        </p:txBody>
      </p:sp>
      <p:pic>
        <p:nvPicPr>
          <p:cNvPr id="12" name="Picture 11">
            <a:extLst>
              <a:ext uri="{FF2B5EF4-FFF2-40B4-BE49-F238E27FC236}">
                <a16:creationId xmlns:a16="http://schemas.microsoft.com/office/drawing/2014/main" id="{0B3B1D3A-04FD-AB4F-87AB-7EA926781FE4}"/>
              </a:ext>
            </a:extLst>
          </p:cNvPr>
          <p:cNvPicPr>
            <a:picLocks noChangeAspect="1"/>
          </p:cNvPicPr>
          <p:nvPr userDrawn="1"/>
        </p:nvPicPr>
        <p:blipFill>
          <a:blip r:embed="rId2"/>
          <a:stretch>
            <a:fillRect/>
          </a:stretch>
        </p:blipFill>
        <p:spPr>
          <a:xfrm>
            <a:off x="-3144873" y="-582570"/>
            <a:ext cx="2785017" cy="1309196"/>
          </a:xfrm>
          <a:prstGeom prst="rect">
            <a:avLst/>
          </a:prstGeom>
        </p:spPr>
      </p:pic>
      <p:pic>
        <p:nvPicPr>
          <p:cNvPr id="13" name="Picture 12">
            <a:extLst>
              <a:ext uri="{FF2B5EF4-FFF2-40B4-BE49-F238E27FC236}">
                <a16:creationId xmlns:a16="http://schemas.microsoft.com/office/drawing/2014/main" id="{B64478B7-09F4-2845-B28A-68FCDC9D2F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006455" y="1223906"/>
            <a:ext cx="2646599" cy="1601456"/>
          </a:xfrm>
          <a:prstGeom prst="rect">
            <a:avLst/>
          </a:prstGeom>
        </p:spPr>
      </p:pic>
      <p:pic>
        <p:nvPicPr>
          <p:cNvPr id="14" name="Picture 13">
            <a:extLst>
              <a:ext uri="{FF2B5EF4-FFF2-40B4-BE49-F238E27FC236}">
                <a16:creationId xmlns:a16="http://schemas.microsoft.com/office/drawing/2014/main" id="{6BE19D22-DB0A-824B-931A-C9B7076C2B9C}"/>
              </a:ext>
            </a:extLst>
          </p:cNvPr>
          <p:cNvPicPr>
            <a:picLocks noChangeAspect="1"/>
          </p:cNvPicPr>
          <p:nvPr userDrawn="1"/>
        </p:nvPicPr>
        <p:blipFill>
          <a:blip r:embed="rId4"/>
          <a:stretch>
            <a:fillRect/>
          </a:stretch>
        </p:blipFill>
        <p:spPr>
          <a:xfrm>
            <a:off x="-3186753" y="3421638"/>
            <a:ext cx="2821719" cy="1255059"/>
          </a:xfrm>
          <a:prstGeom prst="rect">
            <a:avLst/>
          </a:prstGeom>
        </p:spPr>
      </p:pic>
      <p:pic>
        <p:nvPicPr>
          <p:cNvPr id="15" name="Picture 14">
            <a:extLst>
              <a:ext uri="{FF2B5EF4-FFF2-40B4-BE49-F238E27FC236}">
                <a16:creationId xmlns:a16="http://schemas.microsoft.com/office/drawing/2014/main" id="{72D3F9B7-EA2A-8E4C-8215-1CDF8BE1FFFD}"/>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t="5943" b="9007"/>
          <a:stretch/>
        </p:blipFill>
        <p:spPr>
          <a:xfrm>
            <a:off x="-2767231" y="4981404"/>
            <a:ext cx="2041962" cy="1635273"/>
          </a:xfrm>
          <a:prstGeom prst="rect">
            <a:avLst/>
          </a:prstGeom>
        </p:spPr>
      </p:pic>
      <p:sp>
        <p:nvSpPr>
          <p:cNvPr id="16" name="Picture Placeholder 23">
            <a:extLst>
              <a:ext uri="{FF2B5EF4-FFF2-40B4-BE49-F238E27FC236}">
                <a16:creationId xmlns:a16="http://schemas.microsoft.com/office/drawing/2014/main" id="{02D8F306-3716-EA47-A752-40E85AE69BC6}"/>
              </a:ext>
            </a:extLst>
          </p:cNvPr>
          <p:cNvSpPr>
            <a:spLocks noGrp="1"/>
          </p:cNvSpPr>
          <p:nvPr>
            <p:ph type="pic" sz="quarter" idx="10" hasCustomPrompt="1"/>
          </p:nvPr>
        </p:nvSpPr>
        <p:spPr>
          <a:xfrm>
            <a:off x="1327719" y="2770919"/>
            <a:ext cx="3131072" cy="1312555"/>
          </a:xfrm>
          <a:noFill/>
        </p:spPr>
        <p:txBody>
          <a:bodyPr anchor="ctr">
            <a:noAutofit/>
          </a:bodyPr>
          <a:lstStyle>
            <a:lvl1pPr algn="ctr">
              <a:defRPr sz="1200"/>
            </a:lvl1pPr>
          </a:lstStyle>
          <a:p>
            <a:r>
              <a:rPr lang="en-US" dirty="0"/>
              <a:t>Insert school logo</a:t>
            </a:r>
          </a:p>
        </p:txBody>
      </p:sp>
    </p:spTree>
    <p:extLst>
      <p:ext uri="{BB962C8B-B14F-4D97-AF65-F5344CB8AC3E}">
        <p14:creationId xmlns:p14="http://schemas.microsoft.com/office/powerpoint/2010/main" val="323901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5CE5-7881-495E-8BCA-C6744E45AE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B5899B-0C4E-46A9-ADB5-06697995B351}"/>
              </a:ext>
            </a:extLst>
          </p:cNvPr>
          <p:cNvSpPr>
            <a:spLocks noGrp="1"/>
          </p:cNvSpPr>
          <p:nvPr>
            <p:ph type="dt" sz="half" idx="10"/>
          </p:nvPr>
        </p:nvSpPr>
        <p:spPr/>
        <p:txBody>
          <a:bodyPr/>
          <a:lstStyle/>
          <a:p>
            <a:fld id="{3DAAAB4B-7D6C-4A3F-B862-C5378F7A984D}" type="datetimeFigureOut">
              <a:rPr lang="en-GB" smtClean="0"/>
              <a:t>16/09/2020</a:t>
            </a:fld>
            <a:endParaRPr lang="en-GB"/>
          </a:p>
        </p:txBody>
      </p:sp>
      <p:sp>
        <p:nvSpPr>
          <p:cNvPr id="4" name="Footer Placeholder 3">
            <a:extLst>
              <a:ext uri="{FF2B5EF4-FFF2-40B4-BE49-F238E27FC236}">
                <a16:creationId xmlns:a16="http://schemas.microsoft.com/office/drawing/2014/main" id="{0FC1F537-2880-400B-BB87-7F5E9CCBB6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B09CC8-D6D2-4778-95A8-9C06EDECBF3E}"/>
              </a:ext>
            </a:extLst>
          </p:cNvPr>
          <p:cNvSpPr>
            <a:spLocks noGrp="1"/>
          </p:cNvSpPr>
          <p:nvPr>
            <p:ph type="sldNum" sz="quarter" idx="12"/>
          </p:nvPr>
        </p:nvSpPr>
        <p:spPr/>
        <p:txBody>
          <a:bodyPr/>
          <a:lstStyle/>
          <a:p>
            <a:fld id="{58AFA248-DE8F-47C0-9DF1-CF6856D73AEB}" type="slidenum">
              <a:rPr lang="en-GB" smtClean="0"/>
              <a:t>‹#›</a:t>
            </a:fld>
            <a:endParaRPr lang="en-GB"/>
          </a:p>
        </p:txBody>
      </p:sp>
    </p:spTree>
    <p:extLst>
      <p:ext uri="{BB962C8B-B14F-4D97-AF65-F5344CB8AC3E}">
        <p14:creationId xmlns:p14="http://schemas.microsoft.com/office/powerpoint/2010/main" val="405659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623021-A64A-447B-949D-901E40FAEC2E}"/>
              </a:ext>
            </a:extLst>
          </p:cNvPr>
          <p:cNvSpPr>
            <a:spLocks noGrp="1"/>
          </p:cNvSpPr>
          <p:nvPr>
            <p:ph type="dt" sz="half" idx="10"/>
          </p:nvPr>
        </p:nvSpPr>
        <p:spPr/>
        <p:txBody>
          <a:bodyPr/>
          <a:lstStyle/>
          <a:p>
            <a:fld id="{3DAAAB4B-7D6C-4A3F-B862-C5378F7A984D}" type="datetimeFigureOut">
              <a:rPr lang="en-GB" smtClean="0"/>
              <a:t>16/09/2020</a:t>
            </a:fld>
            <a:endParaRPr lang="en-GB"/>
          </a:p>
        </p:txBody>
      </p:sp>
      <p:sp>
        <p:nvSpPr>
          <p:cNvPr id="3" name="Footer Placeholder 2">
            <a:extLst>
              <a:ext uri="{FF2B5EF4-FFF2-40B4-BE49-F238E27FC236}">
                <a16:creationId xmlns:a16="http://schemas.microsoft.com/office/drawing/2014/main" id="{E98840CD-B2BD-4193-9522-D3CE22BBC5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A7AD0F-546B-4146-AF6C-A02438A31E13}"/>
              </a:ext>
            </a:extLst>
          </p:cNvPr>
          <p:cNvSpPr>
            <a:spLocks noGrp="1"/>
          </p:cNvSpPr>
          <p:nvPr>
            <p:ph type="sldNum" sz="quarter" idx="12"/>
          </p:nvPr>
        </p:nvSpPr>
        <p:spPr/>
        <p:txBody>
          <a:bodyPr/>
          <a:lstStyle/>
          <a:p>
            <a:fld id="{58AFA248-DE8F-47C0-9DF1-CF6856D73AEB}" type="slidenum">
              <a:rPr lang="en-GB" smtClean="0"/>
              <a:t>‹#›</a:t>
            </a:fld>
            <a:endParaRPr lang="en-GB"/>
          </a:p>
        </p:txBody>
      </p:sp>
    </p:spTree>
    <p:extLst>
      <p:ext uri="{BB962C8B-B14F-4D97-AF65-F5344CB8AC3E}">
        <p14:creationId xmlns:p14="http://schemas.microsoft.com/office/powerpoint/2010/main" val="337925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417E-FD02-487E-B72A-1B6841A26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D57615-561E-456F-A912-EE3EC7815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78629F-77D2-4C07-BA3A-AD18AFE4B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62D70-F08C-405E-9130-ED540C8A24D1}"/>
              </a:ext>
            </a:extLst>
          </p:cNvPr>
          <p:cNvSpPr>
            <a:spLocks noGrp="1"/>
          </p:cNvSpPr>
          <p:nvPr>
            <p:ph type="dt" sz="half" idx="10"/>
          </p:nvPr>
        </p:nvSpPr>
        <p:spPr/>
        <p:txBody>
          <a:bodyPr/>
          <a:lstStyle/>
          <a:p>
            <a:fld id="{3DAAAB4B-7D6C-4A3F-B862-C5378F7A984D}" type="datetimeFigureOut">
              <a:rPr lang="en-GB" smtClean="0"/>
              <a:t>16/09/2020</a:t>
            </a:fld>
            <a:endParaRPr lang="en-GB"/>
          </a:p>
        </p:txBody>
      </p:sp>
      <p:sp>
        <p:nvSpPr>
          <p:cNvPr id="6" name="Footer Placeholder 5">
            <a:extLst>
              <a:ext uri="{FF2B5EF4-FFF2-40B4-BE49-F238E27FC236}">
                <a16:creationId xmlns:a16="http://schemas.microsoft.com/office/drawing/2014/main" id="{E84019F4-1722-4D3D-923D-D3B97E0BD1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E5CC46-1E48-4FD9-84AE-7E9208AA232E}"/>
              </a:ext>
            </a:extLst>
          </p:cNvPr>
          <p:cNvSpPr>
            <a:spLocks noGrp="1"/>
          </p:cNvSpPr>
          <p:nvPr>
            <p:ph type="sldNum" sz="quarter" idx="12"/>
          </p:nvPr>
        </p:nvSpPr>
        <p:spPr/>
        <p:txBody>
          <a:bodyPr/>
          <a:lstStyle/>
          <a:p>
            <a:fld id="{58AFA248-DE8F-47C0-9DF1-CF6856D73AEB}" type="slidenum">
              <a:rPr lang="en-GB" smtClean="0"/>
              <a:t>‹#›</a:t>
            </a:fld>
            <a:endParaRPr lang="en-GB"/>
          </a:p>
        </p:txBody>
      </p:sp>
    </p:spTree>
    <p:extLst>
      <p:ext uri="{BB962C8B-B14F-4D97-AF65-F5344CB8AC3E}">
        <p14:creationId xmlns:p14="http://schemas.microsoft.com/office/powerpoint/2010/main" val="227484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F6F8-9B76-4FF8-92D4-3F172F5CF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B56075-2734-4678-9A2B-DC387F2A25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A63194-CA55-4FB9-A8CC-F0D6CC612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73DEDD-D48B-4F43-AD64-4CB88D6E270F}"/>
              </a:ext>
            </a:extLst>
          </p:cNvPr>
          <p:cNvSpPr>
            <a:spLocks noGrp="1"/>
          </p:cNvSpPr>
          <p:nvPr>
            <p:ph type="dt" sz="half" idx="10"/>
          </p:nvPr>
        </p:nvSpPr>
        <p:spPr/>
        <p:txBody>
          <a:bodyPr/>
          <a:lstStyle/>
          <a:p>
            <a:fld id="{3DAAAB4B-7D6C-4A3F-B862-C5378F7A984D}" type="datetimeFigureOut">
              <a:rPr lang="en-GB" smtClean="0"/>
              <a:t>16/09/2020</a:t>
            </a:fld>
            <a:endParaRPr lang="en-GB"/>
          </a:p>
        </p:txBody>
      </p:sp>
      <p:sp>
        <p:nvSpPr>
          <p:cNvPr id="6" name="Footer Placeholder 5">
            <a:extLst>
              <a:ext uri="{FF2B5EF4-FFF2-40B4-BE49-F238E27FC236}">
                <a16:creationId xmlns:a16="http://schemas.microsoft.com/office/drawing/2014/main" id="{828D969B-13D6-415B-9A58-C1E24CA3E3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5C260E-DBBD-4D4C-BC7B-CFEF4AD08BF8}"/>
              </a:ext>
            </a:extLst>
          </p:cNvPr>
          <p:cNvSpPr>
            <a:spLocks noGrp="1"/>
          </p:cNvSpPr>
          <p:nvPr>
            <p:ph type="sldNum" sz="quarter" idx="12"/>
          </p:nvPr>
        </p:nvSpPr>
        <p:spPr/>
        <p:txBody>
          <a:bodyPr/>
          <a:lstStyle/>
          <a:p>
            <a:fld id="{58AFA248-DE8F-47C0-9DF1-CF6856D73AEB}" type="slidenum">
              <a:rPr lang="en-GB" smtClean="0"/>
              <a:t>‹#›</a:t>
            </a:fld>
            <a:endParaRPr lang="en-GB"/>
          </a:p>
        </p:txBody>
      </p:sp>
    </p:spTree>
    <p:extLst>
      <p:ext uri="{BB962C8B-B14F-4D97-AF65-F5344CB8AC3E}">
        <p14:creationId xmlns:p14="http://schemas.microsoft.com/office/powerpoint/2010/main" val="400265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9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4F53C-D82B-4301-970A-D589805D50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D09E32-0AE7-47D7-AD95-69ED0ACE7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E0305B-9784-490C-981E-89B2B2ED42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AAB4B-7D6C-4A3F-B862-C5378F7A984D}" type="datetimeFigureOut">
              <a:rPr lang="en-GB" smtClean="0"/>
              <a:t>16/09/2020</a:t>
            </a:fld>
            <a:endParaRPr lang="en-GB"/>
          </a:p>
        </p:txBody>
      </p:sp>
      <p:sp>
        <p:nvSpPr>
          <p:cNvPr id="5" name="Footer Placeholder 4">
            <a:extLst>
              <a:ext uri="{FF2B5EF4-FFF2-40B4-BE49-F238E27FC236}">
                <a16:creationId xmlns:a16="http://schemas.microsoft.com/office/drawing/2014/main" id="{2B50D540-2178-4944-9934-EACB7EE9D8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EA9EEC-42BB-498C-BD96-D87EAD07AD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FA248-DE8F-47C0-9DF1-CF6856D73AEB}" type="slidenum">
              <a:rPr lang="en-GB" smtClean="0"/>
              <a:t>‹#›</a:t>
            </a:fld>
            <a:endParaRPr lang="en-GB"/>
          </a:p>
        </p:txBody>
      </p:sp>
    </p:spTree>
    <p:extLst>
      <p:ext uri="{BB962C8B-B14F-4D97-AF65-F5344CB8AC3E}">
        <p14:creationId xmlns:p14="http://schemas.microsoft.com/office/powerpoint/2010/main" val="537867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83850"/>
            <a:ext cx="11234209"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79425" y="1944348"/>
            <a:ext cx="11234209" cy="443740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9908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7378">
          <p15:clr>
            <a:srgbClr val="F26B43"/>
          </p15:clr>
        </p15:guide>
        <p15:guide id="4" pos="302">
          <p15:clr>
            <a:srgbClr val="F26B43"/>
          </p15:clr>
        </p15:guide>
        <p15:guide id="5" orient="horz" pos="4020">
          <p15:clr>
            <a:srgbClr val="F26B43"/>
          </p15:clr>
        </p15:guide>
        <p15:guide id="6" orient="horz" pos="300">
          <p15:clr>
            <a:srgbClr val="F26B43"/>
          </p15:clr>
        </p15:guide>
        <p15:guide id="8" orient="horz" pos="2795">
          <p15:clr>
            <a:srgbClr val="F26B43"/>
          </p15:clr>
        </p15:guide>
        <p15:guide id="9" orient="horz" pos="15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dyslexiaaction.org.uk/wp-content/uploads/2018/06/Adrian-Wallbank-Presentation.pdf" TargetMode="External"/><Relationship Id="rId2" Type="http://schemas.openxmlformats.org/officeDocument/2006/relationships/hyperlink" Target="https://libguides.hull.ac.uk/essays/home" TargetMode="External"/><Relationship Id="rId1" Type="http://schemas.openxmlformats.org/officeDocument/2006/relationships/slideLayout" Target="../slideLayouts/slideLayout7.xml"/><Relationship Id="rId5" Type="http://schemas.openxmlformats.org/officeDocument/2006/relationships/hyperlink" Target="https://www-dawsonera-com.ezproxy.leedsbeckett.ac.uk/abstract/9780335235476" TargetMode="External"/><Relationship Id="rId4" Type="http://schemas.openxmlformats.org/officeDocument/2006/relationships/hyperlink" Target="https://www-dawsonera-com.ezproxy.leedsbeckett.ac.uk/abstract/978074946392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44666462" TargetMode="External"/><Relationship Id="rId2" Type="http://schemas.openxmlformats.org/officeDocument/2006/relationships/hyperlink" Target="https://www.youtube.com/watch?v=xmntQAkOeRI" TargetMode="External"/><Relationship Id="rId1" Type="http://schemas.openxmlformats.org/officeDocument/2006/relationships/slideLayout" Target="../slideLayouts/slideLayout7.xml"/><Relationship Id="rId6" Type="http://schemas.openxmlformats.org/officeDocument/2006/relationships/hyperlink" Target="https://www.youtube.com/watch?v=IAxjUwomB9g" TargetMode="External"/><Relationship Id="rId5" Type="http://schemas.openxmlformats.org/officeDocument/2006/relationships/hyperlink" Target="https://libguides.hull.ac.uk/essays/main" TargetMode="External"/><Relationship Id="rId4" Type="http://schemas.openxmlformats.org/officeDocument/2006/relationships/hyperlink" Target="https://dyslexiaaction.org.uk/wp-content/uploads/2018/06/Adrian-Wallbank-Presentation.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disabilityadvice@leedsbeckett.ac.uk" TargetMode="External"/><Relationship Id="rId2" Type="http://schemas.openxmlformats.org/officeDocument/2006/relationships/hyperlink" Target="mailto:supportworkerservice@leedsbeckett.ac.uk" TargetMode="Externa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illustrations/cartoon-eyes-look-looking-anatomy-313457/" TargetMode="External"/><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hyperlink" Target="https://vimeo.com/4466646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IAxjUwomB9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imple.wikipedia.org/wiki/Link"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E3D66-0DD0-804E-8D53-B64DCB833B5C}"/>
              </a:ext>
            </a:extLst>
          </p:cNvPr>
          <p:cNvSpPr>
            <a:spLocks noGrp="1"/>
          </p:cNvSpPr>
          <p:nvPr>
            <p:ph type="ctrTitle"/>
          </p:nvPr>
        </p:nvSpPr>
        <p:spPr>
          <a:xfrm>
            <a:off x="478367" y="2810312"/>
            <a:ext cx="10293624" cy="2531062"/>
          </a:xfrm>
        </p:spPr>
        <p:txBody>
          <a:bodyPr>
            <a:normAutofit/>
          </a:bodyPr>
          <a:lstStyle/>
          <a:p>
            <a:r>
              <a:rPr lang="en-US" sz="3600" dirty="0"/>
              <a:t>Student Services</a:t>
            </a:r>
            <a:br>
              <a:rPr lang="en-US" sz="3600" dirty="0"/>
            </a:br>
            <a:r>
              <a:rPr lang="en-US" sz="1800" dirty="0"/>
              <a:t>Disability Advice, Support Worker Service</a:t>
            </a:r>
            <a:br>
              <a:rPr lang="en-US" sz="2700" dirty="0"/>
            </a:br>
            <a:br>
              <a:rPr lang="en-US" sz="2700" dirty="0"/>
            </a:br>
            <a:br>
              <a:rPr lang="en-US" sz="4400" dirty="0"/>
            </a:br>
            <a:r>
              <a:rPr lang="en-US" dirty="0"/>
              <a:t>Study Resources</a:t>
            </a:r>
          </a:p>
        </p:txBody>
      </p:sp>
      <p:sp>
        <p:nvSpPr>
          <p:cNvPr id="5" name="Subtitle 4">
            <a:extLst>
              <a:ext uri="{FF2B5EF4-FFF2-40B4-BE49-F238E27FC236}">
                <a16:creationId xmlns:a16="http://schemas.microsoft.com/office/drawing/2014/main" id="{70B9881C-4CF4-974A-93B9-D9A0EBEC648F}"/>
              </a:ext>
            </a:extLst>
          </p:cNvPr>
          <p:cNvSpPr>
            <a:spLocks noGrp="1"/>
          </p:cNvSpPr>
          <p:nvPr>
            <p:ph type="subTitle" idx="1"/>
          </p:nvPr>
        </p:nvSpPr>
        <p:spPr/>
        <p:txBody>
          <a:bodyPr>
            <a:normAutofit fontScale="92500" lnSpcReduction="20000"/>
          </a:bodyPr>
          <a:lstStyle/>
          <a:p>
            <a:r>
              <a:rPr lang="en-GB" sz="3900" dirty="0"/>
              <a:t>Structuring Paragraphs in Essays</a:t>
            </a:r>
          </a:p>
          <a:p>
            <a:endParaRPr lang="en-US" dirty="0"/>
          </a:p>
        </p:txBody>
      </p:sp>
    </p:spTree>
    <p:extLst>
      <p:ext uri="{BB962C8B-B14F-4D97-AF65-F5344CB8AC3E}">
        <p14:creationId xmlns:p14="http://schemas.microsoft.com/office/powerpoint/2010/main" val="49002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08E44E-17D6-4A69-9107-145EE2A5EC50}"/>
              </a:ext>
            </a:extLst>
          </p:cNvPr>
          <p:cNvSpPr txBox="1"/>
          <p:nvPr/>
        </p:nvSpPr>
        <p:spPr>
          <a:xfrm>
            <a:off x="516109" y="1108688"/>
            <a:ext cx="10730068" cy="5124480"/>
          </a:xfrm>
          <a:prstGeom prst="rect">
            <a:avLst/>
          </a:prstGeom>
          <a:noFill/>
        </p:spPr>
        <p:txBody>
          <a:bodyPr wrap="square" rtlCol="0">
            <a:spAutoFit/>
          </a:bodyPr>
          <a:lstStyle/>
          <a:p>
            <a:pPr>
              <a:spcAft>
                <a:spcPts val="1200"/>
              </a:spcAft>
            </a:pPr>
            <a:r>
              <a:rPr lang="en-US" sz="2800" dirty="0"/>
              <a:t>This resource provides a basic guide to structuring paragraphs in academic essay writing.</a:t>
            </a:r>
          </a:p>
          <a:p>
            <a:pPr>
              <a:spcAft>
                <a:spcPts val="1200"/>
              </a:spcAft>
            </a:pPr>
            <a:r>
              <a:rPr lang="en-US" sz="2800" dirty="0"/>
              <a:t>Here are links to online resources for students wanting to take their understanding further:</a:t>
            </a:r>
            <a:endParaRPr lang="en-US" sz="1600" dirty="0"/>
          </a:p>
          <a:p>
            <a:pPr>
              <a:spcAft>
                <a:spcPts val="3000"/>
              </a:spcAft>
            </a:pPr>
            <a:r>
              <a:rPr lang="en-GB" sz="2000" dirty="0">
                <a:hlinkClick r:id="rId2"/>
              </a:rPr>
              <a:t>https://libguides.hull.ac.uk/essays/home</a:t>
            </a:r>
            <a:endParaRPr lang="en-GB" sz="2000" dirty="0"/>
          </a:p>
          <a:p>
            <a:pPr>
              <a:spcAft>
                <a:spcPts val="3000"/>
              </a:spcAft>
            </a:pPr>
            <a:r>
              <a:rPr lang="en-GB" sz="2000" dirty="0">
                <a:hlinkClick r:id="rId3"/>
              </a:rPr>
              <a:t>https://dyslexiaaction.org.uk/wp-content/uploads/2018/06/Adrian-Wallbank-Presentation.pdf</a:t>
            </a:r>
            <a:endParaRPr lang="en-GB" sz="2000" dirty="0"/>
          </a:p>
          <a:p>
            <a:pPr>
              <a:spcAft>
                <a:spcPts val="3000"/>
              </a:spcAft>
            </a:pPr>
            <a:r>
              <a:rPr lang="en-US" sz="2000" dirty="0"/>
              <a:t>Connelly, J. and Forsyth, P. (2012) </a:t>
            </a:r>
            <a:r>
              <a:rPr lang="en-US" sz="2000" i="1" dirty="0"/>
              <a:t>Essay writing skills: essential techniques to gain top grade. </a:t>
            </a:r>
            <a:r>
              <a:rPr lang="en-US" sz="2000" dirty="0"/>
              <a:t>Available from:</a:t>
            </a:r>
            <a:r>
              <a:rPr lang="en-GB" sz="2000" dirty="0">
                <a:hlinkClick r:id="rId4"/>
              </a:rPr>
              <a:t>https://www-dawsonera-com.ezproxy.leedsbeckett.ac.uk/abstract/9780749463922</a:t>
            </a:r>
            <a:endParaRPr lang="en-US" sz="2000" dirty="0"/>
          </a:p>
          <a:p>
            <a:pPr>
              <a:spcAft>
                <a:spcPts val="3000"/>
              </a:spcAft>
            </a:pPr>
            <a:r>
              <a:rPr lang="en-US" sz="2000" dirty="0"/>
              <a:t>Creme, P. and Lea, M. R. (2008) </a:t>
            </a:r>
            <a:r>
              <a:rPr lang="en-US" sz="2000" i="1" dirty="0"/>
              <a:t>Writing at university: a guide for students 3rd ed. </a:t>
            </a:r>
            <a:r>
              <a:rPr lang="en-US" sz="2000" dirty="0"/>
              <a:t>Available from:</a:t>
            </a:r>
            <a:r>
              <a:rPr lang="en-GB" sz="2000" dirty="0">
                <a:hlinkClick r:id="rId5"/>
              </a:rPr>
              <a:t>https://www-dawsonera-com.ezproxy.leedsbeckett.ac.uk/abstract/9780335235476</a:t>
            </a:r>
            <a:endParaRPr lang="en-US" sz="2000" dirty="0"/>
          </a:p>
        </p:txBody>
      </p:sp>
      <p:sp>
        <p:nvSpPr>
          <p:cNvPr id="2" name="TextBox 1">
            <a:extLst>
              <a:ext uri="{FF2B5EF4-FFF2-40B4-BE49-F238E27FC236}">
                <a16:creationId xmlns:a16="http://schemas.microsoft.com/office/drawing/2014/main" id="{D7FA5BF3-B915-4791-8F90-9C9FEB0074CE}"/>
              </a:ext>
            </a:extLst>
          </p:cNvPr>
          <p:cNvSpPr txBox="1"/>
          <p:nvPr/>
        </p:nvSpPr>
        <p:spPr>
          <a:xfrm>
            <a:off x="168676" y="142043"/>
            <a:ext cx="7652551" cy="830997"/>
          </a:xfrm>
          <a:prstGeom prst="rect">
            <a:avLst/>
          </a:prstGeom>
          <a:noFill/>
        </p:spPr>
        <p:txBody>
          <a:bodyPr wrap="square" rtlCol="0">
            <a:spAutoFit/>
          </a:bodyPr>
          <a:lstStyle/>
          <a:p>
            <a:endParaRPr lang="en-US" sz="1600" dirty="0"/>
          </a:p>
          <a:p>
            <a:r>
              <a:rPr lang="en-US" sz="3200" b="1" dirty="0"/>
              <a:t>Next Steps</a:t>
            </a:r>
            <a:endParaRPr lang="en-GB" sz="3200" b="1" dirty="0"/>
          </a:p>
        </p:txBody>
      </p:sp>
    </p:spTree>
    <p:extLst>
      <p:ext uri="{BB962C8B-B14F-4D97-AF65-F5344CB8AC3E}">
        <p14:creationId xmlns:p14="http://schemas.microsoft.com/office/powerpoint/2010/main" val="93416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E90F5A-0CBD-4799-B0BF-ABFC7CA3035B}"/>
              </a:ext>
            </a:extLst>
          </p:cNvPr>
          <p:cNvSpPr txBox="1"/>
          <p:nvPr/>
        </p:nvSpPr>
        <p:spPr>
          <a:xfrm>
            <a:off x="168676" y="142043"/>
            <a:ext cx="7652551" cy="830997"/>
          </a:xfrm>
          <a:prstGeom prst="rect">
            <a:avLst/>
          </a:prstGeom>
          <a:noFill/>
        </p:spPr>
        <p:txBody>
          <a:bodyPr wrap="square" rtlCol="0">
            <a:spAutoFit/>
          </a:bodyPr>
          <a:lstStyle/>
          <a:p>
            <a:endParaRPr lang="en-US" sz="1600" dirty="0"/>
          </a:p>
          <a:p>
            <a:r>
              <a:rPr lang="en-US" sz="3200" b="1" dirty="0"/>
              <a:t>References</a:t>
            </a:r>
            <a:r>
              <a:rPr lang="en-US" sz="3200" dirty="0"/>
              <a:t> </a:t>
            </a:r>
            <a:endParaRPr lang="en-GB" sz="3200" dirty="0"/>
          </a:p>
        </p:txBody>
      </p:sp>
      <p:sp>
        <p:nvSpPr>
          <p:cNvPr id="3" name="TextBox 2">
            <a:extLst>
              <a:ext uri="{FF2B5EF4-FFF2-40B4-BE49-F238E27FC236}">
                <a16:creationId xmlns:a16="http://schemas.microsoft.com/office/drawing/2014/main" id="{787CFFAA-6C87-4D8F-A755-D0CB2474B34D}"/>
              </a:ext>
            </a:extLst>
          </p:cNvPr>
          <p:cNvSpPr txBox="1"/>
          <p:nvPr/>
        </p:nvSpPr>
        <p:spPr>
          <a:xfrm>
            <a:off x="908409" y="1225689"/>
            <a:ext cx="10168085" cy="5632311"/>
          </a:xfrm>
          <a:prstGeom prst="rect">
            <a:avLst/>
          </a:prstGeom>
          <a:noFill/>
        </p:spPr>
        <p:txBody>
          <a:bodyPr wrap="square" rtlCol="0">
            <a:spAutoFit/>
          </a:bodyPr>
          <a:lstStyle/>
          <a:p>
            <a:r>
              <a:rPr lang="en-US" dirty="0"/>
              <a:t>Auckland University of Technology (2018) </a:t>
            </a:r>
            <a:r>
              <a:rPr lang="en-US" i="1" dirty="0"/>
              <a:t>Essays: Body paragraphs.</a:t>
            </a:r>
            <a:r>
              <a:rPr lang="en-US" dirty="0"/>
              <a:t> [Online video], April 2018. Available from:&lt;</a:t>
            </a:r>
            <a:r>
              <a:rPr lang="en-GB" dirty="0">
                <a:hlinkClick r:id="rId2"/>
              </a:rPr>
              <a:t>https://www.youtube.com/watch?v=xmntQAkOeRI</a:t>
            </a:r>
            <a:r>
              <a:rPr lang="en-GB" dirty="0"/>
              <a:t>&gt;[Accessed 1 July 2020].</a:t>
            </a:r>
          </a:p>
          <a:p>
            <a:endParaRPr lang="en-GB" dirty="0"/>
          </a:p>
          <a:p>
            <a:r>
              <a:rPr lang="en-GB" dirty="0"/>
              <a:t>ASK Academic Skills, Brunel University (2012) </a:t>
            </a:r>
            <a:r>
              <a:rPr lang="en-GB" i="1" dirty="0"/>
              <a:t>The Power of the Paragraph.</a:t>
            </a:r>
            <a:r>
              <a:rPr lang="en-US" i="1" dirty="0"/>
              <a:t> </a:t>
            </a:r>
            <a:r>
              <a:rPr lang="en-US" dirty="0"/>
              <a:t>[Online video], June 2012. Available from:&lt;</a:t>
            </a:r>
            <a:r>
              <a:rPr lang="en-GB" dirty="0">
                <a:hlinkClick r:id="rId3"/>
              </a:rPr>
              <a:t> https://vimeo.com/44666462</a:t>
            </a:r>
            <a:r>
              <a:rPr lang="en-GB" dirty="0"/>
              <a:t>&gt;[Accessed 21 July 2020].</a:t>
            </a:r>
          </a:p>
          <a:p>
            <a:endParaRPr lang="en-GB" dirty="0"/>
          </a:p>
          <a:p>
            <a:r>
              <a:rPr lang="en-GB" dirty="0" err="1"/>
              <a:t>Wallbank</a:t>
            </a:r>
            <a:r>
              <a:rPr lang="en-GB" dirty="0"/>
              <a:t>, A. J. (2018a) </a:t>
            </a:r>
            <a:r>
              <a:rPr lang="en-US" i="1" dirty="0"/>
              <a:t>Academic Writing and Dyslexia: A Visual guide to Writing at University. </a:t>
            </a:r>
            <a:r>
              <a:rPr lang="en-US" dirty="0"/>
              <a:t>Abingdon: Routledge</a:t>
            </a:r>
          </a:p>
          <a:p>
            <a:endParaRPr lang="en-US" dirty="0"/>
          </a:p>
          <a:p>
            <a:r>
              <a:rPr lang="en-US" dirty="0" err="1"/>
              <a:t>Wallbank</a:t>
            </a:r>
            <a:r>
              <a:rPr lang="en-US" dirty="0"/>
              <a:t>, A. J. (2018b) </a:t>
            </a:r>
            <a:r>
              <a:rPr lang="en-US" i="1" dirty="0"/>
              <a:t>Picture This: Rethinking Academic Writing for Learners with Dyslexia. </a:t>
            </a:r>
            <a:r>
              <a:rPr lang="en-US" dirty="0"/>
              <a:t>[Online presentation slides] Available from:&lt;</a:t>
            </a:r>
            <a:r>
              <a:rPr lang="en-GB" dirty="0">
                <a:hlinkClick r:id="rId4"/>
              </a:rPr>
              <a:t> https://dyslexiaaction.org.uk/wp-content/uploads/2018/06/Adrian-Wallbank-Presentation.pdf</a:t>
            </a:r>
            <a:r>
              <a:rPr lang="en-GB" dirty="0"/>
              <a:t>&gt;[Accessed 29 July 2020].</a:t>
            </a:r>
            <a:r>
              <a:rPr lang="en-US" i="1" dirty="0"/>
              <a:t>  </a:t>
            </a:r>
          </a:p>
          <a:p>
            <a:endParaRPr lang="en-US" dirty="0"/>
          </a:p>
          <a:p>
            <a:r>
              <a:rPr lang="en-US" dirty="0"/>
              <a:t>University of Hull (n.d.) </a:t>
            </a:r>
            <a:r>
              <a:rPr lang="en-US" i="1" dirty="0"/>
              <a:t>Essay writing: Main body. </a:t>
            </a:r>
            <a:r>
              <a:rPr lang="en-US" dirty="0"/>
              <a:t>[Online guide] Available from:&lt;</a:t>
            </a:r>
            <a:r>
              <a:rPr lang="en-GB" dirty="0">
                <a:hlinkClick r:id="rId5"/>
              </a:rPr>
              <a:t>https://libguides.hull.ac.uk/essays/main</a:t>
            </a:r>
            <a:r>
              <a:rPr lang="en-GB" dirty="0"/>
              <a:t>&gt;[Accessed 21 July 2020].</a:t>
            </a:r>
          </a:p>
          <a:p>
            <a:endParaRPr lang="en-GB" dirty="0"/>
          </a:p>
          <a:p>
            <a:r>
              <a:rPr lang="en-GB" dirty="0"/>
              <a:t>UT Writing </a:t>
            </a:r>
            <a:r>
              <a:rPr lang="en-GB" dirty="0" err="1"/>
              <a:t>Center</a:t>
            </a:r>
            <a:r>
              <a:rPr lang="en-GB" dirty="0"/>
              <a:t> (2015) </a:t>
            </a:r>
            <a:r>
              <a:rPr lang="en-GB" i="1" dirty="0"/>
              <a:t>Making an Outline: Sticky Notes. </a:t>
            </a:r>
            <a:r>
              <a:rPr lang="en-US" dirty="0"/>
              <a:t>[Online video], August 2015. Available from:&lt;</a:t>
            </a:r>
            <a:r>
              <a:rPr lang="en-GB" dirty="0">
                <a:solidFill>
                  <a:srgbClr val="0563C1"/>
                </a:solidFill>
                <a:hlinkClick r:id="rId6">
                  <a:extLst>
                    <a:ext uri="{A12FA001-AC4F-418D-AE19-62706E023703}">
                      <ahyp:hlinkClr xmlns:ahyp="http://schemas.microsoft.com/office/drawing/2018/hyperlinkcolor" val="tx"/>
                    </a:ext>
                  </a:extLst>
                </a:hlinkClick>
              </a:rPr>
              <a:t>https://www.youtube.com/watch?v=IAxjUwomB9g</a:t>
            </a:r>
            <a:r>
              <a:rPr lang="en-GB" dirty="0"/>
              <a:t>&gt;[Accessed 21 July 2020].</a:t>
            </a:r>
          </a:p>
          <a:p>
            <a:endParaRPr lang="en-GB" dirty="0"/>
          </a:p>
          <a:p>
            <a:endParaRPr lang="en-GB" dirty="0"/>
          </a:p>
        </p:txBody>
      </p:sp>
    </p:spTree>
    <p:extLst>
      <p:ext uri="{BB962C8B-B14F-4D97-AF65-F5344CB8AC3E}">
        <p14:creationId xmlns:p14="http://schemas.microsoft.com/office/powerpoint/2010/main" val="413890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5B87E6-3773-EA4A-9F83-E2B4AA2F3E58}"/>
              </a:ext>
            </a:extLst>
          </p:cNvPr>
          <p:cNvSpPr>
            <a:spLocks noGrp="1"/>
          </p:cNvSpPr>
          <p:nvPr>
            <p:ph type="subTitle" idx="1"/>
          </p:nvPr>
        </p:nvSpPr>
        <p:spPr>
          <a:xfrm>
            <a:off x="6121650" y="3682554"/>
            <a:ext cx="5598364" cy="1938070"/>
          </a:xfrm>
        </p:spPr>
        <p:txBody>
          <a:bodyPr>
            <a:normAutofit/>
          </a:bodyPr>
          <a:lstStyle/>
          <a:p>
            <a:r>
              <a:rPr lang="en-US" dirty="0"/>
              <a:t>Contact Details:</a:t>
            </a:r>
          </a:p>
          <a:p>
            <a:r>
              <a:rPr lang="en-US" dirty="0">
                <a:hlinkClick r:id="rId2"/>
              </a:rPr>
              <a:t>supportworkerservice@leedsbeckett.ac.uk</a:t>
            </a:r>
            <a:endParaRPr lang="en-US" dirty="0"/>
          </a:p>
          <a:p>
            <a:r>
              <a:rPr lang="en-US">
                <a:hlinkClick r:id="rId3"/>
              </a:rPr>
              <a:t>disabilityadvice@leedsbeckett.ac.uk</a:t>
            </a:r>
            <a:endParaRPr lang="en-US"/>
          </a:p>
          <a:p>
            <a:endParaRPr lang="en-US" dirty="0"/>
          </a:p>
        </p:txBody>
      </p:sp>
    </p:spTree>
    <p:extLst>
      <p:ext uri="{BB962C8B-B14F-4D97-AF65-F5344CB8AC3E}">
        <p14:creationId xmlns:p14="http://schemas.microsoft.com/office/powerpoint/2010/main" val="3372907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pples, Knife, Fruit, Peel, Skin">
            <a:extLst>
              <a:ext uri="{FF2B5EF4-FFF2-40B4-BE49-F238E27FC236}">
                <a16:creationId xmlns:a16="http://schemas.microsoft.com/office/drawing/2014/main" id="{FC14DE2E-D0BA-41F7-BC06-150A44C6AC84}"/>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12192000" cy="68987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D07294-8EAE-42DF-818A-0697C370770C}"/>
              </a:ext>
            </a:extLst>
          </p:cNvPr>
          <p:cNvSpPr txBox="1"/>
          <p:nvPr/>
        </p:nvSpPr>
        <p:spPr>
          <a:xfrm>
            <a:off x="1464816" y="3878691"/>
            <a:ext cx="5069150" cy="1323439"/>
          </a:xfrm>
          <a:prstGeom prst="rect">
            <a:avLst/>
          </a:prstGeom>
          <a:noFill/>
        </p:spPr>
        <p:txBody>
          <a:bodyPr wrap="square" rtlCol="0">
            <a:spAutoFit/>
          </a:bodyPr>
          <a:lstStyle/>
          <a:p>
            <a:pPr algn="ctr"/>
            <a:r>
              <a:rPr lang="en-US" sz="4000" dirty="0"/>
              <a:t>Structuring Main Body Paragraphs in Essays</a:t>
            </a:r>
            <a:endParaRPr lang="en-GB" sz="4000" dirty="0"/>
          </a:p>
        </p:txBody>
      </p:sp>
    </p:spTree>
    <p:extLst>
      <p:ext uri="{BB962C8B-B14F-4D97-AF65-F5344CB8AC3E}">
        <p14:creationId xmlns:p14="http://schemas.microsoft.com/office/powerpoint/2010/main" val="428543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A66DE1-D2EC-4395-95EC-D4179EA78E65}"/>
              </a:ext>
            </a:extLst>
          </p:cNvPr>
          <p:cNvSpPr txBox="1"/>
          <p:nvPr/>
        </p:nvSpPr>
        <p:spPr>
          <a:xfrm>
            <a:off x="978023" y="557541"/>
            <a:ext cx="10235953" cy="5293757"/>
          </a:xfrm>
          <a:prstGeom prst="rect">
            <a:avLst/>
          </a:prstGeom>
          <a:noFill/>
        </p:spPr>
        <p:txBody>
          <a:bodyPr wrap="square" rtlCol="0">
            <a:spAutoFit/>
          </a:bodyPr>
          <a:lstStyle/>
          <a:p>
            <a:pPr>
              <a:spcAft>
                <a:spcPts val="2400"/>
              </a:spcAft>
            </a:pPr>
            <a:r>
              <a:rPr lang="en-US" sz="3600" b="1" dirty="0"/>
              <a:t>This resource aims to:</a:t>
            </a:r>
          </a:p>
          <a:p>
            <a:pPr marL="571500" indent="-571500">
              <a:spcAft>
                <a:spcPts val="1200"/>
              </a:spcAft>
              <a:buFont typeface="Arial" panose="020B0604020202020204" pitchFamily="34" charset="0"/>
              <a:buChar char="•"/>
            </a:pPr>
            <a:r>
              <a:rPr lang="en-GB" sz="3600" dirty="0"/>
              <a:t>Explain briefly what is meant by a paragraph and why they are necessary in academic writing</a:t>
            </a:r>
          </a:p>
          <a:p>
            <a:pPr marL="571500" indent="-571500">
              <a:spcAft>
                <a:spcPts val="1200"/>
              </a:spcAft>
              <a:buFont typeface="Arial" panose="020B0604020202020204" pitchFamily="34" charset="0"/>
              <a:buChar char="•"/>
            </a:pPr>
            <a:r>
              <a:rPr lang="en-GB" sz="3600" dirty="0"/>
              <a:t>Demonstrate a four-part paragraph structure and represent it visually</a:t>
            </a:r>
          </a:p>
          <a:p>
            <a:pPr marL="571500" indent="-571500">
              <a:spcAft>
                <a:spcPts val="1200"/>
              </a:spcAft>
              <a:buFont typeface="Arial" panose="020B0604020202020204" pitchFamily="34" charset="0"/>
              <a:buChar char="•"/>
            </a:pPr>
            <a:r>
              <a:rPr lang="en-GB" sz="3600" dirty="0"/>
              <a:t>Show how to write each part of the paragraph</a:t>
            </a:r>
          </a:p>
          <a:p>
            <a:pPr marL="571500" indent="-571500">
              <a:spcAft>
                <a:spcPts val="1200"/>
              </a:spcAft>
              <a:buFont typeface="Arial" panose="020B0604020202020204" pitchFamily="34" charset="0"/>
              <a:buChar char="•"/>
            </a:pPr>
            <a:r>
              <a:rPr lang="en-GB" sz="3600" dirty="0"/>
              <a:t>Provide an example of a main body paragraph using the four-part structure</a:t>
            </a:r>
            <a:endParaRPr lang="en-US" sz="3600" dirty="0"/>
          </a:p>
        </p:txBody>
      </p:sp>
    </p:spTree>
    <p:extLst>
      <p:ext uri="{BB962C8B-B14F-4D97-AF65-F5344CB8AC3E}">
        <p14:creationId xmlns:p14="http://schemas.microsoft.com/office/powerpoint/2010/main" val="192025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74AD7AC-E659-496A-9F98-2B17BC3231C6}"/>
              </a:ext>
            </a:extLst>
          </p:cNvPr>
          <p:cNvSpPr txBox="1"/>
          <p:nvPr/>
        </p:nvSpPr>
        <p:spPr>
          <a:xfrm>
            <a:off x="168676" y="142043"/>
            <a:ext cx="7652551" cy="830997"/>
          </a:xfrm>
          <a:prstGeom prst="rect">
            <a:avLst/>
          </a:prstGeom>
          <a:noFill/>
        </p:spPr>
        <p:txBody>
          <a:bodyPr wrap="square" rtlCol="0">
            <a:spAutoFit/>
          </a:bodyPr>
          <a:lstStyle/>
          <a:p>
            <a:endParaRPr lang="en-US" sz="1600" dirty="0"/>
          </a:p>
          <a:p>
            <a:r>
              <a:rPr lang="en-US" sz="3200" b="1" dirty="0"/>
              <a:t>Main Body Paragraphs</a:t>
            </a:r>
            <a:endParaRPr lang="en-GB" sz="3200" b="1" dirty="0"/>
          </a:p>
        </p:txBody>
      </p:sp>
      <p:sp>
        <p:nvSpPr>
          <p:cNvPr id="20" name="TextBox 19">
            <a:extLst>
              <a:ext uri="{FF2B5EF4-FFF2-40B4-BE49-F238E27FC236}">
                <a16:creationId xmlns:a16="http://schemas.microsoft.com/office/drawing/2014/main" id="{CDF6052E-0447-45B6-9407-D6D662DE5EFA}"/>
              </a:ext>
            </a:extLst>
          </p:cNvPr>
          <p:cNvSpPr txBox="1"/>
          <p:nvPr/>
        </p:nvSpPr>
        <p:spPr>
          <a:xfrm>
            <a:off x="878889" y="1553592"/>
            <a:ext cx="3835153" cy="4401205"/>
          </a:xfrm>
          <a:prstGeom prst="rect">
            <a:avLst/>
          </a:prstGeom>
          <a:noFill/>
        </p:spPr>
        <p:txBody>
          <a:bodyPr wrap="square" rtlCol="0">
            <a:spAutoFit/>
          </a:bodyPr>
          <a:lstStyle/>
          <a:p>
            <a:r>
              <a:rPr lang="en-US" sz="2000" dirty="0"/>
              <a:t>Paragraphs are blocks of writing involving a number of related sentences all connected by a unifying theme or idea.</a:t>
            </a:r>
          </a:p>
          <a:p>
            <a:endParaRPr lang="en-US" sz="2000" dirty="0"/>
          </a:p>
          <a:p>
            <a:r>
              <a:rPr lang="en-US" sz="2000" dirty="0"/>
              <a:t>Each paragraph in the main body of the essay contributes one idea to the argument being presented.</a:t>
            </a:r>
          </a:p>
          <a:p>
            <a:endParaRPr lang="en-US" sz="2000" dirty="0"/>
          </a:p>
          <a:p>
            <a:r>
              <a:rPr lang="en-US" sz="2000" dirty="0"/>
              <a:t>Paragraphs can vary in length. The time to finish one paragraph and move to the next is when you move onto a new theme or idea (i.e. when you make a new point).</a:t>
            </a:r>
            <a:endParaRPr lang="en-GB" sz="2000" dirty="0"/>
          </a:p>
        </p:txBody>
      </p:sp>
      <p:sp>
        <p:nvSpPr>
          <p:cNvPr id="18" name="TextBox 17">
            <a:extLst>
              <a:ext uri="{FF2B5EF4-FFF2-40B4-BE49-F238E27FC236}">
                <a16:creationId xmlns:a16="http://schemas.microsoft.com/office/drawing/2014/main" id="{10035427-D3AD-4C3F-842C-9DF0888637EB}"/>
              </a:ext>
            </a:extLst>
          </p:cNvPr>
          <p:cNvSpPr txBox="1"/>
          <p:nvPr/>
        </p:nvSpPr>
        <p:spPr>
          <a:xfrm>
            <a:off x="5307418" y="2552610"/>
            <a:ext cx="1639412" cy="523220"/>
          </a:xfrm>
          <a:prstGeom prst="rect">
            <a:avLst/>
          </a:prstGeom>
          <a:noFill/>
        </p:spPr>
        <p:txBody>
          <a:bodyPr wrap="square" rtlCol="0">
            <a:spAutoFit/>
          </a:bodyPr>
          <a:lstStyle/>
          <a:p>
            <a:r>
              <a:rPr lang="en-US" sz="2800" dirty="0"/>
              <a:t>Essay</a:t>
            </a:r>
            <a:endParaRPr lang="en-GB" sz="2800" dirty="0"/>
          </a:p>
        </p:txBody>
      </p:sp>
      <p:sp>
        <p:nvSpPr>
          <p:cNvPr id="17" name="Left Brace 16" descr="large bracket">
            <a:extLst>
              <a:ext uri="{FF2B5EF4-FFF2-40B4-BE49-F238E27FC236}">
                <a16:creationId xmlns:a16="http://schemas.microsoft.com/office/drawing/2014/main" id="{76CAFC83-B5FF-4B8A-ABF4-6756E745AB68}"/>
              </a:ext>
            </a:extLst>
          </p:cNvPr>
          <p:cNvSpPr/>
          <p:nvPr/>
        </p:nvSpPr>
        <p:spPr>
          <a:xfrm>
            <a:off x="6362329" y="736303"/>
            <a:ext cx="585927" cy="420116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6B8B984E-BB68-4E3E-ADED-BB1CB445ABA7}"/>
              </a:ext>
            </a:extLst>
          </p:cNvPr>
          <p:cNvSpPr/>
          <p:nvPr/>
        </p:nvSpPr>
        <p:spPr>
          <a:xfrm>
            <a:off x="8219219" y="736302"/>
            <a:ext cx="2015231" cy="72111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Introduction</a:t>
            </a:r>
            <a:endParaRPr lang="en-GB" dirty="0">
              <a:solidFill>
                <a:schemeClr val="tx1"/>
              </a:solidFill>
            </a:endParaRPr>
          </a:p>
        </p:txBody>
      </p:sp>
      <p:sp>
        <p:nvSpPr>
          <p:cNvPr id="9" name="Rectangle: Rounded Corners 8">
            <a:extLst>
              <a:ext uri="{FF2B5EF4-FFF2-40B4-BE49-F238E27FC236}">
                <a16:creationId xmlns:a16="http://schemas.microsoft.com/office/drawing/2014/main" id="{E2C17E62-30DD-451F-BBE4-D996DF5A758C}"/>
              </a:ext>
            </a:extLst>
          </p:cNvPr>
          <p:cNvSpPr/>
          <p:nvPr/>
        </p:nvSpPr>
        <p:spPr>
          <a:xfrm>
            <a:off x="8404150" y="1693612"/>
            <a:ext cx="1645373" cy="72111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i="1" dirty="0">
                <a:solidFill>
                  <a:schemeClr val="tx1"/>
                </a:solidFill>
              </a:rPr>
              <a:t>Paragraph</a:t>
            </a:r>
            <a:endParaRPr lang="en-GB" i="1" dirty="0">
              <a:solidFill>
                <a:schemeClr val="tx1"/>
              </a:solidFill>
            </a:endParaRPr>
          </a:p>
        </p:txBody>
      </p:sp>
      <p:sp>
        <p:nvSpPr>
          <p:cNvPr id="10" name="Rectangle: Rounded Corners 9">
            <a:extLst>
              <a:ext uri="{FF2B5EF4-FFF2-40B4-BE49-F238E27FC236}">
                <a16:creationId xmlns:a16="http://schemas.microsoft.com/office/drawing/2014/main" id="{3D4D242A-C59B-4AD0-988A-13DF576FFBC9}"/>
              </a:ext>
            </a:extLst>
          </p:cNvPr>
          <p:cNvSpPr/>
          <p:nvPr/>
        </p:nvSpPr>
        <p:spPr>
          <a:xfrm>
            <a:off x="8404150" y="2468188"/>
            <a:ext cx="1645373" cy="72111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i="1" dirty="0">
                <a:solidFill>
                  <a:schemeClr val="tx1"/>
                </a:solidFill>
              </a:rPr>
              <a:t>Paragraph</a:t>
            </a:r>
            <a:endParaRPr lang="en-GB" i="1" dirty="0">
              <a:solidFill>
                <a:schemeClr val="tx1"/>
              </a:solidFill>
            </a:endParaRPr>
          </a:p>
        </p:txBody>
      </p:sp>
      <p:sp>
        <p:nvSpPr>
          <p:cNvPr id="11" name="Rectangle: Rounded Corners 10">
            <a:extLst>
              <a:ext uri="{FF2B5EF4-FFF2-40B4-BE49-F238E27FC236}">
                <a16:creationId xmlns:a16="http://schemas.microsoft.com/office/drawing/2014/main" id="{957F2E0F-4255-44EE-9D76-7E056712405A}"/>
              </a:ext>
            </a:extLst>
          </p:cNvPr>
          <p:cNvSpPr/>
          <p:nvPr/>
        </p:nvSpPr>
        <p:spPr>
          <a:xfrm>
            <a:off x="8404150" y="3242764"/>
            <a:ext cx="1645373" cy="72111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i="1" dirty="0">
                <a:solidFill>
                  <a:schemeClr val="tx1"/>
                </a:solidFill>
              </a:rPr>
              <a:t>Paragraph</a:t>
            </a:r>
            <a:endParaRPr lang="en-GB" i="1" dirty="0">
              <a:solidFill>
                <a:schemeClr val="tx1"/>
              </a:solidFill>
            </a:endParaRPr>
          </a:p>
        </p:txBody>
      </p:sp>
      <p:sp>
        <p:nvSpPr>
          <p:cNvPr id="13" name="Right Brace 12" descr="bracket around the three paragraph boxes">
            <a:extLst>
              <a:ext uri="{FF2B5EF4-FFF2-40B4-BE49-F238E27FC236}">
                <a16:creationId xmlns:a16="http://schemas.microsoft.com/office/drawing/2014/main" id="{0E6D9E3A-EE67-4172-8D58-A6DE2FA00D04}"/>
              </a:ext>
            </a:extLst>
          </p:cNvPr>
          <p:cNvSpPr/>
          <p:nvPr/>
        </p:nvSpPr>
        <p:spPr>
          <a:xfrm>
            <a:off x="10270029" y="1693612"/>
            <a:ext cx="878889" cy="2270268"/>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51EB37D9-1B8C-4DDC-9F09-9C3583C81887}"/>
              </a:ext>
            </a:extLst>
          </p:cNvPr>
          <p:cNvSpPr txBox="1"/>
          <p:nvPr/>
        </p:nvSpPr>
        <p:spPr>
          <a:xfrm>
            <a:off x="11313111" y="2542972"/>
            <a:ext cx="719091" cy="646331"/>
          </a:xfrm>
          <a:prstGeom prst="rect">
            <a:avLst/>
          </a:prstGeom>
          <a:noFill/>
        </p:spPr>
        <p:txBody>
          <a:bodyPr wrap="square" rtlCol="0">
            <a:spAutoFit/>
          </a:bodyPr>
          <a:lstStyle/>
          <a:p>
            <a:r>
              <a:rPr lang="en-US" dirty="0"/>
              <a:t>Main Body</a:t>
            </a:r>
            <a:endParaRPr lang="en-GB" dirty="0"/>
          </a:p>
        </p:txBody>
      </p:sp>
      <p:sp>
        <p:nvSpPr>
          <p:cNvPr id="19" name="Rectangle: Rounded Corners 18">
            <a:extLst>
              <a:ext uri="{FF2B5EF4-FFF2-40B4-BE49-F238E27FC236}">
                <a16:creationId xmlns:a16="http://schemas.microsoft.com/office/drawing/2014/main" id="{C2759758-1B5F-49DF-B7D2-775D0485C1B9}"/>
              </a:ext>
            </a:extLst>
          </p:cNvPr>
          <p:cNvSpPr/>
          <p:nvPr/>
        </p:nvSpPr>
        <p:spPr>
          <a:xfrm>
            <a:off x="8254798" y="4216349"/>
            <a:ext cx="2015231" cy="72111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Conclusion</a:t>
            </a:r>
            <a:endParaRPr lang="en-GB" dirty="0">
              <a:solidFill>
                <a:schemeClr val="tx1"/>
              </a:solidFill>
            </a:endParaRPr>
          </a:p>
        </p:txBody>
      </p:sp>
      <p:sp>
        <p:nvSpPr>
          <p:cNvPr id="15" name="Rectangle: Rounded Corners 14">
            <a:extLst>
              <a:ext uri="{FF2B5EF4-FFF2-40B4-BE49-F238E27FC236}">
                <a16:creationId xmlns:a16="http://schemas.microsoft.com/office/drawing/2014/main" id="{284A2BC8-3014-4FF6-9156-E208AB953B94}"/>
              </a:ext>
              <a:ext uri="{C183D7F6-B498-43B3-948B-1728B52AA6E4}">
                <adec:decorative xmlns:adec="http://schemas.microsoft.com/office/drawing/2017/decorative" val="1"/>
              </a:ext>
            </a:extLst>
          </p:cNvPr>
          <p:cNvSpPr/>
          <p:nvPr/>
        </p:nvSpPr>
        <p:spPr>
          <a:xfrm>
            <a:off x="6774403" y="5765501"/>
            <a:ext cx="5140170" cy="85225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pic>
        <p:nvPicPr>
          <p:cNvPr id="22" name="Picture 21" descr="A picture of a pair of eyes looking to the right of the page">
            <a:extLst>
              <a:ext uri="{FF2B5EF4-FFF2-40B4-BE49-F238E27FC236}">
                <a16:creationId xmlns:a16="http://schemas.microsoft.com/office/drawing/2014/main" id="{A4A8E08B-D6FD-47F6-A9CC-8E1322DD29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V="1">
            <a:off x="7020247" y="5886755"/>
            <a:ext cx="1218231" cy="586274"/>
          </a:xfrm>
          <a:prstGeom prst="rect">
            <a:avLst/>
          </a:prstGeom>
        </p:spPr>
      </p:pic>
      <p:sp>
        <p:nvSpPr>
          <p:cNvPr id="21" name="TextBox 20">
            <a:extLst>
              <a:ext uri="{FF2B5EF4-FFF2-40B4-BE49-F238E27FC236}">
                <a16:creationId xmlns:a16="http://schemas.microsoft.com/office/drawing/2014/main" id="{2263AA11-BF95-4E07-835F-0A9A4758F2C6}"/>
              </a:ext>
            </a:extLst>
          </p:cNvPr>
          <p:cNvSpPr txBox="1"/>
          <p:nvPr/>
        </p:nvSpPr>
        <p:spPr>
          <a:xfrm>
            <a:off x="8628172" y="5899241"/>
            <a:ext cx="2815145" cy="584775"/>
          </a:xfrm>
          <a:prstGeom prst="rect">
            <a:avLst/>
          </a:prstGeom>
          <a:noFill/>
        </p:spPr>
        <p:txBody>
          <a:bodyPr wrap="square" rtlCol="0">
            <a:spAutoFit/>
          </a:bodyPr>
          <a:lstStyle/>
          <a:p>
            <a:r>
              <a:rPr lang="en-US" sz="1600" dirty="0"/>
              <a:t>Click </a:t>
            </a:r>
            <a:r>
              <a:rPr lang="en-US" sz="1600" dirty="0">
                <a:hlinkClick r:id="rId4"/>
              </a:rPr>
              <a:t>here</a:t>
            </a:r>
            <a:r>
              <a:rPr lang="en-US" sz="1600" dirty="0"/>
              <a:t> to watch a short introduction to the paragraph </a:t>
            </a:r>
            <a:endParaRPr lang="en-GB" sz="1600" dirty="0"/>
          </a:p>
        </p:txBody>
      </p:sp>
    </p:spTree>
    <p:extLst>
      <p:ext uri="{BB962C8B-B14F-4D97-AF65-F5344CB8AC3E}">
        <p14:creationId xmlns:p14="http://schemas.microsoft.com/office/powerpoint/2010/main" val="422354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5A3C02-4BF7-4018-B0C4-7E875705F0A8}"/>
              </a:ext>
            </a:extLst>
          </p:cNvPr>
          <p:cNvSpPr txBox="1"/>
          <p:nvPr/>
        </p:nvSpPr>
        <p:spPr>
          <a:xfrm>
            <a:off x="168676" y="142043"/>
            <a:ext cx="7652551" cy="830997"/>
          </a:xfrm>
          <a:prstGeom prst="rect">
            <a:avLst/>
          </a:prstGeom>
          <a:noFill/>
        </p:spPr>
        <p:txBody>
          <a:bodyPr wrap="square" rtlCol="0">
            <a:spAutoFit/>
          </a:bodyPr>
          <a:lstStyle/>
          <a:p>
            <a:endParaRPr lang="en-US" sz="1600" dirty="0"/>
          </a:p>
          <a:p>
            <a:r>
              <a:rPr lang="en-US" sz="3200" dirty="0"/>
              <a:t>Paragraph Structure</a:t>
            </a:r>
            <a:endParaRPr lang="en-GB" sz="3200" dirty="0"/>
          </a:p>
        </p:txBody>
      </p:sp>
      <p:sp>
        <p:nvSpPr>
          <p:cNvPr id="3" name="Rectangle: Rounded Corners 2">
            <a:extLst>
              <a:ext uri="{FF2B5EF4-FFF2-40B4-BE49-F238E27FC236}">
                <a16:creationId xmlns:a16="http://schemas.microsoft.com/office/drawing/2014/main" id="{EFCD7E97-BACB-42C7-B09F-208562534519}"/>
              </a:ext>
            </a:extLst>
          </p:cNvPr>
          <p:cNvSpPr/>
          <p:nvPr/>
        </p:nvSpPr>
        <p:spPr>
          <a:xfrm>
            <a:off x="1504675" y="1306306"/>
            <a:ext cx="3091000" cy="1126175"/>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rgbClr val="FF0000"/>
                </a:solidFill>
              </a:rPr>
              <a:t>Point</a:t>
            </a:r>
            <a:r>
              <a:rPr lang="en-US" dirty="0"/>
              <a:t> </a:t>
            </a:r>
            <a:endParaRPr lang="en-GB" dirty="0"/>
          </a:p>
        </p:txBody>
      </p:sp>
      <p:sp>
        <p:nvSpPr>
          <p:cNvPr id="4" name="Rectangle: Rounded Corners 3">
            <a:extLst>
              <a:ext uri="{FF2B5EF4-FFF2-40B4-BE49-F238E27FC236}">
                <a16:creationId xmlns:a16="http://schemas.microsoft.com/office/drawing/2014/main" id="{AF1EF1DA-43CC-4445-B8CF-FDCCEBBD6E06}"/>
              </a:ext>
            </a:extLst>
          </p:cNvPr>
          <p:cNvSpPr/>
          <p:nvPr/>
        </p:nvSpPr>
        <p:spPr>
          <a:xfrm>
            <a:off x="1504675" y="2649699"/>
            <a:ext cx="3091000" cy="1126175"/>
          </a:xfrm>
          <a:prstGeom prst="roundRect">
            <a:avLst/>
          </a:prstGeom>
          <a:ln w="28575">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rgbClr val="00B050"/>
                </a:solidFill>
              </a:rPr>
              <a:t>Evidence</a:t>
            </a:r>
            <a:endParaRPr lang="en-GB" sz="3200" dirty="0">
              <a:solidFill>
                <a:srgbClr val="00B050"/>
              </a:solidFill>
            </a:endParaRPr>
          </a:p>
        </p:txBody>
      </p:sp>
      <p:sp>
        <p:nvSpPr>
          <p:cNvPr id="5" name="Rectangle: Rounded Corners 4">
            <a:extLst>
              <a:ext uri="{FF2B5EF4-FFF2-40B4-BE49-F238E27FC236}">
                <a16:creationId xmlns:a16="http://schemas.microsoft.com/office/drawing/2014/main" id="{9BC8CCFE-FDA5-456C-82AA-29A22D912887}"/>
              </a:ext>
            </a:extLst>
          </p:cNvPr>
          <p:cNvSpPr/>
          <p:nvPr/>
        </p:nvSpPr>
        <p:spPr>
          <a:xfrm>
            <a:off x="1504675" y="3775874"/>
            <a:ext cx="3091000" cy="1126175"/>
          </a:xfrm>
          <a:prstGeom prst="roundRect">
            <a:avLst/>
          </a:prstGeom>
          <a:ln w="28575">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rgbClr val="7030A0"/>
                </a:solidFill>
              </a:rPr>
              <a:t>Explain or Analyse </a:t>
            </a:r>
            <a:endParaRPr lang="en-GB" sz="3200" dirty="0">
              <a:solidFill>
                <a:srgbClr val="7030A0"/>
              </a:solidFill>
            </a:endParaRPr>
          </a:p>
        </p:txBody>
      </p:sp>
      <p:sp>
        <p:nvSpPr>
          <p:cNvPr id="6" name="Rectangle: Rounded Corners 5">
            <a:extLst>
              <a:ext uri="{FF2B5EF4-FFF2-40B4-BE49-F238E27FC236}">
                <a16:creationId xmlns:a16="http://schemas.microsoft.com/office/drawing/2014/main" id="{8306C9B7-3393-40FC-8101-0FE5B6A72D4B}"/>
              </a:ext>
            </a:extLst>
          </p:cNvPr>
          <p:cNvSpPr/>
          <p:nvPr/>
        </p:nvSpPr>
        <p:spPr>
          <a:xfrm>
            <a:off x="1504675" y="5119267"/>
            <a:ext cx="3091000" cy="1126175"/>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rgbClr val="0070C0"/>
                </a:solidFill>
              </a:rPr>
              <a:t>Link</a:t>
            </a:r>
            <a:endParaRPr lang="en-GB" sz="3200" dirty="0">
              <a:solidFill>
                <a:srgbClr val="0070C0"/>
              </a:solidFill>
            </a:endParaRPr>
          </a:p>
        </p:txBody>
      </p:sp>
      <p:sp>
        <p:nvSpPr>
          <p:cNvPr id="7" name="Right Brace 6" descr="large bracket around the four boxes of the paragraph structure">
            <a:extLst>
              <a:ext uri="{FF2B5EF4-FFF2-40B4-BE49-F238E27FC236}">
                <a16:creationId xmlns:a16="http://schemas.microsoft.com/office/drawing/2014/main" id="{520CC20C-DE54-41F2-A6F7-BF60BA57511F}"/>
              </a:ext>
            </a:extLst>
          </p:cNvPr>
          <p:cNvSpPr/>
          <p:nvPr/>
        </p:nvSpPr>
        <p:spPr>
          <a:xfrm>
            <a:off x="4853128" y="1306306"/>
            <a:ext cx="878889" cy="493913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3AC8CC34-E10B-402A-A1DF-E04C192E1C23}"/>
              </a:ext>
            </a:extLst>
          </p:cNvPr>
          <p:cNvSpPr txBox="1"/>
          <p:nvPr/>
        </p:nvSpPr>
        <p:spPr>
          <a:xfrm>
            <a:off x="6662782" y="1810642"/>
            <a:ext cx="4487572" cy="3785652"/>
          </a:xfrm>
          <a:prstGeom prst="rect">
            <a:avLst/>
          </a:prstGeom>
          <a:noFill/>
        </p:spPr>
        <p:txBody>
          <a:bodyPr wrap="square" rtlCol="0">
            <a:spAutoFit/>
          </a:bodyPr>
          <a:lstStyle/>
          <a:p>
            <a:r>
              <a:rPr lang="en-US" sz="2000" dirty="0"/>
              <a:t>Paragraphs in the body of your essay should contain four elements. Start with the main point you are trying to make before presenting the academic evidence and offering an explanation or analysis. Finally, link back to the main point of the paragraph or overall argument of the essay.</a:t>
            </a:r>
          </a:p>
          <a:p>
            <a:endParaRPr lang="en-US" sz="2000" dirty="0"/>
          </a:p>
          <a:p>
            <a:r>
              <a:rPr lang="en-US" sz="2000" dirty="0"/>
              <a:t>This can be remembered by thinking of </a:t>
            </a:r>
            <a:r>
              <a:rPr lang="en-US" sz="4000" dirty="0">
                <a:solidFill>
                  <a:srgbClr val="FF0000"/>
                </a:solidFill>
              </a:rPr>
              <a:t>P</a:t>
            </a:r>
            <a:r>
              <a:rPr lang="en-US" sz="4000" dirty="0">
                <a:solidFill>
                  <a:srgbClr val="00B050"/>
                </a:solidFill>
              </a:rPr>
              <a:t>E</a:t>
            </a:r>
            <a:r>
              <a:rPr lang="en-US" sz="4000" dirty="0">
                <a:solidFill>
                  <a:srgbClr val="7030A0"/>
                </a:solidFill>
              </a:rPr>
              <a:t>E</a:t>
            </a:r>
            <a:r>
              <a:rPr lang="en-US" sz="4000" dirty="0">
                <a:solidFill>
                  <a:srgbClr val="0070C0"/>
                </a:solidFill>
              </a:rPr>
              <a:t>L</a:t>
            </a:r>
            <a:r>
              <a:rPr lang="en-US" dirty="0"/>
              <a:t> 	</a:t>
            </a:r>
            <a:r>
              <a:rPr lang="en-US" sz="2000" dirty="0"/>
              <a:t>or</a:t>
            </a:r>
            <a:r>
              <a:rPr lang="en-US" dirty="0"/>
              <a:t>	 </a:t>
            </a:r>
            <a:r>
              <a:rPr lang="en-US" sz="4000" dirty="0">
                <a:solidFill>
                  <a:srgbClr val="FF0000"/>
                </a:solidFill>
              </a:rPr>
              <a:t>P</a:t>
            </a:r>
            <a:r>
              <a:rPr lang="en-US" sz="4000" dirty="0">
                <a:solidFill>
                  <a:srgbClr val="00B050"/>
                </a:solidFill>
              </a:rPr>
              <a:t>E</a:t>
            </a:r>
            <a:r>
              <a:rPr lang="en-US" sz="4000" dirty="0">
                <a:solidFill>
                  <a:srgbClr val="7030A0"/>
                </a:solidFill>
              </a:rPr>
              <a:t>A</a:t>
            </a:r>
            <a:r>
              <a:rPr lang="en-US" sz="4000" dirty="0">
                <a:solidFill>
                  <a:srgbClr val="0070C0"/>
                </a:solidFill>
              </a:rPr>
              <a:t>L</a:t>
            </a:r>
            <a:endParaRPr lang="en-GB" sz="4000" dirty="0">
              <a:solidFill>
                <a:srgbClr val="0070C0"/>
              </a:solidFill>
            </a:endParaRPr>
          </a:p>
        </p:txBody>
      </p:sp>
    </p:spTree>
    <p:extLst>
      <p:ext uri="{BB962C8B-B14F-4D97-AF65-F5344CB8AC3E}">
        <p14:creationId xmlns:p14="http://schemas.microsoft.com/office/powerpoint/2010/main" val="83842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8CF1D14-CA2B-4749-A855-6C7975D5750E}"/>
              </a:ext>
            </a:extLst>
          </p:cNvPr>
          <p:cNvSpPr/>
          <p:nvPr/>
        </p:nvSpPr>
        <p:spPr>
          <a:xfrm>
            <a:off x="488271" y="708700"/>
            <a:ext cx="2978548" cy="1197874"/>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rgbClr val="FF0000"/>
                </a:solidFill>
              </a:rPr>
              <a:t>Point</a:t>
            </a:r>
            <a:r>
              <a:rPr lang="en-US" dirty="0"/>
              <a:t> </a:t>
            </a:r>
            <a:endParaRPr lang="en-GB" dirty="0"/>
          </a:p>
        </p:txBody>
      </p:sp>
      <p:sp>
        <p:nvSpPr>
          <p:cNvPr id="17" name="TextBox 16">
            <a:extLst>
              <a:ext uri="{FF2B5EF4-FFF2-40B4-BE49-F238E27FC236}">
                <a16:creationId xmlns:a16="http://schemas.microsoft.com/office/drawing/2014/main" id="{9DA6A093-0229-448C-846D-568AB5B1E222}"/>
              </a:ext>
            </a:extLst>
          </p:cNvPr>
          <p:cNvSpPr txBox="1"/>
          <p:nvPr/>
        </p:nvSpPr>
        <p:spPr>
          <a:xfrm>
            <a:off x="3708078" y="605006"/>
            <a:ext cx="4342413" cy="2154436"/>
          </a:xfrm>
          <a:prstGeom prst="rect">
            <a:avLst/>
          </a:prstGeom>
          <a:noFill/>
        </p:spPr>
        <p:txBody>
          <a:bodyPr wrap="square" rtlCol="0">
            <a:spAutoFit/>
          </a:bodyPr>
          <a:lstStyle/>
          <a:p>
            <a:r>
              <a:rPr lang="en-GB" sz="2000" dirty="0"/>
              <a:t>The first sentence should introduce the topic of the paragraph and clearly state the point you are trying to argue. They are often called </a:t>
            </a:r>
            <a:r>
              <a:rPr lang="en-GB" sz="2000" dirty="0">
                <a:solidFill>
                  <a:srgbClr val="FF0000"/>
                </a:solidFill>
              </a:rPr>
              <a:t>topic sentences</a:t>
            </a:r>
            <a:r>
              <a:rPr lang="en-GB" sz="2000" dirty="0"/>
              <a:t>. </a:t>
            </a:r>
          </a:p>
          <a:p>
            <a:endParaRPr lang="en-GB" dirty="0"/>
          </a:p>
          <a:p>
            <a:endParaRPr lang="en-GB" i="1" dirty="0"/>
          </a:p>
          <a:p>
            <a:endParaRPr lang="en-GB" i="1" dirty="0"/>
          </a:p>
        </p:txBody>
      </p:sp>
      <p:sp>
        <p:nvSpPr>
          <p:cNvPr id="8" name="TextBox 7">
            <a:extLst>
              <a:ext uri="{FF2B5EF4-FFF2-40B4-BE49-F238E27FC236}">
                <a16:creationId xmlns:a16="http://schemas.microsoft.com/office/drawing/2014/main" id="{5E0C1603-9401-499A-9D4A-2A34B5D81395}"/>
              </a:ext>
            </a:extLst>
          </p:cNvPr>
          <p:cNvSpPr txBox="1"/>
          <p:nvPr/>
        </p:nvSpPr>
        <p:spPr>
          <a:xfrm>
            <a:off x="488271" y="2333705"/>
            <a:ext cx="7261934" cy="3416320"/>
          </a:xfrm>
          <a:prstGeom prst="rect">
            <a:avLst/>
          </a:prstGeom>
          <a:noFill/>
        </p:spPr>
        <p:txBody>
          <a:bodyPr wrap="square" rtlCol="0">
            <a:spAutoFit/>
          </a:bodyPr>
          <a:lstStyle/>
          <a:p>
            <a:r>
              <a:rPr lang="en-GB" b="1" dirty="0">
                <a:solidFill>
                  <a:srgbClr val="FF0000"/>
                </a:solidFill>
              </a:rPr>
              <a:t>Examples:</a:t>
            </a:r>
          </a:p>
          <a:p>
            <a:endParaRPr lang="en-GB" dirty="0"/>
          </a:p>
          <a:p>
            <a:r>
              <a:rPr lang="en-GB" i="1" dirty="0">
                <a:solidFill>
                  <a:srgbClr val="FF0000"/>
                </a:solidFill>
              </a:rPr>
              <a:t>Research on law advisory services has existed for decades, yet none of it has adequately addressed the existence of online forums.</a:t>
            </a:r>
          </a:p>
          <a:p>
            <a:endParaRPr lang="en-GB" i="1" dirty="0">
              <a:solidFill>
                <a:srgbClr val="FF0000"/>
              </a:solidFill>
            </a:endParaRPr>
          </a:p>
          <a:p>
            <a:r>
              <a:rPr lang="en-GB" i="1" dirty="0">
                <a:solidFill>
                  <a:srgbClr val="FF0000"/>
                </a:solidFill>
              </a:rPr>
              <a:t>Although somewhat contentious, it is possible that arranging workforces into teams may lead to high levels of employee performance. </a:t>
            </a:r>
          </a:p>
          <a:p>
            <a:endParaRPr lang="en-GB" i="1" dirty="0">
              <a:solidFill>
                <a:srgbClr val="FF0000"/>
              </a:solidFill>
            </a:endParaRPr>
          </a:p>
          <a:p>
            <a:r>
              <a:rPr lang="en-GB" i="1" dirty="0">
                <a:solidFill>
                  <a:srgbClr val="FF0000"/>
                </a:solidFill>
              </a:rPr>
              <a:t>Iago uses the soliloquy as a dramatic technique to engage the audience and share his thought processes when thinking about his secret plots against Othello.</a:t>
            </a:r>
          </a:p>
          <a:p>
            <a:endParaRPr lang="en-GB" dirty="0"/>
          </a:p>
        </p:txBody>
      </p:sp>
      <p:sp>
        <p:nvSpPr>
          <p:cNvPr id="18" name="TextBox 17">
            <a:extLst>
              <a:ext uri="{FF2B5EF4-FFF2-40B4-BE49-F238E27FC236}">
                <a16:creationId xmlns:a16="http://schemas.microsoft.com/office/drawing/2014/main" id="{1DE8C279-8224-45AA-9D7E-5D2C5F571E8F}"/>
              </a:ext>
            </a:extLst>
          </p:cNvPr>
          <p:cNvSpPr txBox="1"/>
          <p:nvPr/>
        </p:nvSpPr>
        <p:spPr>
          <a:xfrm>
            <a:off x="4166586" y="6317141"/>
            <a:ext cx="5060271" cy="369332"/>
          </a:xfrm>
          <a:prstGeom prst="rect">
            <a:avLst/>
          </a:prstGeom>
          <a:noFill/>
        </p:spPr>
        <p:txBody>
          <a:bodyPr wrap="square" rtlCol="0">
            <a:spAutoFit/>
          </a:bodyPr>
          <a:lstStyle/>
          <a:p>
            <a:r>
              <a:rPr lang="en-US" sz="1400" i="1" dirty="0"/>
              <a:t>Source: </a:t>
            </a:r>
            <a:r>
              <a:rPr lang="en-US" sz="1400" dirty="0"/>
              <a:t>examples taken from </a:t>
            </a:r>
            <a:r>
              <a:rPr lang="en-US" sz="1400" dirty="0" err="1"/>
              <a:t>Wallbank</a:t>
            </a:r>
            <a:r>
              <a:rPr lang="en-US" sz="1400" dirty="0"/>
              <a:t> (2018a)</a:t>
            </a:r>
            <a:r>
              <a:rPr lang="en-US" dirty="0"/>
              <a:t> </a:t>
            </a:r>
            <a:endParaRPr lang="en-GB" dirty="0"/>
          </a:p>
        </p:txBody>
      </p:sp>
      <p:sp>
        <p:nvSpPr>
          <p:cNvPr id="4" name="TextBox 3">
            <a:extLst>
              <a:ext uri="{FF2B5EF4-FFF2-40B4-BE49-F238E27FC236}">
                <a16:creationId xmlns:a16="http://schemas.microsoft.com/office/drawing/2014/main" id="{9499A623-ABBB-4545-A815-C177A42EC897}"/>
              </a:ext>
            </a:extLst>
          </p:cNvPr>
          <p:cNvSpPr txBox="1"/>
          <p:nvPr/>
        </p:nvSpPr>
        <p:spPr>
          <a:xfrm>
            <a:off x="8578191" y="384566"/>
            <a:ext cx="3331183" cy="4062651"/>
          </a:xfrm>
          <a:prstGeom prst="rect">
            <a:avLst/>
          </a:prstGeom>
          <a:noFill/>
        </p:spPr>
        <p:txBody>
          <a:bodyPr wrap="square" rtlCol="0">
            <a:spAutoFit/>
          </a:bodyPr>
          <a:lstStyle/>
          <a:p>
            <a:endParaRPr lang="en-GB" dirty="0"/>
          </a:p>
          <a:p>
            <a:r>
              <a:rPr lang="en-GB" sz="2400" b="1" dirty="0">
                <a:solidFill>
                  <a:schemeClr val="accent1"/>
                </a:solidFill>
              </a:rPr>
              <a:t>TOP TIP!</a:t>
            </a:r>
          </a:p>
          <a:p>
            <a:endParaRPr lang="en-GB" dirty="0"/>
          </a:p>
          <a:p>
            <a:r>
              <a:rPr lang="en-GB" dirty="0"/>
              <a:t>A good way to plan an essay is to make a list of the points you want to make. You can turn these into topic sentences for your paragraphs. This will help your argument to flow well from one point to another.</a:t>
            </a:r>
          </a:p>
          <a:p>
            <a:endParaRPr lang="en-GB" dirty="0"/>
          </a:p>
          <a:p>
            <a:r>
              <a:rPr lang="en-GB" dirty="0"/>
              <a:t> </a:t>
            </a:r>
            <a:r>
              <a:rPr lang="en-GB" dirty="0">
                <a:hlinkClick r:id="rId2"/>
              </a:rPr>
              <a:t>Click here </a:t>
            </a:r>
            <a:r>
              <a:rPr lang="en-GB" dirty="0"/>
              <a:t>to watch a brief video which demonstrates how to do this using sticky notes.</a:t>
            </a:r>
          </a:p>
        </p:txBody>
      </p:sp>
      <p:pic>
        <p:nvPicPr>
          <p:cNvPr id="1026" name="Picture 2" descr="Post It, Memos, Notes, Info, Sticky Note, List, Embassy">
            <a:extLst>
              <a:ext uri="{FF2B5EF4-FFF2-40B4-BE49-F238E27FC236}">
                <a16:creationId xmlns:a16="http://schemas.microsoft.com/office/drawing/2014/main" id="{E37BFDAA-0787-49E9-949D-AF573301A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6857" y="4719772"/>
            <a:ext cx="2428656" cy="150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84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41EC3DD-15F6-4C9B-8438-BA22FB08CD25}"/>
              </a:ext>
            </a:extLst>
          </p:cNvPr>
          <p:cNvSpPr/>
          <p:nvPr/>
        </p:nvSpPr>
        <p:spPr>
          <a:xfrm>
            <a:off x="488271" y="707369"/>
            <a:ext cx="2978548" cy="1197874"/>
          </a:xfrm>
          <a:prstGeom prst="roundRect">
            <a:avLst/>
          </a:prstGeom>
          <a:ln w="28575">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rgbClr val="00B050"/>
                </a:solidFill>
              </a:rPr>
              <a:t>Evidence</a:t>
            </a:r>
            <a:endParaRPr lang="en-GB" sz="3200" dirty="0">
              <a:solidFill>
                <a:srgbClr val="00B050"/>
              </a:solidFill>
            </a:endParaRPr>
          </a:p>
        </p:txBody>
      </p:sp>
      <p:sp>
        <p:nvSpPr>
          <p:cNvPr id="4" name="TextBox 3">
            <a:extLst>
              <a:ext uri="{FF2B5EF4-FFF2-40B4-BE49-F238E27FC236}">
                <a16:creationId xmlns:a16="http://schemas.microsoft.com/office/drawing/2014/main" id="{3B52AF20-FB6D-4B15-AC91-746F2E70B696}"/>
              </a:ext>
            </a:extLst>
          </p:cNvPr>
          <p:cNvSpPr txBox="1"/>
          <p:nvPr/>
        </p:nvSpPr>
        <p:spPr>
          <a:xfrm>
            <a:off x="3760286" y="626782"/>
            <a:ext cx="7523597" cy="1877437"/>
          </a:xfrm>
          <a:prstGeom prst="rect">
            <a:avLst/>
          </a:prstGeom>
          <a:noFill/>
        </p:spPr>
        <p:txBody>
          <a:bodyPr wrap="square" rtlCol="0">
            <a:spAutoFit/>
          </a:bodyPr>
          <a:lstStyle/>
          <a:p>
            <a:r>
              <a:rPr lang="en-GB" sz="2000" dirty="0"/>
              <a:t>After you have clearly introduced the topic of the paragraph and stated the point you are attempting to argue, you will need to bring in some evidence to support that point. This can be in the form of direct </a:t>
            </a:r>
            <a:r>
              <a:rPr lang="en-GB" sz="2000" b="1" dirty="0">
                <a:solidFill>
                  <a:srgbClr val="00B050"/>
                </a:solidFill>
              </a:rPr>
              <a:t>quotation</a:t>
            </a:r>
            <a:r>
              <a:rPr lang="en-GB" sz="2000" dirty="0"/>
              <a:t>, </a:t>
            </a:r>
            <a:r>
              <a:rPr lang="en-GB" sz="2000" b="1" dirty="0">
                <a:solidFill>
                  <a:srgbClr val="00B050"/>
                </a:solidFill>
              </a:rPr>
              <a:t>summarising</a:t>
            </a:r>
            <a:r>
              <a:rPr lang="en-GB" sz="2000" dirty="0"/>
              <a:t> or </a:t>
            </a:r>
            <a:r>
              <a:rPr lang="en-GB" sz="2000" b="1" dirty="0">
                <a:solidFill>
                  <a:srgbClr val="00B050"/>
                </a:solidFill>
              </a:rPr>
              <a:t>paraphrasing </a:t>
            </a:r>
            <a:r>
              <a:rPr lang="en-GB" sz="2000" dirty="0"/>
              <a:t>someone else’s words.</a:t>
            </a:r>
            <a:endParaRPr lang="en-GB" dirty="0"/>
          </a:p>
          <a:p>
            <a:endParaRPr lang="en-GB" i="1" dirty="0"/>
          </a:p>
          <a:p>
            <a:endParaRPr lang="en-GB" i="1" dirty="0"/>
          </a:p>
        </p:txBody>
      </p:sp>
      <p:sp>
        <p:nvSpPr>
          <p:cNvPr id="16" name="Cloud 15">
            <a:extLst>
              <a:ext uri="{FF2B5EF4-FFF2-40B4-BE49-F238E27FC236}">
                <a16:creationId xmlns:a16="http://schemas.microsoft.com/office/drawing/2014/main" id="{AB54745E-35DB-4E40-882A-AA5B7C81057A}"/>
              </a:ext>
            </a:extLst>
          </p:cNvPr>
          <p:cNvSpPr/>
          <p:nvPr/>
        </p:nvSpPr>
        <p:spPr>
          <a:xfrm>
            <a:off x="285434" y="2714920"/>
            <a:ext cx="3629320" cy="1197874"/>
          </a:xfrm>
          <a:prstGeom prst="cloud">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Words taken directly from another source</a:t>
            </a:r>
            <a:endParaRPr lang="en-GB" dirty="0"/>
          </a:p>
        </p:txBody>
      </p:sp>
      <p:cxnSp>
        <p:nvCxnSpPr>
          <p:cNvPr id="22" name="Straight Arrow Connector 21">
            <a:extLst>
              <a:ext uri="{FF2B5EF4-FFF2-40B4-BE49-F238E27FC236}">
                <a16:creationId xmlns:a16="http://schemas.microsoft.com/office/drawing/2014/main" id="{AD04E219-3580-47DB-86D7-9C8325B9636F}"/>
              </a:ext>
              <a:ext uri="{C183D7F6-B498-43B3-948B-1728B52AA6E4}">
                <adec:decorative xmlns:adec="http://schemas.microsoft.com/office/drawing/2017/decorative" val="1"/>
              </a:ext>
            </a:extLst>
          </p:cNvPr>
          <p:cNvCxnSpPr/>
          <p:nvPr/>
        </p:nvCxnSpPr>
        <p:spPr>
          <a:xfrm flipV="1">
            <a:off x="3337089" y="1961902"/>
            <a:ext cx="754144" cy="7530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Cloud 19">
            <a:extLst>
              <a:ext uri="{FF2B5EF4-FFF2-40B4-BE49-F238E27FC236}">
                <a16:creationId xmlns:a16="http://schemas.microsoft.com/office/drawing/2014/main" id="{CE1317FC-F640-4A6A-8D3C-81B6B168FCC3}"/>
              </a:ext>
            </a:extLst>
          </p:cNvPr>
          <p:cNvSpPr/>
          <p:nvPr/>
        </p:nvSpPr>
        <p:spPr>
          <a:xfrm>
            <a:off x="4219090" y="2639010"/>
            <a:ext cx="3629320" cy="1197874"/>
          </a:xfrm>
          <a:prstGeom prst="cloud">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The main ideas from a longer source in your own words</a:t>
            </a:r>
            <a:endParaRPr lang="en-GB" dirty="0"/>
          </a:p>
        </p:txBody>
      </p:sp>
      <p:cxnSp>
        <p:nvCxnSpPr>
          <p:cNvPr id="25" name="Straight Arrow Connector 24">
            <a:extLst>
              <a:ext uri="{FF2B5EF4-FFF2-40B4-BE49-F238E27FC236}">
                <a16:creationId xmlns:a16="http://schemas.microsoft.com/office/drawing/2014/main" id="{AFD69B97-112C-433E-94E9-6CB8EB7F1462}"/>
              </a:ext>
              <a:ext uri="{C183D7F6-B498-43B3-948B-1728B52AA6E4}">
                <adec:decorative xmlns:adec="http://schemas.microsoft.com/office/drawing/2017/decorative" val="1"/>
              </a:ext>
            </a:extLst>
          </p:cNvPr>
          <p:cNvCxnSpPr>
            <a:cxnSpLocks/>
          </p:cNvCxnSpPr>
          <p:nvPr/>
        </p:nvCxnSpPr>
        <p:spPr>
          <a:xfrm flipV="1">
            <a:off x="5753241" y="1905243"/>
            <a:ext cx="0" cy="7337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Cloud 18">
            <a:extLst>
              <a:ext uri="{FF2B5EF4-FFF2-40B4-BE49-F238E27FC236}">
                <a16:creationId xmlns:a16="http://schemas.microsoft.com/office/drawing/2014/main" id="{234D6C32-72C1-4A5C-B5C8-63E083A2E209}"/>
              </a:ext>
            </a:extLst>
          </p:cNvPr>
          <p:cNvSpPr/>
          <p:nvPr/>
        </p:nvSpPr>
        <p:spPr>
          <a:xfrm>
            <a:off x="8152747" y="2714920"/>
            <a:ext cx="3629320" cy="1197874"/>
          </a:xfrm>
          <a:prstGeom prst="cloud">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Text re-written in your own words but with the same meaning</a:t>
            </a:r>
            <a:endParaRPr lang="en-GB" dirty="0"/>
          </a:p>
        </p:txBody>
      </p:sp>
      <p:cxnSp>
        <p:nvCxnSpPr>
          <p:cNvPr id="23" name="Straight Arrow Connector 22">
            <a:extLst>
              <a:ext uri="{FF2B5EF4-FFF2-40B4-BE49-F238E27FC236}">
                <a16:creationId xmlns:a16="http://schemas.microsoft.com/office/drawing/2014/main" id="{253B80E5-14F4-462D-98B9-FE4C2FDB49FE}"/>
              </a:ext>
              <a:ext uri="{C183D7F6-B498-43B3-948B-1728B52AA6E4}">
                <adec:decorative xmlns:adec="http://schemas.microsoft.com/office/drawing/2017/decorative" val="1"/>
              </a:ext>
            </a:extLst>
          </p:cNvPr>
          <p:cNvCxnSpPr>
            <a:cxnSpLocks/>
          </p:cNvCxnSpPr>
          <p:nvPr/>
        </p:nvCxnSpPr>
        <p:spPr>
          <a:xfrm flipH="1" flipV="1">
            <a:off x="8100769" y="1961902"/>
            <a:ext cx="1582130" cy="7530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Rectangle: Rounded Corners 4">
            <a:extLst>
              <a:ext uri="{FF2B5EF4-FFF2-40B4-BE49-F238E27FC236}">
                <a16:creationId xmlns:a16="http://schemas.microsoft.com/office/drawing/2014/main" id="{DE6E691E-3776-477C-BB91-10F0BDB239B2}"/>
              </a:ext>
            </a:extLst>
          </p:cNvPr>
          <p:cNvSpPr/>
          <p:nvPr/>
        </p:nvSpPr>
        <p:spPr>
          <a:xfrm>
            <a:off x="488271" y="4855171"/>
            <a:ext cx="2978548" cy="1197874"/>
          </a:xfrm>
          <a:prstGeom prst="roundRect">
            <a:avLst/>
          </a:prstGeom>
          <a:ln w="28575">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rgbClr val="7030A0"/>
                </a:solidFill>
              </a:rPr>
              <a:t>Explain / Analyse</a:t>
            </a:r>
            <a:endParaRPr lang="en-GB" sz="3200" dirty="0">
              <a:solidFill>
                <a:srgbClr val="7030A0"/>
              </a:solidFill>
            </a:endParaRPr>
          </a:p>
        </p:txBody>
      </p:sp>
      <p:sp>
        <p:nvSpPr>
          <p:cNvPr id="7" name="TextBox 6">
            <a:extLst>
              <a:ext uri="{FF2B5EF4-FFF2-40B4-BE49-F238E27FC236}">
                <a16:creationId xmlns:a16="http://schemas.microsoft.com/office/drawing/2014/main" id="{7FBC94D1-9438-4DB1-BD22-F179BF1D6A99}"/>
              </a:ext>
            </a:extLst>
          </p:cNvPr>
          <p:cNvSpPr txBox="1"/>
          <p:nvPr/>
        </p:nvSpPr>
        <p:spPr>
          <a:xfrm>
            <a:off x="3760286" y="4665812"/>
            <a:ext cx="7434404" cy="2462213"/>
          </a:xfrm>
          <a:prstGeom prst="rect">
            <a:avLst/>
          </a:prstGeom>
          <a:noFill/>
        </p:spPr>
        <p:txBody>
          <a:bodyPr wrap="square" rtlCol="0">
            <a:spAutoFit/>
          </a:bodyPr>
          <a:lstStyle/>
          <a:p>
            <a:r>
              <a:rPr lang="en-GB" sz="2000" dirty="0"/>
              <a:t>This evidence should be integrated with some explanation or critical analysis (compare &amp; contrast/ close examination) so that your writing flows well. If you simply ‘drop in’ a reference without explanation, the reader will not understand why you have used that evidence as there will be no context for it. </a:t>
            </a:r>
            <a:endParaRPr lang="en-GB" sz="2000" i="1" dirty="0"/>
          </a:p>
          <a:p>
            <a:endParaRPr lang="en-GB" dirty="0"/>
          </a:p>
          <a:p>
            <a:endParaRPr lang="en-GB" i="1" dirty="0"/>
          </a:p>
          <a:p>
            <a:endParaRPr lang="en-GB" i="1" dirty="0"/>
          </a:p>
        </p:txBody>
      </p:sp>
      <p:sp>
        <p:nvSpPr>
          <p:cNvPr id="29" name="TextBox 28">
            <a:extLst>
              <a:ext uri="{FF2B5EF4-FFF2-40B4-BE49-F238E27FC236}">
                <a16:creationId xmlns:a16="http://schemas.microsoft.com/office/drawing/2014/main" id="{0AB30B17-EF68-4B99-809D-D9CEE04046A1}"/>
              </a:ext>
            </a:extLst>
          </p:cNvPr>
          <p:cNvSpPr txBox="1"/>
          <p:nvPr/>
        </p:nvSpPr>
        <p:spPr>
          <a:xfrm>
            <a:off x="8946037" y="6345421"/>
            <a:ext cx="3175396" cy="369332"/>
          </a:xfrm>
          <a:prstGeom prst="rect">
            <a:avLst/>
          </a:prstGeom>
          <a:noFill/>
        </p:spPr>
        <p:txBody>
          <a:bodyPr wrap="square" rtlCol="0">
            <a:spAutoFit/>
          </a:bodyPr>
          <a:lstStyle/>
          <a:p>
            <a:r>
              <a:rPr lang="en-US" sz="1400" i="1" dirty="0"/>
              <a:t>Source: </a:t>
            </a:r>
            <a:r>
              <a:rPr lang="en-US" sz="1400" dirty="0"/>
              <a:t>adapted from </a:t>
            </a:r>
            <a:r>
              <a:rPr lang="en-US" sz="1400" dirty="0" err="1"/>
              <a:t>Wallbank</a:t>
            </a:r>
            <a:r>
              <a:rPr lang="en-US" sz="1400" dirty="0"/>
              <a:t> (2018a)</a:t>
            </a:r>
            <a:r>
              <a:rPr lang="en-US" dirty="0"/>
              <a:t> </a:t>
            </a:r>
            <a:endParaRPr lang="en-GB" dirty="0"/>
          </a:p>
        </p:txBody>
      </p:sp>
    </p:spTree>
    <p:extLst>
      <p:ext uri="{BB962C8B-B14F-4D97-AF65-F5344CB8AC3E}">
        <p14:creationId xmlns:p14="http://schemas.microsoft.com/office/powerpoint/2010/main" val="176952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5A59D33-29C0-4F0F-9C25-BDB2305F1B66}"/>
              </a:ext>
            </a:extLst>
          </p:cNvPr>
          <p:cNvSpPr/>
          <p:nvPr/>
        </p:nvSpPr>
        <p:spPr>
          <a:xfrm>
            <a:off x="488271" y="657561"/>
            <a:ext cx="2978548" cy="1197874"/>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rgbClr val="0070C0"/>
                </a:solidFill>
              </a:rPr>
              <a:t>Link</a:t>
            </a:r>
            <a:endParaRPr lang="en-GB" sz="3200" dirty="0">
              <a:solidFill>
                <a:srgbClr val="0070C0"/>
              </a:solidFill>
            </a:endParaRPr>
          </a:p>
        </p:txBody>
      </p:sp>
      <p:sp>
        <p:nvSpPr>
          <p:cNvPr id="4" name="TextBox 3">
            <a:extLst>
              <a:ext uri="{FF2B5EF4-FFF2-40B4-BE49-F238E27FC236}">
                <a16:creationId xmlns:a16="http://schemas.microsoft.com/office/drawing/2014/main" id="{64FD59B1-34E7-44F5-83F8-A8B3198265E5}"/>
              </a:ext>
            </a:extLst>
          </p:cNvPr>
          <p:cNvSpPr txBox="1"/>
          <p:nvPr/>
        </p:nvSpPr>
        <p:spPr>
          <a:xfrm>
            <a:off x="3726932" y="572720"/>
            <a:ext cx="7434404" cy="2154436"/>
          </a:xfrm>
          <a:prstGeom prst="rect">
            <a:avLst/>
          </a:prstGeom>
          <a:noFill/>
        </p:spPr>
        <p:txBody>
          <a:bodyPr wrap="square" rtlCol="0">
            <a:spAutoFit/>
          </a:bodyPr>
          <a:lstStyle/>
          <a:p>
            <a:r>
              <a:rPr lang="en-GB" sz="2000" dirty="0"/>
              <a:t>It should be clear to the reader the relevance of what you have just written in the paragraph in relation to your overall argument. Therefore, the final part should link back to either the original point of the paragraph </a:t>
            </a:r>
            <a:r>
              <a:rPr lang="en-GB" sz="2000" i="1" dirty="0"/>
              <a:t>or</a:t>
            </a:r>
            <a:r>
              <a:rPr lang="en-GB" sz="2000" dirty="0"/>
              <a:t> the essay question, </a:t>
            </a:r>
            <a:r>
              <a:rPr lang="en-GB" sz="2000" i="1" dirty="0"/>
              <a:t>or </a:t>
            </a:r>
            <a:r>
              <a:rPr lang="en-GB" sz="2000" dirty="0"/>
              <a:t>forward to the next point. </a:t>
            </a:r>
            <a:endParaRPr lang="en-GB" sz="2000" i="1" dirty="0"/>
          </a:p>
          <a:p>
            <a:endParaRPr lang="en-GB" dirty="0"/>
          </a:p>
          <a:p>
            <a:endParaRPr lang="en-GB" i="1" dirty="0"/>
          </a:p>
          <a:p>
            <a:endParaRPr lang="en-GB" i="1" dirty="0"/>
          </a:p>
        </p:txBody>
      </p:sp>
      <p:pic>
        <p:nvPicPr>
          <p:cNvPr id="3" name="Picture 2" descr="Two interconnected links in a chain">
            <a:extLst>
              <a:ext uri="{FF2B5EF4-FFF2-40B4-BE49-F238E27FC236}">
                <a16:creationId xmlns:a16="http://schemas.microsoft.com/office/drawing/2014/main" id="{76B5D4E6-E665-4947-BD40-EEBF2F700C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26932" y="3135516"/>
            <a:ext cx="5116785" cy="2154436"/>
          </a:xfrm>
          <a:prstGeom prst="rect">
            <a:avLst/>
          </a:prstGeom>
        </p:spPr>
      </p:pic>
    </p:spTree>
    <p:extLst>
      <p:ext uri="{BB962C8B-B14F-4D97-AF65-F5344CB8AC3E}">
        <p14:creationId xmlns:p14="http://schemas.microsoft.com/office/powerpoint/2010/main" val="2265556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D4D8D8-4878-428F-B4BE-07EF177E4FED}"/>
              </a:ext>
            </a:extLst>
          </p:cNvPr>
          <p:cNvSpPr txBox="1"/>
          <p:nvPr/>
        </p:nvSpPr>
        <p:spPr>
          <a:xfrm>
            <a:off x="168676" y="142043"/>
            <a:ext cx="7652551" cy="830997"/>
          </a:xfrm>
          <a:prstGeom prst="rect">
            <a:avLst/>
          </a:prstGeom>
          <a:noFill/>
        </p:spPr>
        <p:txBody>
          <a:bodyPr wrap="square" rtlCol="0">
            <a:spAutoFit/>
          </a:bodyPr>
          <a:lstStyle/>
          <a:p>
            <a:endParaRPr lang="en-US" sz="1600" dirty="0"/>
          </a:p>
          <a:p>
            <a:r>
              <a:rPr lang="en-US" sz="3200" b="1" dirty="0"/>
              <a:t>Putting it all together</a:t>
            </a:r>
            <a:endParaRPr lang="en-GB" sz="3200" b="1" dirty="0"/>
          </a:p>
        </p:txBody>
      </p:sp>
      <p:sp>
        <p:nvSpPr>
          <p:cNvPr id="17" name="Rectangle: Rounded Corners 16">
            <a:extLst>
              <a:ext uri="{FF2B5EF4-FFF2-40B4-BE49-F238E27FC236}">
                <a16:creationId xmlns:a16="http://schemas.microsoft.com/office/drawing/2014/main" id="{D7C5F848-6EBA-40D7-B9B7-93C5B8EF62FF}"/>
              </a:ext>
            </a:extLst>
          </p:cNvPr>
          <p:cNvSpPr/>
          <p:nvPr/>
        </p:nvSpPr>
        <p:spPr>
          <a:xfrm>
            <a:off x="259790" y="1362502"/>
            <a:ext cx="2305857" cy="806893"/>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FF0000"/>
                </a:solidFill>
              </a:rPr>
              <a:t>Point</a:t>
            </a:r>
            <a:r>
              <a:rPr lang="en-US" dirty="0"/>
              <a:t> </a:t>
            </a:r>
            <a:endParaRPr lang="en-GB" dirty="0"/>
          </a:p>
        </p:txBody>
      </p:sp>
      <p:sp>
        <p:nvSpPr>
          <p:cNvPr id="18" name="Rectangle: Rounded Corners 17">
            <a:extLst>
              <a:ext uri="{FF2B5EF4-FFF2-40B4-BE49-F238E27FC236}">
                <a16:creationId xmlns:a16="http://schemas.microsoft.com/office/drawing/2014/main" id="{B53FAC7E-B2CE-48A1-9B1A-4BA7B75BC3F3}"/>
              </a:ext>
            </a:extLst>
          </p:cNvPr>
          <p:cNvSpPr/>
          <p:nvPr/>
        </p:nvSpPr>
        <p:spPr>
          <a:xfrm>
            <a:off x="259790" y="2633489"/>
            <a:ext cx="2305857" cy="806893"/>
          </a:xfrm>
          <a:prstGeom prst="roundRect">
            <a:avLst/>
          </a:prstGeom>
          <a:ln w="28575">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00B050"/>
                </a:solidFill>
              </a:rPr>
              <a:t>Evidence</a:t>
            </a:r>
            <a:endParaRPr lang="en-GB" sz="2400" dirty="0">
              <a:solidFill>
                <a:srgbClr val="00B050"/>
              </a:solidFill>
            </a:endParaRPr>
          </a:p>
        </p:txBody>
      </p:sp>
      <p:sp>
        <p:nvSpPr>
          <p:cNvPr id="19" name="Rectangle: Rounded Corners 18">
            <a:extLst>
              <a:ext uri="{FF2B5EF4-FFF2-40B4-BE49-F238E27FC236}">
                <a16:creationId xmlns:a16="http://schemas.microsoft.com/office/drawing/2014/main" id="{29E57DF1-46DA-43AC-9D9F-F795BD3326AA}"/>
              </a:ext>
            </a:extLst>
          </p:cNvPr>
          <p:cNvSpPr/>
          <p:nvPr/>
        </p:nvSpPr>
        <p:spPr>
          <a:xfrm>
            <a:off x="259790" y="3904476"/>
            <a:ext cx="2305857" cy="806893"/>
          </a:xfrm>
          <a:prstGeom prst="roundRect">
            <a:avLst/>
          </a:prstGeom>
          <a:ln w="28575">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7030A0"/>
                </a:solidFill>
              </a:rPr>
              <a:t>Explain or Analyse </a:t>
            </a:r>
            <a:endParaRPr lang="en-GB" sz="2400" dirty="0">
              <a:solidFill>
                <a:srgbClr val="7030A0"/>
              </a:solidFill>
            </a:endParaRPr>
          </a:p>
        </p:txBody>
      </p:sp>
      <p:sp>
        <p:nvSpPr>
          <p:cNvPr id="20" name="Rectangle: Rounded Corners 19">
            <a:extLst>
              <a:ext uri="{FF2B5EF4-FFF2-40B4-BE49-F238E27FC236}">
                <a16:creationId xmlns:a16="http://schemas.microsoft.com/office/drawing/2014/main" id="{DE379F64-E3FD-4D20-A616-E4DC160C161B}"/>
              </a:ext>
            </a:extLst>
          </p:cNvPr>
          <p:cNvSpPr/>
          <p:nvPr/>
        </p:nvSpPr>
        <p:spPr>
          <a:xfrm>
            <a:off x="259790" y="5175463"/>
            <a:ext cx="2305857" cy="806893"/>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0070C0"/>
                </a:solidFill>
              </a:rPr>
              <a:t>Link</a:t>
            </a:r>
            <a:endParaRPr lang="en-GB" sz="2400" dirty="0">
              <a:solidFill>
                <a:srgbClr val="0070C0"/>
              </a:solidFill>
            </a:endParaRPr>
          </a:p>
        </p:txBody>
      </p:sp>
      <p:sp>
        <p:nvSpPr>
          <p:cNvPr id="5" name="TextBox 4">
            <a:extLst>
              <a:ext uri="{FF2B5EF4-FFF2-40B4-BE49-F238E27FC236}">
                <a16:creationId xmlns:a16="http://schemas.microsoft.com/office/drawing/2014/main" id="{D98D4041-4D9D-431A-A92E-758E190E53A9}"/>
              </a:ext>
            </a:extLst>
          </p:cNvPr>
          <p:cNvSpPr txBox="1"/>
          <p:nvPr/>
        </p:nvSpPr>
        <p:spPr>
          <a:xfrm>
            <a:off x="2660850" y="1362502"/>
            <a:ext cx="9110940" cy="46198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dirty="0">
                <a:solidFill>
                  <a:srgbClr val="FF0000"/>
                </a:solidFill>
              </a:rPr>
              <a:t>One key benefit of using Facebook in teaching and learning is its capacity for online community building. </a:t>
            </a:r>
            <a:r>
              <a:rPr lang="en-US" dirty="0">
                <a:solidFill>
                  <a:srgbClr val="00B050"/>
                </a:solidFill>
              </a:rPr>
              <a:t>As Duffy (2011) argues, Facebook can connect students with peers and teachers, involving them in communities: a vital component of student access. For example, in Australia and Singapore, first year undergraduate students participated in virtual discussions, which helped them connect with their peers and reduced feelings of loneliness and isolation (McCarthy, 2013). In addition, the students appreciated having time to create and reflect on their responses before posting them. </a:t>
            </a:r>
            <a:r>
              <a:rPr lang="en-US" dirty="0">
                <a:solidFill>
                  <a:srgbClr val="7030A0"/>
                </a:solidFill>
              </a:rPr>
              <a:t>Time for reflection and flexible ways to participate may suit students with different temperaments and could be considered when teachers are designing papers and evaluating student engagement. </a:t>
            </a:r>
            <a:r>
              <a:rPr lang="en-US" dirty="0">
                <a:solidFill>
                  <a:srgbClr val="0070C0"/>
                </a:solidFill>
              </a:rPr>
              <a:t>As research has shown, </a:t>
            </a:r>
            <a:r>
              <a:rPr lang="en-US" dirty="0" err="1">
                <a:solidFill>
                  <a:srgbClr val="0070C0"/>
                </a:solidFill>
              </a:rPr>
              <a:t>socialising</a:t>
            </a:r>
            <a:r>
              <a:rPr lang="en-US" dirty="0">
                <a:solidFill>
                  <a:srgbClr val="0070C0"/>
                </a:solidFill>
              </a:rPr>
              <a:t> and connecting to others is a crucial component of a satisfying tertiary experience (Elliott &amp; Shin, 2002). Thus, Facebook can provide a valuable mode of social interaction for students.</a:t>
            </a:r>
            <a:endParaRPr lang="en-GB" dirty="0">
              <a:solidFill>
                <a:srgbClr val="0070C0"/>
              </a:solidFill>
            </a:endParaRPr>
          </a:p>
        </p:txBody>
      </p:sp>
      <p:sp>
        <p:nvSpPr>
          <p:cNvPr id="3" name="TextBox 2">
            <a:extLst>
              <a:ext uri="{FF2B5EF4-FFF2-40B4-BE49-F238E27FC236}">
                <a16:creationId xmlns:a16="http://schemas.microsoft.com/office/drawing/2014/main" id="{2B6D154A-CB78-4F38-9378-5B103A216971}"/>
              </a:ext>
            </a:extLst>
          </p:cNvPr>
          <p:cNvSpPr txBox="1"/>
          <p:nvPr/>
        </p:nvSpPr>
        <p:spPr>
          <a:xfrm>
            <a:off x="7131729" y="5982356"/>
            <a:ext cx="5060271" cy="369332"/>
          </a:xfrm>
          <a:prstGeom prst="rect">
            <a:avLst/>
          </a:prstGeom>
          <a:noFill/>
        </p:spPr>
        <p:txBody>
          <a:bodyPr wrap="square" rtlCol="0">
            <a:spAutoFit/>
          </a:bodyPr>
          <a:lstStyle/>
          <a:p>
            <a:r>
              <a:rPr lang="en-US" sz="1400" i="1" dirty="0"/>
              <a:t>Source: </a:t>
            </a:r>
            <a:r>
              <a:rPr lang="en-US" sz="1400" dirty="0"/>
              <a:t>adapted from Auckland University of Technology (2018)</a:t>
            </a:r>
            <a:r>
              <a:rPr lang="en-US" dirty="0"/>
              <a:t> </a:t>
            </a:r>
            <a:endParaRPr lang="en-GB" dirty="0"/>
          </a:p>
        </p:txBody>
      </p:sp>
    </p:spTree>
    <p:extLst>
      <p:ext uri="{BB962C8B-B14F-4D97-AF65-F5344CB8AC3E}">
        <p14:creationId xmlns:p14="http://schemas.microsoft.com/office/powerpoint/2010/main" val="1800085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1214</Words>
  <Application>Microsoft Office PowerPoint</Application>
  <PresentationFormat>Widescreen</PresentationFormat>
  <Paragraphs>93</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1_Office Theme</vt:lpstr>
      <vt:lpstr>Student Services Disability Advice, Support Worker Service   Study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Suzy Beck</dc:creator>
  <cp:lastModifiedBy>Suzy Beck</cp:lastModifiedBy>
  <cp:revision>1</cp:revision>
  <dcterms:created xsi:type="dcterms:W3CDTF">2020-07-01T09:20:13Z</dcterms:created>
  <dcterms:modified xsi:type="dcterms:W3CDTF">2020-09-16T13:31:21Z</dcterms:modified>
</cp:coreProperties>
</file>